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6" r:id="rId2"/>
    <p:sldId id="294" r:id="rId3"/>
    <p:sldId id="290" r:id="rId4"/>
    <p:sldId id="293" r:id="rId5"/>
    <p:sldId id="307" r:id="rId6"/>
    <p:sldId id="295" r:id="rId7"/>
    <p:sldId id="300" r:id="rId8"/>
    <p:sldId id="311" r:id="rId9"/>
    <p:sldId id="291" r:id="rId10"/>
    <p:sldId id="303" r:id="rId11"/>
    <p:sldId id="305" r:id="rId12"/>
    <p:sldId id="304" r:id="rId13"/>
    <p:sldId id="306" r:id="rId14"/>
    <p:sldId id="268" r:id="rId15"/>
    <p:sldId id="258" r:id="rId16"/>
    <p:sldId id="259" r:id="rId17"/>
    <p:sldId id="269" r:id="rId18"/>
    <p:sldId id="271" r:id="rId19"/>
    <p:sldId id="273" r:id="rId20"/>
    <p:sldId id="274" r:id="rId21"/>
    <p:sldId id="265" r:id="rId22"/>
    <p:sldId id="276" r:id="rId23"/>
    <p:sldId id="277" r:id="rId24"/>
    <p:sldId id="263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000"/>
    <a:srgbClr val="ED7D3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1" d="100"/>
          <a:sy n="71" d="100"/>
        </p:scale>
        <p:origin x="69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diagrams/_rels/data1.xml.rels><?xml version="1.0" encoding="UTF-8" standalone="yes"?>
<Relationships xmlns="http://schemas.openxmlformats.org/package/2006/relationships"><Relationship Id="rId1" Type="http://schemas.openxmlformats.org/officeDocument/2006/relationships/hyperlink" Target="../../K&#29677;&#25945;&#23398;/&#25945;&#23398;/&#21306;&#22495;&#29983;&#24577;&#29615;&#22659;&#38382;&#39064;/&#27849;&#24030;&#19971;&#20013;&#37011;&#20255;&#20248;&#35838;&#36164;&#28304;&#21253;/&#37011;&#20255;&#21326;&#33618;&#28448;&#21270;&#30340;&#38450;&#27835;&#35838;&#22530;&#23454;&#24405;.MP4" TargetMode="External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hyperlink" Target="../&#35270;&#39057;/&#20013;&#22269;&#23450;&#20301;.mp4" TargetMode="External"/><Relationship Id="rId2" Type="http://schemas.openxmlformats.org/officeDocument/2006/relationships/hyperlink" Target="../&#35270;&#39057;/&#22320;&#24418;&#29305;&#24449;.mp4" TargetMode="External"/><Relationship Id="rId1" Type="http://schemas.openxmlformats.org/officeDocument/2006/relationships/hyperlink" Target="../&#35270;&#39057;/_&#22826;&#38451;&#35270;&#36816;&#21160;&#22270;&#30340;&#32472;&#21046;.mp4" TargetMode="External"/><Relationship Id="rId4" Type="http://schemas.openxmlformats.org/officeDocument/2006/relationships/hyperlink" Target="../&#35270;&#39057;/&#29983;&#24577;&#29615;&#22659;&#38382;&#39064;.mp4" TargetMode="External"/></Relationships>
</file>

<file path=ppt/diagrams/_rels/data5.xml.rels><?xml version="1.0" encoding="UTF-8" standalone="yes"?>
<Relationships xmlns="http://schemas.openxmlformats.org/package/2006/relationships"><Relationship Id="rId1" Type="http://schemas.openxmlformats.org/officeDocument/2006/relationships/hyperlink" Target="../../&#25945;&#23398;/20130816/&#22823;&#27668;.nm5" TargetMode="Externa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D9656C6-5A7F-4020-BE3B-865CED301D38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04F95F3E-2BC2-434E-900C-632B66DFCCF7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  素材来源</a:t>
          </a:r>
          <a:endParaRPr lang="zh-CN" altLang="en-US" sz="4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file"/>
          </dgm14:cNvPr>
        </a:ext>
      </dgm:extLst>
    </dgm:pt>
    <dgm:pt modelId="{E26D00BA-D6FC-409E-88A0-CF4CDD4CD64E}" type="parTrans" cxnId="{082E3D20-D9F4-4961-9310-9651C6BAAB09}">
      <dgm:prSet/>
      <dgm:spPr/>
      <dgm:t>
        <a:bodyPr/>
        <a:lstStyle/>
        <a:p>
          <a:endParaRPr lang="zh-CN" altLang="en-US"/>
        </a:p>
      </dgm:t>
    </dgm:pt>
    <dgm:pt modelId="{543409B4-3140-4B8D-B5F3-E7258962EA69}" type="sibTrans" cxnId="{082E3D20-D9F4-4961-9310-9651C6BAAB09}">
      <dgm:prSet/>
      <dgm:spPr/>
      <dgm:t>
        <a:bodyPr/>
        <a:lstStyle/>
        <a:p>
          <a:endParaRPr lang="zh-CN" altLang="en-US"/>
        </a:p>
      </dgm:t>
    </dgm:pt>
    <dgm:pt modelId="{5FAF03DB-E686-4A36-9360-BD878274693C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知能考察</a:t>
          </a:r>
          <a:endParaRPr lang="zh-CN" altLang="en-US" sz="4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96BE4EE1-529D-4F0E-AF59-E5EDB24BE2D5}" type="parTrans" cxnId="{8BF38649-22CC-44DB-9A7D-5550F799FCDD}">
      <dgm:prSet/>
      <dgm:spPr/>
      <dgm:t>
        <a:bodyPr/>
        <a:lstStyle/>
        <a:p>
          <a:endParaRPr lang="zh-CN" altLang="en-US"/>
        </a:p>
      </dgm:t>
    </dgm:pt>
    <dgm:pt modelId="{D4CF9F1F-4F13-455C-93A8-98442540F2A0}" type="sibTrans" cxnId="{8BF38649-22CC-44DB-9A7D-5550F799FCDD}">
      <dgm:prSet/>
      <dgm:spPr/>
      <dgm:t>
        <a:bodyPr/>
        <a:lstStyle/>
        <a:p>
          <a:endParaRPr lang="zh-CN" altLang="en-US"/>
        </a:p>
      </dgm:t>
    </dgm:pt>
    <dgm:pt modelId="{0CB90BE3-A4DB-4424-9184-908E08F6E0B2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解题分析</a:t>
          </a:r>
          <a:endParaRPr lang="zh-CN" altLang="en-US" sz="4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7CFF82DF-C430-45E0-B3D1-D22946D30329}" type="parTrans" cxnId="{78424C00-4EBC-4DD5-AC2C-38C5B67042E6}">
      <dgm:prSet/>
      <dgm:spPr/>
      <dgm:t>
        <a:bodyPr/>
        <a:lstStyle/>
        <a:p>
          <a:endParaRPr lang="zh-CN" altLang="en-US"/>
        </a:p>
      </dgm:t>
    </dgm:pt>
    <dgm:pt modelId="{C03E47BA-93EF-431D-8383-E4FAD425E273}" type="sibTrans" cxnId="{78424C00-4EBC-4DD5-AC2C-38C5B67042E6}">
      <dgm:prSet/>
      <dgm:spPr/>
      <dgm:t>
        <a:bodyPr/>
        <a:lstStyle/>
        <a:p>
          <a:endParaRPr lang="zh-CN" altLang="en-US"/>
        </a:p>
      </dgm:t>
    </dgm:pt>
    <dgm:pt modelId="{C2E4B1B4-4969-4FFA-9C76-CD5714BEFA83}">
      <dgm:prSet custT="1"/>
      <dgm:spPr>
        <a:solidFill>
          <a:srgbClr val="FF0000"/>
        </a:solidFill>
      </dgm:spPr>
      <dgm:t>
        <a:bodyPr/>
        <a:lstStyle/>
        <a:p>
          <a:r>
            <a:rPr lang="zh-CN" altLang="en-US" sz="4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   备考建议</a:t>
          </a:r>
          <a:endParaRPr lang="en-US" altLang="zh-CN" sz="4800" b="1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18CD8812-0EF8-4C80-8611-96B88A3FBC5B}" type="parTrans" cxnId="{6ACC79E0-3824-43A9-9F98-F6AE96EF3A6C}">
      <dgm:prSet/>
      <dgm:spPr/>
      <dgm:t>
        <a:bodyPr/>
        <a:lstStyle/>
        <a:p>
          <a:endParaRPr lang="zh-CN" altLang="en-US"/>
        </a:p>
      </dgm:t>
    </dgm:pt>
    <dgm:pt modelId="{A1105961-A4C4-449C-AFBD-AC5E3C0FDF7F}" type="sibTrans" cxnId="{6ACC79E0-3824-43A9-9F98-F6AE96EF3A6C}">
      <dgm:prSet/>
      <dgm:spPr/>
      <dgm:t>
        <a:bodyPr/>
        <a:lstStyle/>
        <a:p>
          <a:endParaRPr lang="zh-CN" altLang="en-US"/>
        </a:p>
      </dgm:t>
    </dgm:pt>
    <dgm:pt modelId="{E2AEA9E6-581F-46BC-8B89-B69CDEC1242A}" type="pres">
      <dgm:prSet presAssocID="{6D9656C6-5A7F-4020-BE3B-865CED301D38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zh-CN" altLang="en-US"/>
        </a:p>
      </dgm:t>
    </dgm:pt>
    <dgm:pt modelId="{9506BEB5-AAFE-40BF-AAAA-6BAA68F22243}" type="pres">
      <dgm:prSet presAssocID="{6D9656C6-5A7F-4020-BE3B-865CED301D38}" presName="Name1" presStyleCnt="0"/>
      <dgm:spPr/>
    </dgm:pt>
    <dgm:pt modelId="{DC138996-0BFE-4CAF-8255-8970FE624C16}" type="pres">
      <dgm:prSet presAssocID="{6D9656C6-5A7F-4020-BE3B-865CED301D38}" presName="cycle" presStyleCnt="0"/>
      <dgm:spPr/>
    </dgm:pt>
    <dgm:pt modelId="{AE48C893-BC25-4D4A-982F-97689B2B776C}" type="pres">
      <dgm:prSet presAssocID="{6D9656C6-5A7F-4020-BE3B-865CED301D38}" presName="srcNode" presStyleLbl="node1" presStyleIdx="0" presStyleCnt="4"/>
      <dgm:spPr/>
    </dgm:pt>
    <dgm:pt modelId="{CA893185-302E-45CE-BC91-B7DF403C88B0}" type="pres">
      <dgm:prSet presAssocID="{6D9656C6-5A7F-4020-BE3B-865CED301D38}" presName="conn" presStyleLbl="parChTrans1D2" presStyleIdx="0" presStyleCnt="1"/>
      <dgm:spPr/>
      <dgm:t>
        <a:bodyPr/>
        <a:lstStyle/>
        <a:p>
          <a:endParaRPr lang="zh-CN" altLang="en-US"/>
        </a:p>
      </dgm:t>
    </dgm:pt>
    <dgm:pt modelId="{AAF5950F-88DB-4862-9189-E68214098B72}" type="pres">
      <dgm:prSet presAssocID="{6D9656C6-5A7F-4020-BE3B-865CED301D38}" presName="extraNode" presStyleLbl="node1" presStyleIdx="0" presStyleCnt="4"/>
      <dgm:spPr/>
    </dgm:pt>
    <dgm:pt modelId="{ED044540-9D8C-4A10-A7BB-804829860951}" type="pres">
      <dgm:prSet presAssocID="{6D9656C6-5A7F-4020-BE3B-865CED301D38}" presName="dstNode" presStyleLbl="node1" presStyleIdx="0" presStyleCnt="4"/>
      <dgm:spPr/>
    </dgm:pt>
    <dgm:pt modelId="{2616A773-F11E-4FEB-92D8-09B4877BEB27}" type="pres">
      <dgm:prSet presAssocID="{04F95F3E-2BC2-434E-900C-632B66DFCCF7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0210837-1AA9-4C29-A094-67B4E6CEA3F4}" type="pres">
      <dgm:prSet presAssocID="{04F95F3E-2BC2-434E-900C-632B66DFCCF7}" presName="accent_1" presStyleCnt="0"/>
      <dgm:spPr/>
    </dgm:pt>
    <dgm:pt modelId="{80161162-E9BE-4FF1-B727-9DEC3E8FE42A}" type="pres">
      <dgm:prSet presAssocID="{04F95F3E-2BC2-434E-900C-632B66DFCCF7}" presName="accentRepeatNode" presStyleLbl="solidFgAcc1" presStyleIdx="0" presStyleCnt="4"/>
      <dgm:spPr/>
    </dgm:pt>
    <dgm:pt modelId="{542B583A-8BB7-4EBC-A065-0F6FA8C87566}" type="pres">
      <dgm:prSet presAssocID="{5FAF03DB-E686-4A36-9360-BD878274693C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FA468BA-737D-44C9-B0E4-51212BADC12F}" type="pres">
      <dgm:prSet presAssocID="{5FAF03DB-E686-4A36-9360-BD878274693C}" presName="accent_2" presStyleCnt="0"/>
      <dgm:spPr/>
    </dgm:pt>
    <dgm:pt modelId="{BB8208F4-1CFC-4951-9762-3DEA574A405D}" type="pres">
      <dgm:prSet presAssocID="{5FAF03DB-E686-4A36-9360-BD878274693C}" presName="accentRepeatNode" presStyleLbl="solidFgAcc1" presStyleIdx="1" presStyleCnt="4"/>
      <dgm:spPr/>
    </dgm:pt>
    <dgm:pt modelId="{3B52002C-D0EF-4C4C-BC42-23E2941479CD}" type="pres">
      <dgm:prSet presAssocID="{0CB90BE3-A4DB-4424-9184-908E08F6E0B2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9E84199-6E0A-4615-82D5-63B6BF4BECD8}" type="pres">
      <dgm:prSet presAssocID="{0CB90BE3-A4DB-4424-9184-908E08F6E0B2}" presName="accent_3" presStyleCnt="0"/>
      <dgm:spPr/>
    </dgm:pt>
    <dgm:pt modelId="{9AFC63FA-BB2A-40CC-B5CC-B82ABEDD1FC6}" type="pres">
      <dgm:prSet presAssocID="{0CB90BE3-A4DB-4424-9184-908E08F6E0B2}" presName="accentRepeatNode" presStyleLbl="solidFgAcc1" presStyleIdx="2" presStyleCnt="4"/>
      <dgm:spPr/>
    </dgm:pt>
    <dgm:pt modelId="{D3B5927F-B58C-406E-A34C-CBA64FD4EC9F}" type="pres">
      <dgm:prSet presAssocID="{C2E4B1B4-4969-4FFA-9C76-CD5714BEFA83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C1FC262-E48B-4AE4-A954-A5F1195B07A1}" type="pres">
      <dgm:prSet presAssocID="{C2E4B1B4-4969-4FFA-9C76-CD5714BEFA83}" presName="accent_4" presStyleCnt="0"/>
      <dgm:spPr/>
    </dgm:pt>
    <dgm:pt modelId="{BC7D68D3-0B1F-411C-BBE9-A499BA7782B9}" type="pres">
      <dgm:prSet presAssocID="{C2E4B1B4-4969-4FFA-9C76-CD5714BEFA83}" presName="accentRepeatNode" presStyleLbl="solidFgAcc1" presStyleIdx="3" presStyleCnt="4"/>
      <dgm:spPr/>
    </dgm:pt>
  </dgm:ptLst>
  <dgm:cxnLst>
    <dgm:cxn modelId="{209C73D0-E96D-438F-AC72-26897E00089D}" type="presOf" srcId="{6D9656C6-5A7F-4020-BE3B-865CED301D38}" destId="{E2AEA9E6-581F-46BC-8B89-B69CDEC1242A}" srcOrd="0" destOrd="0" presId="urn:microsoft.com/office/officeart/2008/layout/VerticalCurvedList"/>
    <dgm:cxn modelId="{A88C232B-5E54-4736-8FFF-E9F7B14EE6B0}" type="presOf" srcId="{C2E4B1B4-4969-4FFA-9C76-CD5714BEFA83}" destId="{D3B5927F-B58C-406E-A34C-CBA64FD4EC9F}" srcOrd="0" destOrd="0" presId="urn:microsoft.com/office/officeart/2008/layout/VerticalCurvedList"/>
    <dgm:cxn modelId="{8BF38649-22CC-44DB-9A7D-5550F799FCDD}" srcId="{6D9656C6-5A7F-4020-BE3B-865CED301D38}" destId="{5FAF03DB-E686-4A36-9360-BD878274693C}" srcOrd="1" destOrd="0" parTransId="{96BE4EE1-529D-4F0E-AF59-E5EDB24BE2D5}" sibTransId="{D4CF9F1F-4F13-455C-93A8-98442540F2A0}"/>
    <dgm:cxn modelId="{72A121AB-D755-48E5-BE99-74116AC911CF}" type="presOf" srcId="{0CB90BE3-A4DB-4424-9184-908E08F6E0B2}" destId="{3B52002C-D0EF-4C4C-BC42-23E2941479CD}" srcOrd="0" destOrd="0" presId="urn:microsoft.com/office/officeart/2008/layout/VerticalCurvedList"/>
    <dgm:cxn modelId="{78424C00-4EBC-4DD5-AC2C-38C5B67042E6}" srcId="{6D9656C6-5A7F-4020-BE3B-865CED301D38}" destId="{0CB90BE3-A4DB-4424-9184-908E08F6E0B2}" srcOrd="2" destOrd="0" parTransId="{7CFF82DF-C430-45E0-B3D1-D22946D30329}" sibTransId="{C03E47BA-93EF-431D-8383-E4FAD425E273}"/>
    <dgm:cxn modelId="{88BB207D-9A70-47CA-8CA6-42CA1F1A1A93}" type="presOf" srcId="{04F95F3E-2BC2-434E-900C-632B66DFCCF7}" destId="{2616A773-F11E-4FEB-92D8-09B4877BEB27}" srcOrd="0" destOrd="0" presId="urn:microsoft.com/office/officeart/2008/layout/VerticalCurvedList"/>
    <dgm:cxn modelId="{7645BDFB-8F92-486B-9321-84F74DE0C9E3}" type="presOf" srcId="{5FAF03DB-E686-4A36-9360-BD878274693C}" destId="{542B583A-8BB7-4EBC-A065-0F6FA8C87566}" srcOrd="0" destOrd="0" presId="urn:microsoft.com/office/officeart/2008/layout/VerticalCurvedList"/>
    <dgm:cxn modelId="{FF9A5299-6D35-44BE-83C9-615BFBECC874}" type="presOf" srcId="{543409B4-3140-4B8D-B5F3-E7258962EA69}" destId="{CA893185-302E-45CE-BC91-B7DF403C88B0}" srcOrd="0" destOrd="0" presId="urn:microsoft.com/office/officeart/2008/layout/VerticalCurvedList"/>
    <dgm:cxn modelId="{082E3D20-D9F4-4961-9310-9651C6BAAB09}" srcId="{6D9656C6-5A7F-4020-BE3B-865CED301D38}" destId="{04F95F3E-2BC2-434E-900C-632B66DFCCF7}" srcOrd="0" destOrd="0" parTransId="{E26D00BA-D6FC-409E-88A0-CF4CDD4CD64E}" sibTransId="{543409B4-3140-4B8D-B5F3-E7258962EA69}"/>
    <dgm:cxn modelId="{6ACC79E0-3824-43A9-9F98-F6AE96EF3A6C}" srcId="{6D9656C6-5A7F-4020-BE3B-865CED301D38}" destId="{C2E4B1B4-4969-4FFA-9C76-CD5714BEFA83}" srcOrd="3" destOrd="0" parTransId="{18CD8812-0EF8-4C80-8611-96B88A3FBC5B}" sibTransId="{A1105961-A4C4-449C-AFBD-AC5E3C0FDF7F}"/>
    <dgm:cxn modelId="{3A8E4460-9973-4821-ADD0-895320AAFF9C}" type="presParOf" srcId="{E2AEA9E6-581F-46BC-8B89-B69CDEC1242A}" destId="{9506BEB5-AAFE-40BF-AAAA-6BAA68F22243}" srcOrd="0" destOrd="0" presId="urn:microsoft.com/office/officeart/2008/layout/VerticalCurvedList"/>
    <dgm:cxn modelId="{0E211AF6-A972-43AD-A098-0EEDABD6DF8D}" type="presParOf" srcId="{9506BEB5-AAFE-40BF-AAAA-6BAA68F22243}" destId="{DC138996-0BFE-4CAF-8255-8970FE624C16}" srcOrd="0" destOrd="0" presId="urn:microsoft.com/office/officeart/2008/layout/VerticalCurvedList"/>
    <dgm:cxn modelId="{DE32C1BE-6869-432B-ACAE-DBDA7487A501}" type="presParOf" srcId="{DC138996-0BFE-4CAF-8255-8970FE624C16}" destId="{AE48C893-BC25-4D4A-982F-97689B2B776C}" srcOrd="0" destOrd="0" presId="urn:microsoft.com/office/officeart/2008/layout/VerticalCurvedList"/>
    <dgm:cxn modelId="{39005AAB-FA3E-4B3C-AC1B-DAA38C5F45BF}" type="presParOf" srcId="{DC138996-0BFE-4CAF-8255-8970FE624C16}" destId="{CA893185-302E-45CE-BC91-B7DF403C88B0}" srcOrd="1" destOrd="0" presId="urn:microsoft.com/office/officeart/2008/layout/VerticalCurvedList"/>
    <dgm:cxn modelId="{161AD1F6-35B0-46A4-9770-E3B2AF43B03D}" type="presParOf" srcId="{DC138996-0BFE-4CAF-8255-8970FE624C16}" destId="{AAF5950F-88DB-4862-9189-E68214098B72}" srcOrd="2" destOrd="0" presId="urn:microsoft.com/office/officeart/2008/layout/VerticalCurvedList"/>
    <dgm:cxn modelId="{CA3E9844-113F-45D0-A56F-A63B07F89122}" type="presParOf" srcId="{DC138996-0BFE-4CAF-8255-8970FE624C16}" destId="{ED044540-9D8C-4A10-A7BB-804829860951}" srcOrd="3" destOrd="0" presId="urn:microsoft.com/office/officeart/2008/layout/VerticalCurvedList"/>
    <dgm:cxn modelId="{2E4C49A3-01EB-437E-8C00-20EE54BC8293}" type="presParOf" srcId="{9506BEB5-AAFE-40BF-AAAA-6BAA68F22243}" destId="{2616A773-F11E-4FEB-92D8-09B4877BEB27}" srcOrd="1" destOrd="0" presId="urn:microsoft.com/office/officeart/2008/layout/VerticalCurvedList"/>
    <dgm:cxn modelId="{1FC3A83A-D8CE-48F0-8D16-8393E3D6A15D}" type="presParOf" srcId="{9506BEB5-AAFE-40BF-AAAA-6BAA68F22243}" destId="{20210837-1AA9-4C29-A094-67B4E6CEA3F4}" srcOrd="2" destOrd="0" presId="urn:microsoft.com/office/officeart/2008/layout/VerticalCurvedList"/>
    <dgm:cxn modelId="{10321582-5A88-4522-94A7-F35C9F127A36}" type="presParOf" srcId="{20210837-1AA9-4C29-A094-67B4E6CEA3F4}" destId="{80161162-E9BE-4FF1-B727-9DEC3E8FE42A}" srcOrd="0" destOrd="0" presId="urn:microsoft.com/office/officeart/2008/layout/VerticalCurvedList"/>
    <dgm:cxn modelId="{836F257E-8987-4948-8E67-053A36FCF93F}" type="presParOf" srcId="{9506BEB5-AAFE-40BF-AAAA-6BAA68F22243}" destId="{542B583A-8BB7-4EBC-A065-0F6FA8C87566}" srcOrd="3" destOrd="0" presId="urn:microsoft.com/office/officeart/2008/layout/VerticalCurvedList"/>
    <dgm:cxn modelId="{7CF8BF7B-D9CD-4368-A220-B65E9B9864AB}" type="presParOf" srcId="{9506BEB5-AAFE-40BF-AAAA-6BAA68F22243}" destId="{1FA468BA-737D-44C9-B0E4-51212BADC12F}" srcOrd="4" destOrd="0" presId="urn:microsoft.com/office/officeart/2008/layout/VerticalCurvedList"/>
    <dgm:cxn modelId="{97FCDFFB-FA7F-4A26-A4D6-912CBE09979D}" type="presParOf" srcId="{1FA468BA-737D-44C9-B0E4-51212BADC12F}" destId="{BB8208F4-1CFC-4951-9762-3DEA574A405D}" srcOrd="0" destOrd="0" presId="urn:microsoft.com/office/officeart/2008/layout/VerticalCurvedList"/>
    <dgm:cxn modelId="{4B2C0D04-0E89-4854-AE33-A95109C760DA}" type="presParOf" srcId="{9506BEB5-AAFE-40BF-AAAA-6BAA68F22243}" destId="{3B52002C-D0EF-4C4C-BC42-23E2941479CD}" srcOrd="5" destOrd="0" presId="urn:microsoft.com/office/officeart/2008/layout/VerticalCurvedList"/>
    <dgm:cxn modelId="{51236095-230D-4CBB-A06D-12E6111FFF9A}" type="presParOf" srcId="{9506BEB5-AAFE-40BF-AAAA-6BAA68F22243}" destId="{49E84199-6E0A-4615-82D5-63B6BF4BECD8}" srcOrd="6" destOrd="0" presId="urn:microsoft.com/office/officeart/2008/layout/VerticalCurvedList"/>
    <dgm:cxn modelId="{8982A6D7-20F5-4D14-B22E-735DDFF839E1}" type="presParOf" srcId="{49E84199-6E0A-4615-82D5-63B6BF4BECD8}" destId="{9AFC63FA-BB2A-40CC-B5CC-B82ABEDD1FC6}" srcOrd="0" destOrd="0" presId="urn:microsoft.com/office/officeart/2008/layout/VerticalCurvedList"/>
    <dgm:cxn modelId="{815C40B9-E517-4CB6-A46A-F31BEC3DE045}" type="presParOf" srcId="{9506BEB5-AAFE-40BF-AAAA-6BAA68F22243}" destId="{D3B5927F-B58C-406E-A34C-CBA64FD4EC9F}" srcOrd="7" destOrd="0" presId="urn:microsoft.com/office/officeart/2008/layout/VerticalCurvedList"/>
    <dgm:cxn modelId="{88260B53-1C99-4F0D-88C9-317ED631A920}" type="presParOf" srcId="{9506BEB5-AAFE-40BF-AAAA-6BAA68F22243}" destId="{BC1FC262-E48B-4AE4-A954-A5F1195B07A1}" srcOrd="8" destOrd="0" presId="urn:microsoft.com/office/officeart/2008/layout/VerticalCurvedList"/>
    <dgm:cxn modelId="{54AB16F5-BB23-4340-BC46-AF55A26DAE3D}" type="presParOf" srcId="{BC1FC262-E48B-4AE4-A954-A5F1195B07A1}" destId="{BC7D68D3-0B1F-411C-BBE9-A499BA7782B9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5DC2216-8BD3-467D-BE93-6C8A19289B0D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</dgm:pt>
    <dgm:pt modelId="{51500D69-CE5E-45BF-AD8B-CC1491F7C4B9}">
      <dgm:prSet custT="1"/>
      <dgm:spPr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微课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842BC72A-6DF7-4FB3-A285-5F31317B764D}" type="parTrans" cxnId="{8F585D7B-C1F0-4C40-A88F-B3880DCA1E71}">
      <dgm:prSet/>
      <dgm:spPr/>
      <dgm:t>
        <a:bodyPr/>
        <a:lstStyle/>
        <a:p>
          <a:endParaRPr lang="zh-CN" altLang="en-US"/>
        </a:p>
      </dgm:t>
    </dgm:pt>
    <dgm:pt modelId="{70DC57DF-174B-4A39-9046-ADC33E3221D5}" type="sibTrans" cxnId="{8F585D7B-C1F0-4C40-A88F-B3880DCA1E71}">
      <dgm:prSet/>
      <dgm:spPr/>
      <dgm:t>
        <a:bodyPr/>
        <a:lstStyle/>
        <a:p>
          <a:endParaRPr lang="zh-CN" altLang="en-US"/>
        </a:p>
      </dgm:t>
    </dgm:pt>
    <dgm:pt modelId="{9C9C6998-F8AD-4176-824F-94AF944FB2CB}">
      <dgm:prSet custT="1"/>
      <dgm:spPr>
        <a:solidFill>
          <a:schemeClr val="accent2">
            <a:lumMod val="75000"/>
          </a:schemeClr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专题微课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EEA4551-77DD-412D-9E9A-515ED6D8F84D}" type="parTrans" cxnId="{6B77424B-AD92-474C-B6CC-4194795BB0F8}">
      <dgm:prSet/>
      <dgm:spPr/>
      <dgm:t>
        <a:bodyPr/>
        <a:lstStyle/>
        <a:p>
          <a:endParaRPr lang="zh-CN" altLang="en-US"/>
        </a:p>
      </dgm:t>
    </dgm:pt>
    <dgm:pt modelId="{06736031-CBB9-4882-A021-76AE7787D192}" type="sibTrans" cxnId="{6B77424B-AD92-474C-B6CC-4194795BB0F8}">
      <dgm:prSet/>
      <dgm:spPr/>
      <dgm:t>
        <a:bodyPr/>
        <a:lstStyle/>
        <a:p>
          <a:endParaRPr lang="zh-CN" altLang="en-US"/>
        </a:p>
      </dgm:t>
    </dgm:pt>
    <dgm:pt modelId="{E233E406-4D51-4960-8EC9-65F8A4A10B90}">
      <dgm:prSet custT="1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高三专题微课</a:t>
          </a:r>
        </a:p>
      </dgm:t>
    </dgm:pt>
    <dgm:pt modelId="{9B741379-00DB-492D-B666-A093E31FB0AD}" type="parTrans" cxnId="{F239F49C-B1BA-4838-AD16-30BFBBFE4712}">
      <dgm:prSet/>
      <dgm:spPr/>
      <dgm:t>
        <a:bodyPr/>
        <a:lstStyle/>
        <a:p>
          <a:endParaRPr lang="zh-CN" altLang="en-US"/>
        </a:p>
      </dgm:t>
    </dgm:pt>
    <dgm:pt modelId="{835B73F3-7270-4B42-9E6A-89A19C9717FF}" type="sibTrans" cxnId="{F239F49C-B1BA-4838-AD16-30BFBBFE4712}">
      <dgm:prSet/>
      <dgm:spPr/>
      <dgm:t>
        <a:bodyPr/>
        <a:lstStyle/>
        <a:p>
          <a:endParaRPr lang="zh-CN" altLang="en-US"/>
        </a:p>
      </dgm:t>
    </dgm:pt>
    <dgm:pt modelId="{FEEF3623-B3AB-4765-903F-3D29DBDD8B06}" type="pres">
      <dgm:prSet presAssocID="{C5DC2216-8BD3-467D-BE93-6C8A19289B0D}" presName="Name0" presStyleCnt="0">
        <dgm:presLayoutVars>
          <dgm:dir/>
          <dgm:resizeHandles val="exact"/>
        </dgm:presLayoutVars>
      </dgm:prSet>
      <dgm:spPr/>
    </dgm:pt>
    <dgm:pt modelId="{C0BFD1DE-F938-44CE-925D-ACE84FC96604}" type="pres">
      <dgm:prSet presAssocID="{51500D69-CE5E-45BF-AD8B-CC1491F7C4B9}" presName="node" presStyleLbl="node1" presStyleIdx="0" presStyleCnt="3" custLinFactNeighborX="142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C05A5ADC-A156-40E2-8D75-4E5A1452D259}" type="pres">
      <dgm:prSet presAssocID="{70DC57DF-174B-4A39-9046-ADC33E3221D5}" presName="sibTrans" presStyleLbl="sibTrans2D1" presStyleIdx="0" presStyleCnt="2"/>
      <dgm:spPr/>
      <dgm:t>
        <a:bodyPr/>
        <a:lstStyle/>
        <a:p>
          <a:endParaRPr lang="zh-CN" altLang="en-US"/>
        </a:p>
      </dgm:t>
    </dgm:pt>
    <dgm:pt modelId="{EFFE0872-C966-47A0-AF07-587898E9BB5D}" type="pres">
      <dgm:prSet presAssocID="{70DC57DF-174B-4A39-9046-ADC33E3221D5}" presName="connectorText" presStyleLbl="sibTrans2D1" presStyleIdx="0" presStyleCnt="2"/>
      <dgm:spPr/>
      <dgm:t>
        <a:bodyPr/>
        <a:lstStyle/>
        <a:p>
          <a:endParaRPr lang="zh-CN" altLang="en-US"/>
        </a:p>
      </dgm:t>
    </dgm:pt>
    <dgm:pt modelId="{6438C5F9-0452-49AC-A21B-E77DEEFE5F7E}" type="pres">
      <dgm:prSet presAssocID="{9C9C6998-F8AD-4176-824F-94AF944FB2CB}" presName="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12DC6482-614A-472D-AD45-33C4321B22B4}" type="pres">
      <dgm:prSet presAssocID="{06736031-CBB9-4882-A021-76AE7787D192}" presName="sibTrans" presStyleLbl="sibTrans2D1" presStyleIdx="1" presStyleCnt="2"/>
      <dgm:spPr/>
      <dgm:t>
        <a:bodyPr/>
        <a:lstStyle/>
        <a:p>
          <a:endParaRPr lang="zh-CN" altLang="en-US"/>
        </a:p>
      </dgm:t>
    </dgm:pt>
    <dgm:pt modelId="{504ECE68-2F5B-49A6-90E8-599ECE8AC6ED}" type="pres">
      <dgm:prSet presAssocID="{06736031-CBB9-4882-A021-76AE7787D192}" presName="connectorText" presStyleLbl="sibTrans2D1" presStyleIdx="1" presStyleCnt="2"/>
      <dgm:spPr/>
      <dgm:t>
        <a:bodyPr/>
        <a:lstStyle/>
        <a:p>
          <a:endParaRPr lang="zh-CN" altLang="en-US"/>
        </a:p>
      </dgm:t>
    </dgm:pt>
    <dgm:pt modelId="{E9DAFA64-AB40-4790-B292-B8967FD64C88}" type="pres">
      <dgm:prSet presAssocID="{E233E406-4D51-4960-8EC9-65F8A4A10B90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8F585D7B-C1F0-4C40-A88F-B3880DCA1E71}" srcId="{C5DC2216-8BD3-467D-BE93-6C8A19289B0D}" destId="{51500D69-CE5E-45BF-AD8B-CC1491F7C4B9}" srcOrd="0" destOrd="0" parTransId="{842BC72A-6DF7-4FB3-A285-5F31317B764D}" sibTransId="{70DC57DF-174B-4A39-9046-ADC33E3221D5}"/>
    <dgm:cxn modelId="{FF928CED-0674-4B0A-9EB5-255127D7B207}" type="presOf" srcId="{C5DC2216-8BD3-467D-BE93-6C8A19289B0D}" destId="{FEEF3623-B3AB-4765-903F-3D29DBDD8B06}" srcOrd="0" destOrd="0" presId="urn:microsoft.com/office/officeart/2005/8/layout/process1"/>
    <dgm:cxn modelId="{FF015D25-8AE7-450E-A6ED-F1C99105C8D3}" type="presOf" srcId="{70DC57DF-174B-4A39-9046-ADC33E3221D5}" destId="{C05A5ADC-A156-40E2-8D75-4E5A1452D259}" srcOrd="0" destOrd="0" presId="urn:microsoft.com/office/officeart/2005/8/layout/process1"/>
    <dgm:cxn modelId="{6E650C50-13E9-4D02-B55A-CE8BE56E6181}" type="presOf" srcId="{06736031-CBB9-4882-A021-76AE7787D192}" destId="{12DC6482-614A-472D-AD45-33C4321B22B4}" srcOrd="0" destOrd="0" presId="urn:microsoft.com/office/officeart/2005/8/layout/process1"/>
    <dgm:cxn modelId="{34A26EAB-5D2E-45BA-BF74-E68F2FE4D6B0}" type="presOf" srcId="{70DC57DF-174B-4A39-9046-ADC33E3221D5}" destId="{EFFE0872-C966-47A0-AF07-587898E9BB5D}" srcOrd="1" destOrd="0" presId="urn:microsoft.com/office/officeart/2005/8/layout/process1"/>
    <dgm:cxn modelId="{F239F49C-B1BA-4838-AD16-30BFBBFE4712}" srcId="{C5DC2216-8BD3-467D-BE93-6C8A19289B0D}" destId="{E233E406-4D51-4960-8EC9-65F8A4A10B90}" srcOrd="2" destOrd="0" parTransId="{9B741379-00DB-492D-B666-A093E31FB0AD}" sibTransId="{835B73F3-7270-4B42-9E6A-89A19C9717FF}"/>
    <dgm:cxn modelId="{E44D06B9-5877-4E42-AB9E-1B8040C815FA}" type="presOf" srcId="{06736031-CBB9-4882-A021-76AE7787D192}" destId="{504ECE68-2F5B-49A6-90E8-599ECE8AC6ED}" srcOrd="1" destOrd="0" presId="urn:microsoft.com/office/officeart/2005/8/layout/process1"/>
    <dgm:cxn modelId="{EA7610B0-E61E-427C-9C43-3E5AC1167437}" type="presOf" srcId="{9C9C6998-F8AD-4176-824F-94AF944FB2CB}" destId="{6438C5F9-0452-49AC-A21B-E77DEEFE5F7E}" srcOrd="0" destOrd="0" presId="urn:microsoft.com/office/officeart/2005/8/layout/process1"/>
    <dgm:cxn modelId="{A68014F6-9E4F-4226-80E3-72A5D5E05D87}" type="presOf" srcId="{51500D69-CE5E-45BF-AD8B-CC1491F7C4B9}" destId="{C0BFD1DE-F938-44CE-925D-ACE84FC96604}" srcOrd="0" destOrd="0" presId="urn:microsoft.com/office/officeart/2005/8/layout/process1"/>
    <dgm:cxn modelId="{557918EC-7AB1-40EE-BC57-EB9E483592E4}" type="presOf" srcId="{E233E406-4D51-4960-8EC9-65F8A4A10B90}" destId="{E9DAFA64-AB40-4790-B292-B8967FD64C88}" srcOrd="0" destOrd="0" presId="urn:microsoft.com/office/officeart/2005/8/layout/process1"/>
    <dgm:cxn modelId="{6B77424B-AD92-474C-B6CC-4194795BB0F8}" srcId="{C5DC2216-8BD3-467D-BE93-6C8A19289B0D}" destId="{9C9C6998-F8AD-4176-824F-94AF944FB2CB}" srcOrd="1" destOrd="0" parTransId="{2EEA4551-77DD-412D-9E9A-515ED6D8F84D}" sibTransId="{06736031-CBB9-4882-A021-76AE7787D192}"/>
    <dgm:cxn modelId="{ABF303B5-7910-4018-BBCF-4057F2BB4C89}" type="presParOf" srcId="{FEEF3623-B3AB-4765-903F-3D29DBDD8B06}" destId="{C0BFD1DE-F938-44CE-925D-ACE84FC96604}" srcOrd="0" destOrd="0" presId="urn:microsoft.com/office/officeart/2005/8/layout/process1"/>
    <dgm:cxn modelId="{F0D69E05-83A8-4EC5-B6E7-7D452E1C9AB5}" type="presParOf" srcId="{FEEF3623-B3AB-4765-903F-3D29DBDD8B06}" destId="{C05A5ADC-A156-40E2-8D75-4E5A1452D259}" srcOrd="1" destOrd="0" presId="urn:microsoft.com/office/officeart/2005/8/layout/process1"/>
    <dgm:cxn modelId="{7F943E86-A97C-4D87-8948-1DAD60AF2344}" type="presParOf" srcId="{C05A5ADC-A156-40E2-8D75-4E5A1452D259}" destId="{EFFE0872-C966-47A0-AF07-587898E9BB5D}" srcOrd="0" destOrd="0" presId="urn:microsoft.com/office/officeart/2005/8/layout/process1"/>
    <dgm:cxn modelId="{BC38ABB8-B53C-463F-9F48-B93599963D32}" type="presParOf" srcId="{FEEF3623-B3AB-4765-903F-3D29DBDD8B06}" destId="{6438C5F9-0452-49AC-A21B-E77DEEFE5F7E}" srcOrd="2" destOrd="0" presId="urn:microsoft.com/office/officeart/2005/8/layout/process1"/>
    <dgm:cxn modelId="{B041E160-2E3F-487B-AD9F-159A25A2F8BF}" type="presParOf" srcId="{FEEF3623-B3AB-4765-903F-3D29DBDD8B06}" destId="{12DC6482-614A-472D-AD45-33C4321B22B4}" srcOrd="3" destOrd="0" presId="urn:microsoft.com/office/officeart/2005/8/layout/process1"/>
    <dgm:cxn modelId="{4490D2E4-EA60-43F2-ADCB-4C267B9BF938}" type="presParOf" srcId="{12DC6482-614A-472D-AD45-33C4321B22B4}" destId="{504ECE68-2F5B-49A6-90E8-599ECE8AC6ED}" srcOrd="0" destOrd="0" presId="urn:microsoft.com/office/officeart/2005/8/layout/process1"/>
    <dgm:cxn modelId="{27E4D339-ADB2-40C6-80FF-D1FA5E2F29E3}" type="presParOf" srcId="{FEEF3623-B3AB-4765-903F-3D29DBDD8B06}" destId="{E9DAFA64-AB40-4790-B292-B8967FD64C88}" srcOrd="4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7D9D85F-58D2-4D43-8BA5-8116B276ED04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7E159D1A-8300-4DE4-907B-897F8DB42637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地球运动意义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file"/>
          </dgm14:cNvPr>
        </a:ext>
      </dgm:extLst>
    </dgm:pt>
    <dgm:pt modelId="{D02F1A82-DFAC-4CA6-8D08-36D7A8880747}" type="parTrans" cxnId="{CD18CC95-21A3-4D9C-A9CD-6C279425D310}">
      <dgm:prSet/>
      <dgm:spPr/>
      <dgm:t>
        <a:bodyPr/>
        <a:lstStyle/>
        <a:p>
          <a:endParaRPr lang="zh-CN" altLang="en-US"/>
        </a:p>
      </dgm:t>
    </dgm:pt>
    <dgm:pt modelId="{4CEA940E-05B9-4A7E-B3EC-A682288F210B}" type="sibTrans" cxnId="{CD18CC95-21A3-4D9C-A9CD-6C279425D310}">
      <dgm:prSet/>
      <dgm:spPr/>
      <dgm:t>
        <a:bodyPr/>
        <a:lstStyle/>
        <a:p>
          <a:endParaRPr lang="zh-CN" altLang="en-US"/>
        </a:p>
      </dgm:t>
    </dgm:pt>
    <dgm:pt modelId="{015D48F3-1502-4EAC-B20C-F44A0E1328E0}">
      <dgm:prSet phldrT="[文本]" custT="1"/>
      <dgm:spPr>
        <a:solidFill>
          <a:srgbClr val="00B0F0"/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地理特征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2" action="ppaction://hlinkfile"/>
          </dgm14:cNvPr>
        </a:ext>
      </dgm:extLst>
    </dgm:pt>
    <dgm:pt modelId="{162A8E16-DA20-4D14-90DC-EFFB6773940F}" type="parTrans" cxnId="{A2F94B44-3ACB-4FDD-8141-14EF5F54F6F7}">
      <dgm:prSet/>
      <dgm:spPr/>
      <dgm:t>
        <a:bodyPr/>
        <a:lstStyle/>
        <a:p>
          <a:endParaRPr lang="zh-CN" altLang="en-US"/>
        </a:p>
      </dgm:t>
    </dgm:pt>
    <dgm:pt modelId="{CC96B4B5-9109-4512-A871-B85BD79EEBC8}" type="sibTrans" cxnId="{A2F94B44-3ACB-4FDD-8141-14EF5F54F6F7}">
      <dgm:prSet/>
      <dgm:spPr/>
      <dgm:t>
        <a:bodyPr/>
        <a:lstStyle/>
        <a:p>
          <a:endParaRPr lang="zh-CN" altLang="en-US"/>
        </a:p>
      </dgm:t>
    </dgm:pt>
    <dgm:pt modelId="{F12E3D7E-8F52-4D90-BD85-B83137A5E706}">
      <dgm:prSet phldrT="[文本]" custT="1"/>
      <dgm:spPr>
        <a:solidFill>
          <a:srgbClr val="00B050"/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空间定位</a:t>
          </a:r>
          <a:endParaRPr lang="en-US" altLang="zh-CN" sz="4000" b="1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中国世界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3" action="ppaction://hlinkfile"/>
          </dgm14:cNvPr>
        </a:ext>
      </dgm:extLst>
    </dgm:pt>
    <dgm:pt modelId="{5DA206FE-1560-45D0-9F86-8F8F606F0FCC}" type="parTrans" cxnId="{DA4D1679-8B51-4504-8703-405A0BB655B5}">
      <dgm:prSet/>
      <dgm:spPr/>
      <dgm:t>
        <a:bodyPr/>
        <a:lstStyle/>
        <a:p>
          <a:endParaRPr lang="zh-CN" altLang="en-US"/>
        </a:p>
      </dgm:t>
    </dgm:pt>
    <dgm:pt modelId="{269CE559-FC94-4C23-8119-B569763EA85B}" type="sibTrans" cxnId="{DA4D1679-8B51-4504-8703-405A0BB655B5}">
      <dgm:prSet/>
      <dgm:spPr/>
      <dgm:t>
        <a:bodyPr/>
        <a:lstStyle/>
        <a:p>
          <a:endParaRPr lang="zh-CN" altLang="en-US"/>
        </a:p>
      </dgm:t>
    </dgm:pt>
    <dgm:pt modelId="{46282333-D4D3-4D2F-AB07-F62732B6F907}">
      <dgm:prSet phldrT="[文本]" custT="1"/>
      <dgm:spPr>
        <a:solidFill>
          <a:srgbClr val="7030A0"/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区域生态</a:t>
          </a:r>
          <a:endParaRPr lang="en-US" altLang="zh-CN" sz="4000" b="1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环境问题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4" action="ppaction://hlinkfile"/>
          </dgm14:cNvPr>
        </a:ext>
      </dgm:extLst>
    </dgm:pt>
    <dgm:pt modelId="{421546AB-77AD-418B-A849-5FAEF22312CA}" type="parTrans" cxnId="{E5B121F1-F1C4-4403-8B25-ED4D9B6EC783}">
      <dgm:prSet/>
      <dgm:spPr/>
      <dgm:t>
        <a:bodyPr/>
        <a:lstStyle/>
        <a:p>
          <a:endParaRPr lang="zh-CN" altLang="en-US"/>
        </a:p>
      </dgm:t>
    </dgm:pt>
    <dgm:pt modelId="{07083E5D-C32C-4986-AD9B-AFBD78FAE44E}" type="sibTrans" cxnId="{E5B121F1-F1C4-4403-8B25-ED4D9B6EC783}">
      <dgm:prSet/>
      <dgm:spPr/>
      <dgm:t>
        <a:bodyPr/>
        <a:lstStyle/>
        <a:p>
          <a:endParaRPr lang="zh-CN" altLang="en-US"/>
        </a:p>
      </dgm:t>
    </dgm:pt>
    <dgm:pt modelId="{34068017-D4D7-4B4A-81A7-1C5CDFFC0B09}" type="pres">
      <dgm:prSet presAssocID="{27D9D85F-58D2-4D43-8BA5-8116B276ED04}" presName="diagram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8CE06D2F-E6C3-4BA3-8C2F-D4E8E30F2F6E}" type="pres">
      <dgm:prSet presAssocID="{7E159D1A-8300-4DE4-907B-897F8DB42637}" presName="node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517C1B90-7518-4C17-8E60-8393025583B0}" type="pres">
      <dgm:prSet presAssocID="{4CEA940E-05B9-4A7E-B3EC-A682288F210B}" presName="sibTrans" presStyleCnt="0"/>
      <dgm:spPr/>
    </dgm:pt>
    <dgm:pt modelId="{F4D3B4E7-7B2B-45A1-80D3-712CD9350500}" type="pres">
      <dgm:prSet presAssocID="{015D48F3-1502-4EAC-B20C-F44A0E1328E0}" presName="node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E750E1A7-FB83-4604-BB82-38CC3D9A61C5}" type="pres">
      <dgm:prSet presAssocID="{CC96B4B5-9109-4512-A871-B85BD79EEBC8}" presName="sibTrans" presStyleCnt="0"/>
      <dgm:spPr/>
    </dgm:pt>
    <dgm:pt modelId="{9D8C7898-5199-4CA4-ADC7-A39DEE33F719}" type="pres">
      <dgm:prSet presAssocID="{F12E3D7E-8F52-4D90-BD85-B83137A5E706}" presName="node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2BCE4A05-9110-46AE-AA04-70D647ACB940}" type="pres">
      <dgm:prSet presAssocID="{269CE559-FC94-4C23-8119-B569763EA85B}" presName="sibTrans" presStyleCnt="0"/>
      <dgm:spPr/>
    </dgm:pt>
    <dgm:pt modelId="{A10DA28C-5150-4314-A646-4A1168B99CCE}" type="pres">
      <dgm:prSet presAssocID="{46282333-D4D3-4D2F-AB07-F62732B6F907}" presName="node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CD18CC95-21A3-4D9C-A9CD-6C279425D310}" srcId="{27D9D85F-58D2-4D43-8BA5-8116B276ED04}" destId="{7E159D1A-8300-4DE4-907B-897F8DB42637}" srcOrd="0" destOrd="0" parTransId="{D02F1A82-DFAC-4CA6-8D08-36D7A8880747}" sibTransId="{4CEA940E-05B9-4A7E-B3EC-A682288F210B}"/>
    <dgm:cxn modelId="{DA4D1679-8B51-4504-8703-405A0BB655B5}" srcId="{27D9D85F-58D2-4D43-8BA5-8116B276ED04}" destId="{F12E3D7E-8F52-4D90-BD85-B83137A5E706}" srcOrd="2" destOrd="0" parTransId="{5DA206FE-1560-45D0-9F86-8F8F606F0FCC}" sibTransId="{269CE559-FC94-4C23-8119-B569763EA85B}"/>
    <dgm:cxn modelId="{E5B121F1-F1C4-4403-8B25-ED4D9B6EC783}" srcId="{27D9D85F-58D2-4D43-8BA5-8116B276ED04}" destId="{46282333-D4D3-4D2F-AB07-F62732B6F907}" srcOrd="3" destOrd="0" parTransId="{421546AB-77AD-418B-A849-5FAEF22312CA}" sibTransId="{07083E5D-C32C-4986-AD9B-AFBD78FAE44E}"/>
    <dgm:cxn modelId="{E599BB30-E014-4EC9-A522-8D46234F4638}" type="presOf" srcId="{015D48F3-1502-4EAC-B20C-F44A0E1328E0}" destId="{F4D3B4E7-7B2B-45A1-80D3-712CD9350500}" srcOrd="0" destOrd="0" presId="urn:microsoft.com/office/officeart/2005/8/layout/default"/>
    <dgm:cxn modelId="{E81ABD11-20D7-40CF-8C02-ED4BF74A696C}" type="presOf" srcId="{46282333-D4D3-4D2F-AB07-F62732B6F907}" destId="{A10DA28C-5150-4314-A646-4A1168B99CCE}" srcOrd="0" destOrd="0" presId="urn:microsoft.com/office/officeart/2005/8/layout/default"/>
    <dgm:cxn modelId="{0B43AB4B-AD4C-48F6-A88B-A7008997DB9E}" type="presOf" srcId="{7E159D1A-8300-4DE4-907B-897F8DB42637}" destId="{8CE06D2F-E6C3-4BA3-8C2F-D4E8E30F2F6E}" srcOrd="0" destOrd="0" presId="urn:microsoft.com/office/officeart/2005/8/layout/default"/>
    <dgm:cxn modelId="{2C6D7648-3031-4C27-948A-B6B2E9DFCF00}" type="presOf" srcId="{27D9D85F-58D2-4D43-8BA5-8116B276ED04}" destId="{34068017-D4D7-4B4A-81A7-1C5CDFFC0B09}" srcOrd="0" destOrd="0" presId="urn:microsoft.com/office/officeart/2005/8/layout/default"/>
    <dgm:cxn modelId="{A2F94B44-3ACB-4FDD-8141-14EF5F54F6F7}" srcId="{27D9D85F-58D2-4D43-8BA5-8116B276ED04}" destId="{015D48F3-1502-4EAC-B20C-F44A0E1328E0}" srcOrd="1" destOrd="0" parTransId="{162A8E16-DA20-4D14-90DC-EFFB6773940F}" sibTransId="{CC96B4B5-9109-4512-A871-B85BD79EEBC8}"/>
    <dgm:cxn modelId="{5687BAF2-4A72-4141-84D3-743196CBA9C3}" type="presOf" srcId="{F12E3D7E-8F52-4D90-BD85-B83137A5E706}" destId="{9D8C7898-5199-4CA4-ADC7-A39DEE33F719}" srcOrd="0" destOrd="0" presId="urn:microsoft.com/office/officeart/2005/8/layout/default"/>
    <dgm:cxn modelId="{543B2013-0006-40E5-AE9F-BA2D82A8D638}" type="presParOf" srcId="{34068017-D4D7-4B4A-81A7-1C5CDFFC0B09}" destId="{8CE06D2F-E6C3-4BA3-8C2F-D4E8E30F2F6E}" srcOrd="0" destOrd="0" presId="urn:microsoft.com/office/officeart/2005/8/layout/default"/>
    <dgm:cxn modelId="{19EE1411-E2BE-47B8-BB9A-FF66E44B2655}" type="presParOf" srcId="{34068017-D4D7-4B4A-81A7-1C5CDFFC0B09}" destId="{517C1B90-7518-4C17-8E60-8393025583B0}" srcOrd="1" destOrd="0" presId="urn:microsoft.com/office/officeart/2005/8/layout/default"/>
    <dgm:cxn modelId="{86A4E980-5BF8-423F-AEC5-2B08FA463626}" type="presParOf" srcId="{34068017-D4D7-4B4A-81A7-1C5CDFFC0B09}" destId="{F4D3B4E7-7B2B-45A1-80D3-712CD9350500}" srcOrd="2" destOrd="0" presId="urn:microsoft.com/office/officeart/2005/8/layout/default"/>
    <dgm:cxn modelId="{AD975732-1685-4EA8-AE2C-BB7BE391B5C4}" type="presParOf" srcId="{34068017-D4D7-4B4A-81A7-1C5CDFFC0B09}" destId="{E750E1A7-FB83-4604-BB82-38CC3D9A61C5}" srcOrd="3" destOrd="0" presId="urn:microsoft.com/office/officeart/2005/8/layout/default"/>
    <dgm:cxn modelId="{7076A0B4-CB4A-48D3-99BA-0FB6D7205BF7}" type="presParOf" srcId="{34068017-D4D7-4B4A-81A7-1C5CDFFC0B09}" destId="{9D8C7898-5199-4CA4-ADC7-A39DEE33F719}" srcOrd="4" destOrd="0" presId="urn:microsoft.com/office/officeart/2005/8/layout/default"/>
    <dgm:cxn modelId="{06D1A655-0D6A-4C4C-AA2E-6EDDD2D76E3A}" type="presParOf" srcId="{34068017-D4D7-4B4A-81A7-1C5CDFFC0B09}" destId="{2BCE4A05-9110-46AE-AA04-70D647ACB940}" srcOrd="5" destOrd="0" presId="urn:microsoft.com/office/officeart/2005/8/layout/default"/>
    <dgm:cxn modelId="{9A595297-3AD6-4553-A915-1D26D20AD5CA}" type="presParOf" srcId="{34068017-D4D7-4B4A-81A7-1C5CDFFC0B09}" destId="{A10DA28C-5150-4314-A646-4A1168B99CCE}" srcOrd="6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2C758856-9E5A-4000-885C-24A34572EF72}" type="doc">
      <dgm:prSet loTypeId="urn:microsoft.com/office/officeart/2005/8/layout/matrix3" loCatId="matrix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69C8CE77-0651-4C35-8CB8-1AD060DD64B7}">
      <dgm:prSet phldrT="[文本]"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选题</a:t>
          </a:r>
          <a:endParaRPr lang="zh-CN" altLang="en-US" b="1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AAB272C-390F-4C8C-9161-43B5AAF989E4}" type="parTrans" cxnId="{246F6DE9-DB00-43EE-BCEF-A86C3BDB7C35}">
      <dgm:prSet/>
      <dgm:spPr/>
      <dgm:t>
        <a:bodyPr/>
        <a:lstStyle/>
        <a:p>
          <a:endParaRPr lang="zh-CN" altLang="en-US"/>
        </a:p>
      </dgm:t>
    </dgm:pt>
    <dgm:pt modelId="{45C8A348-6E1B-46D7-8711-EAB528F11415}" type="sibTrans" cxnId="{246F6DE9-DB00-43EE-BCEF-A86C3BDB7C35}">
      <dgm:prSet/>
      <dgm:spPr/>
      <dgm:t>
        <a:bodyPr/>
        <a:lstStyle/>
        <a:p>
          <a:endParaRPr lang="zh-CN" altLang="en-US"/>
        </a:p>
      </dgm:t>
    </dgm:pt>
    <dgm:pt modelId="{931E9493-F3C3-47B9-925F-221C9F6E4481}">
      <dgm:prSet phldrT="[文本]"/>
      <dgm:spPr>
        <a:solidFill>
          <a:schemeClr val="accent2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设计</a:t>
          </a:r>
          <a:endParaRPr lang="zh-CN" altLang="en-US" b="1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6710614A-DE20-43C5-9789-0BC208340A79}" type="parTrans" cxnId="{901B0EB4-DD46-42C8-9AAE-5FF28024C555}">
      <dgm:prSet/>
      <dgm:spPr/>
      <dgm:t>
        <a:bodyPr/>
        <a:lstStyle/>
        <a:p>
          <a:endParaRPr lang="zh-CN" altLang="en-US"/>
        </a:p>
      </dgm:t>
    </dgm:pt>
    <dgm:pt modelId="{694D8019-1258-42CA-90E5-385A5A2F1182}" type="sibTrans" cxnId="{901B0EB4-DD46-42C8-9AAE-5FF28024C555}">
      <dgm:prSet/>
      <dgm:spPr/>
      <dgm:t>
        <a:bodyPr/>
        <a:lstStyle/>
        <a:p>
          <a:endParaRPr lang="zh-CN" altLang="en-US"/>
        </a:p>
      </dgm:t>
    </dgm:pt>
    <dgm:pt modelId="{8262C9A2-F384-4E5E-8188-865A66C2638E}">
      <dgm:prSet phldrT="[文本]"/>
      <dgm:spPr>
        <a:solidFill>
          <a:srgbClr val="00206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制作</a:t>
          </a:r>
          <a:endParaRPr lang="zh-CN" altLang="en-US" b="1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AE697251-FC14-4399-AEDC-1F2201A9087D}" type="parTrans" cxnId="{34B7A3AF-3355-49CA-93C5-4BECFA565FC8}">
      <dgm:prSet/>
      <dgm:spPr/>
      <dgm:t>
        <a:bodyPr/>
        <a:lstStyle/>
        <a:p>
          <a:endParaRPr lang="zh-CN" altLang="en-US"/>
        </a:p>
      </dgm:t>
    </dgm:pt>
    <dgm:pt modelId="{8BD9895F-5CF2-4E05-BDD3-4395C0899974}" type="sibTrans" cxnId="{34B7A3AF-3355-49CA-93C5-4BECFA565FC8}">
      <dgm:prSet/>
      <dgm:spPr/>
      <dgm:t>
        <a:bodyPr/>
        <a:lstStyle/>
        <a:p>
          <a:endParaRPr lang="zh-CN" altLang="en-US"/>
        </a:p>
      </dgm:t>
    </dgm:pt>
    <dgm:pt modelId="{16DBF493-2F93-49E1-B18E-7D80F6A388B9}">
      <dgm:prSet phldrT="[文本]"/>
      <dgm:spPr>
        <a:solidFill>
          <a:srgbClr val="FF000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应用</a:t>
          </a:r>
          <a:endParaRPr lang="zh-CN" altLang="en-US" b="1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E3DF3F6F-EF19-4A6E-9B35-39A201A00AB9}" type="parTrans" cxnId="{A2E382FC-31C8-48A8-A859-9B32053621E2}">
      <dgm:prSet/>
      <dgm:spPr/>
      <dgm:t>
        <a:bodyPr/>
        <a:lstStyle/>
        <a:p>
          <a:endParaRPr lang="zh-CN" altLang="en-US"/>
        </a:p>
      </dgm:t>
    </dgm:pt>
    <dgm:pt modelId="{BCB3046B-4E81-4CBE-A760-58FFE840A077}" type="sibTrans" cxnId="{A2E382FC-31C8-48A8-A859-9B32053621E2}">
      <dgm:prSet/>
      <dgm:spPr/>
      <dgm:t>
        <a:bodyPr/>
        <a:lstStyle/>
        <a:p>
          <a:endParaRPr lang="zh-CN" altLang="en-US"/>
        </a:p>
      </dgm:t>
    </dgm:pt>
    <dgm:pt modelId="{A0937B7E-13A5-4613-954E-B0310E93FDE1}" type="pres">
      <dgm:prSet presAssocID="{2C758856-9E5A-4000-885C-24A34572EF72}" presName="matrix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8BEF128C-3D3F-4661-A92B-BE1323749771}" type="pres">
      <dgm:prSet presAssocID="{2C758856-9E5A-4000-885C-24A34572EF72}" presName="diamond" presStyleLbl="bgShp" presStyleIdx="0" presStyleCnt="1" custLinFactNeighborX="-1635"/>
      <dgm:spPr/>
    </dgm:pt>
    <dgm:pt modelId="{5A30E0AF-7ABF-460D-A3BC-3EAD978C5F61}" type="pres">
      <dgm:prSet presAssocID="{2C758856-9E5A-4000-885C-24A34572EF72}" presName="quad1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B40F95BA-BDEF-48C0-A3CD-7ED1B7B93C99}" type="pres">
      <dgm:prSet presAssocID="{2C758856-9E5A-4000-885C-24A34572EF72}" presName="quad2" presStyleLbl="node1" presStyleIdx="1" presStyleCnt="4" custLinFactNeighborX="-2181" custLinFactNeighborY="-727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77B22255-5784-4DCA-8BFB-87ED9B6A333E}" type="pres">
      <dgm:prSet presAssocID="{2C758856-9E5A-4000-885C-24A34572EF72}" presName="quad3" presStyleLbl="node1" presStyleIdx="2" presStyleCnt="4" custLinFactNeighborX="-727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F83A08BD-305B-4642-8D57-B7D10F00C9BE}" type="pres">
      <dgm:prSet presAssocID="{2C758856-9E5A-4000-885C-24A34572EF72}" presName="quad4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785E0BEE-D5C0-4BA8-8876-20A5BCAEA971}" type="presOf" srcId="{2C758856-9E5A-4000-885C-24A34572EF72}" destId="{A0937B7E-13A5-4613-954E-B0310E93FDE1}" srcOrd="0" destOrd="0" presId="urn:microsoft.com/office/officeart/2005/8/layout/matrix3"/>
    <dgm:cxn modelId="{4E06927E-191A-4C44-A8F5-E48212B95CD2}" type="presOf" srcId="{69C8CE77-0651-4C35-8CB8-1AD060DD64B7}" destId="{5A30E0AF-7ABF-460D-A3BC-3EAD978C5F61}" srcOrd="0" destOrd="0" presId="urn:microsoft.com/office/officeart/2005/8/layout/matrix3"/>
    <dgm:cxn modelId="{88BD50F4-3F9A-473B-95FF-4D4F20C61F9B}" type="presOf" srcId="{16DBF493-2F93-49E1-B18E-7D80F6A388B9}" destId="{F83A08BD-305B-4642-8D57-B7D10F00C9BE}" srcOrd="0" destOrd="0" presId="urn:microsoft.com/office/officeart/2005/8/layout/matrix3"/>
    <dgm:cxn modelId="{6AF243ED-307B-4123-AC60-2D35A3B6EA33}" type="presOf" srcId="{8262C9A2-F384-4E5E-8188-865A66C2638E}" destId="{77B22255-5784-4DCA-8BFB-87ED9B6A333E}" srcOrd="0" destOrd="0" presId="urn:microsoft.com/office/officeart/2005/8/layout/matrix3"/>
    <dgm:cxn modelId="{901B0EB4-DD46-42C8-9AAE-5FF28024C555}" srcId="{2C758856-9E5A-4000-885C-24A34572EF72}" destId="{931E9493-F3C3-47B9-925F-221C9F6E4481}" srcOrd="1" destOrd="0" parTransId="{6710614A-DE20-43C5-9789-0BC208340A79}" sibTransId="{694D8019-1258-42CA-90E5-385A5A2F1182}"/>
    <dgm:cxn modelId="{34B7A3AF-3355-49CA-93C5-4BECFA565FC8}" srcId="{2C758856-9E5A-4000-885C-24A34572EF72}" destId="{8262C9A2-F384-4E5E-8188-865A66C2638E}" srcOrd="2" destOrd="0" parTransId="{AE697251-FC14-4399-AEDC-1F2201A9087D}" sibTransId="{8BD9895F-5CF2-4E05-BDD3-4395C0899974}"/>
    <dgm:cxn modelId="{A2E382FC-31C8-48A8-A859-9B32053621E2}" srcId="{2C758856-9E5A-4000-885C-24A34572EF72}" destId="{16DBF493-2F93-49E1-B18E-7D80F6A388B9}" srcOrd="3" destOrd="0" parTransId="{E3DF3F6F-EF19-4A6E-9B35-39A201A00AB9}" sibTransId="{BCB3046B-4E81-4CBE-A760-58FFE840A077}"/>
    <dgm:cxn modelId="{246F6DE9-DB00-43EE-BCEF-A86C3BDB7C35}" srcId="{2C758856-9E5A-4000-885C-24A34572EF72}" destId="{69C8CE77-0651-4C35-8CB8-1AD060DD64B7}" srcOrd="0" destOrd="0" parTransId="{2AAB272C-390F-4C8C-9161-43B5AAF989E4}" sibTransId="{45C8A348-6E1B-46D7-8711-EAB528F11415}"/>
    <dgm:cxn modelId="{082834FF-3942-4FD2-89CF-C378C126002D}" type="presOf" srcId="{931E9493-F3C3-47B9-925F-221C9F6E4481}" destId="{B40F95BA-BDEF-48C0-A3CD-7ED1B7B93C99}" srcOrd="0" destOrd="0" presId="urn:microsoft.com/office/officeart/2005/8/layout/matrix3"/>
    <dgm:cxn modelId="{06CFCD1F-84E5-4202-B42A-55EB7CDF2907}" type="presParOf" srcId="{A0937B7E-13A5-4613-954E-B0310E93FDE1}" destId="{8BEF128C-3D3F-4661-A92B-BE1323749771}" srcOrd="0" destOrd="0" presId="urn:microsoft.com/office/officeart/2005/8/layout/matrix3"/>
    <dgm:cxn modelId="{00DC9E0E-C7F7-4719-B963-DB07AED2E5D8}" type="presParOf" srcId="{A0937B7E-13A5-4613-954E-B0310E93FDE1}" destId="{5A30E0AF-7ABF-460D-A3BC-3EAD978C5F61}" srcOrd="1" destOrd="0" presId="urn:microsoft.com/office/officeart/2005/8/layout/matrix3"/>
    <dgm:cxn modelId="{C616B49D-619D-4270-820B-DD07DEE9D207}" type="presParOf" srcId="{A0937B7E-13A5-4613-954E-B0310E93FDE1}" destId="{B40F95BA-BDEF-48C0-A3CD-7ED1B7B93C99}" srcOrd="2" destOrd="0" presId="urn:microsoft.com/office/officeart/2005/8/layout/matrix3"/>
    <dgm:cxn modelId="{9DDA8B7B-C9DE-48F9-95B0-D0F97C1F1535}" type="presParOf" srcId="{A0937B7E-13A5-4613-954E-B0310E93FDE1}" destId="{77B22255-5784-4DCA-8BFB-87ED9B6A333E}" srcOrd="3" destOrd="0" presId="urn:microsoft.com/office/officeart/2005/8/layout/matrix3"/>
    <dgm:cxn modelId="{ED2AD503-F522-495B-B7C9-2581D894A90E}" type="presParOf" srcId="{A0937B7E-13A5-4613-954E-B0310E93FDE1}" destId="{F83A08BD-305B-4642-8D57-B7D10F00C9BE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D58F854D-4C63-4C92-AB22-BBE504685D57}" type="doc">
      <dgm:prSet loTypeId="urn:microsoft.com/office/officeart/2005/8/layout/hierarchy2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1E2B723D-6988-4886-9A36-98B0A40D6662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0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高三专题微课</a:t>
          </a:r>
          <a:endParaRPr lang="zh-CN" altLang="en-US" sz="40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C2D01248-2D8F-42E7-A12F-9B275E99A3C4}" type="parTrans" cxnId="{48B4B956-1869-45C3-824E-D5E21190BDFC}">
      <dgm:prSet/>
      <dgm:spPr/>
      <dgm:t>
        <a:bodyPr/>
        <a:lstStyle/>
        <a:p>
          <a:endParaRPr lang="zh-CN" altLang="en-US"/>
        </a:p>
      </dgm:t>
    </dgm:pt>
    <dgm:pt modelId="{06C5CF1A-04E0-4AD8-AECE-36517C87634A}" type="sibTrans" cxnId="{48B4B956-1869-45C3-824E-D5E21190BDFC}">
      <dgm:prSet/>
      <dgm:spPr/>
      <dgm:t>
        <a:bodyPr/>
        <a:lstStyle/>
        <a:p>
          <a:endParaRPr lang="zh-CN" altLang="en-US"/>
        </a:p>
      </dgm:t>
    </dgm:pt>
    <dgm:pt modelId="{8BA2ADA7-5BF9-44C1-9616-67C6F2AC7C2B}">
      <dgm:prSet phldrT="[文本]" custT="1"/>
      <dgm:spPr>
        <a:solidFill>
          <a:srgbClr val="FFC000"/>
        </a:solidFill>
      </dgm:spPr>
      <dgm:t>
        <a:bodyPr/>
        <a:lstStyle/>
        <a:p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知识模块专题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  <dgm:extLst>
        <a:ext uri="{E40237B7-FDA0-4F09-8148-C483321AD2D9}">
          <dgm14:cNvPr xmlns:dgm14="http://schemas.microsoft.com/office/drawing/2010/diagram" id="0" name="">
            <a:hlinkClick xmlns:r="http://schemas.openxmlformats.org/officeDocument/2006/relationships" r:id="rId1" action="ppaction://hlinkfile"/>
          </dgm14:cNvPr>
        </a:ext>
      </dgm:extLst>
    </dgm:pt>
    <dgm:pt modelId="{9CABD8EF-B74D-4341-BF42-56F9E86ACFFF}" type="parTrans" cxnId="{E81D352D-831B-428D-AF1A-FDA81DCB1ED8}">
      <dgm:prSet/>
      <dgm:spPr/>
      <dgm:t>
        <a:bodyPr/>
        <a:lstStyle/>
        <a:p>
          <a:endParaRPr lang="zh-CN" altLang="en-US"/>
        </a:p>
      </dgm:t>
    </dgm:pt>
    <dgm:pt modelId="{11D1A5CF-F583-4D30-BE24-27BF7E618300}" type="sibTrans" cxnId="{E81D352D-831B-428D-AF1A-FDA81DCB1ED8}">
      <dgm:prSet/>
      <dgm:spPr/>
      <dgm:t>
        <a:bodyPr/>
        <a:lstStyle/>
        <a:p>
          <a:endParaRPr lang="zh-CN" altLang="en-US"/>
        </a:p>
      </dgm:t>
    </dgm:pt>
    <dgm:pt modelId="{563206C0-E7F7-494B-9AA8-8C090D5877AD}">
      <dgm:prSet phldrT="[文本]" custT="1"/>
      <dgm:spPr>
        <a:solidFill>
          <a:srgbClr val="FFC000"/>
        </a:solidFill>
      </dgm:spPr>
      <dgm:t>
        <a:bodyPr/>
        <a:lstStyle/>
        <a:p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学科能力专题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D2A87F55-0DF4-4691-898E-FC094A953394}" type="parTrans" cxnId="{5665AB44-7234-4818-9E5B-0A7165BEAAB0}">
      <dgm:prSet/>
      <dgm:spPr/>
      <dgm:t>
        <a:bodyPr/>
        <a:lstStyle/>
        <a:p>
          <a:endParaRPr lang="zh-CN" altLang="en-US"/>
        </a:p>
      </dgm:t>
    </dgm:pt>
    <dgm:pt modelId="{51B4E925-78CC-4289-AC9A-8B0D030C9FD2}" type="sibTrans" cxnId="{5665AB44-7234-4818-9E5B-0A7165BEAAB0}">
      <dgm:prSet/>
      <dgm:spPr/>
      <dgm:t>
        <a:bodyPr/>
        <a:lstStyle/>
        <a:p>
          <a:endParaRPr lang="zh-CN" altLang="en-US"/>
        </a:p>
      </dgm:t>
    </dgm:pt>
    <dgm:pt modelId="{6381F87B-C9CE-4FE5-93AD-9B73C3EF15D6}">
      <dgm:prSet/>
      <dgm:spPr>
        <a:solidFill>
          <a:srgbClr val="FFC000"/>
        </a:solidFill>
      </dgm:spPr>
      <dgm:t>
        <a:bodyPr/>
        <a:lstStyle/>
        <a:p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高考能力专题</a:t>
          </a:r>
          <a:endParaRPr lang="zh-CN" altLang="en-US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988A549A-9545-445F-915E-B9360E61980A}" type="parTrans" cxnId="{A6A2BBB7-4F6E-45EE-8621-D11126444F2F}">
      <dgm:prSet/>
      <dgm:spPr/>
      <dgm:t>
        <a:bodyPr/>
        <a:lstStyle/>
        <a:p>
          <a:endParaRPr lang="zh-CN" altLang="en-US"/>
        </a:p>
      </dgm:t>
    </dgm:pt>
    <dgm:pt modelId="{3F28FCDB-A078-49D9-8A97-402077C6AA5E}" type="sibTrans" cxnId="{A6A2BBB7-4F6E-45EE-8621-D11126444F2F}">
      <dgm:prSet/>
      <dgm:spPr/>
      <dgm:t>
        <a:bodyPr/>
        <a:lstStyle/>
        <a:p>
          <a:endParaRPr lang="zh-CN" altLang="en-US"/>
        </a:p>
      </dgm:t>
    </dgm:pt>
    <dgm:pt modelId="{520B1A88-B3AC-44D1-B169-9880DCDA5193}" type="pres">
      <dgm:prSet presAssocID="{D58F854D-4C63-4C92-AB22-BBE504685D57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D490C69C-1F99-4B5F-96D2-2F596B6FF4A4}" type="pres">
      <dgm:prSet presAssocID="{1E2B723D-6988-4886-9A36-98B0A40D6662}" presName="root1" presStyleCnt="0"/>
      <dgm:spPr/>
    </dgm:pt>
    <dgm:pt modelId="{5F2F9DC7-2F12-4711-AA50-2EC5B5AD0213}" type="pres">
      <dgm:prSet presAssocID="{1E2B723D-6988-4886-9A36-98B0A40D6662}" presName="LevelOneTextNode" presStyleLbl="node0" presStyleIdx="0" presStyleCnt="1" custScaleY="178356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A6ED638E-7EA3-4607-A6E2-F226671E6687}" type="pres">
      <dgm:prSet presAssocID="{1E2B723D-6988-4886-9A36-98B0A40D6662}" presName="level2hierChild" presStyleCnt="0"/>
      <dgm:spPr/>
    </dgm:pt>
    <dgm:pt modelId="{A463505A-263D-4394-A38C-3FB50F31DAC3}" type="pres">
      <dgm:prSet presAssocID="{9CABD8EF-B74D-4341-BF42-56F9E86ACFFF}" presName="conn2-1" presStyleLbl="parChTrans1D2" presStyleIdx="0" presStyleCnt="3"/>
      <dgm:spPr/>
      <dgm:t>
        <a:bodyPr/>
        <a:lstStyle/>
        <a:p>
          <a:endParaRPr lang="zh-CN" altLang="en-US"/>
        </a:p>
      </dgm:t>
    </dgm:pt>
    <dgm:pt modelId="{E965E11B-CD22-4A9B-8E50-E01D4717A2D0}" type="pres">
      <dgm:prSet presAssocID="{9CABD8EF-B74D-4341-BF42-56F9E86ACFFF}" presName="connTx" presStyleLbl="parChTrans1D2" presStyleIdx="0" presStyleCnt="3"/>
      <dgm:spPr/>
      <dgm:t>
        <a:bodyPr/>
        <a:lstStyle/>
        <a:p>
          <a:endParaRPr lang="zh-CN" altLang="en-US"/>
        </a:p>
      </dgm:t>
    </dgm:pt>
    <dgm:pt modelId="{3FD4EB4B-31C2-4105-B57F-BB51371C23B3}" type="pres">
      <dgm:prSet presAssocID="{8BA2ADA7-5BF9-44C1-9616-67C6F2AC7C2B}" presName="root2" presStyleCnt="0"/>
      <dgm:spPr/>
    </dgm:pt>
    <dgm:pt modelId="{A67670C0-D7CD-4F80-913C-96BDBED16FC9}" type="pres">
      <dgm:prSet presAssocID="{8BA2ADA7-5BF9-44C1-9616-67C6F2AC7C2B}" presName="LevelTwoTextNode" presStyleLbl="node2" presStyleIdx="0" presStyleCnt="3" custScaleX="12631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751EB5C0-1441-436A-AAB1-80079B236172}" type="pres">
      <dgm:prSet presAssocID="{8BA2ADA7-5BF9-44C1-9616-67C6F2AC7C2B}" presName="level3hierChild" presStyleCnt="0"/>
      <dgm:spPr/>
    </dgm:pt>
    <dgm:pt modelId="{614DE257-43EF-4CAB-930F-704CDE50D645}" type="pres">
      <dgm:prSet presAssocID="{D2A87F55-0DF4-4691-898E-FC094A953394}" presName="conn2-1" presStyleLbl="parChTrans1D2" presStyleIdx="1" presStyleCnt="3"/>
      <dgm:spPr/>
      <dgm:t>
        <a:bodyPr/>
        <a:lstStyle/>
        <a:p>
          <a:endParaRPr lang="zh-CN" altLang="en-US"/>
        </a:p>
      </dgm:t>
    </dgm:pt>
    <dgm:pt modelId="{F1CB6D88-6542-4FB6-BC62-A0F61734D3CC}" type="pres">
      <dgm:prSet presAssocID="{D2A87F55-0DF4-4691-898E-FC094A953394}" presName="connTx" presStyleLbl="parChTrans1D2" presStyleIdx="1" presStyleCnt="3"/>
      <dgm:spPr/>
      <dgm:t>
        <a:bodyPr/>
        <a:lstStyle/>
        <a:p>
          <a:endParaRPr lang="zh-CN" altLang="en-US"/>
        </a:p>
      </dgm:t>
    </dgm:pt>
    <dgm:pt modelId="{42A80568-0B84-4709-9BDF-36735AC83B6A}" type="pres">
      <dgm:prSet presAssocID="{563206C0-E7F7-494B-9AA8-8C090D5877AD}" presName="root2" presStyleCnt="0"/>
      <dgm:spPr/>
    </dgm:pt>
    <dgm:pt modelId="{7F54ED10-C52B-4B72-934A-2B3D743890C9}" type="pres">
      <dgm:prSet presAssocID="{563206C0-E7F7-494B-9AA8-8C090D5877AD}" presName="LevelTwoTextNode" presStyleLbl="node2" presStyleIdx="1" presStyleCnt="3" custScaleX="12665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E7DB66B4-296C-4696-AEB2-BC5356413AB9}" type="pres">
      <dgm:prSet presAssocID="{563206C0-E7F7-494B-9AA8-8C090D5877AD}" presName="level3hierChild" presStyleCnt="0"/>
      <dgm:spPr/>
    </dgm:pt>
    <dgm:pt modelId="{83CA26F1-3714-4EF8-B4F6-EA46132F3EC8}" type="pres">
      <dgm:prSet presAssocID="{988A549A-9545-445F-915E-B9360E61980A}" presName="conn2-1" presStyleLbl="parChTrans1D2" presStyleIdx="2" presStyleCnt="3"/>
      <dgm:spPr/>
      <dgm:t>
        <a:bodyPr/>
        <a:lstStyle/>
        <a:p>
          <a:endParaRPr lang="zh-CN" altLang="en-US"/>
        </a:p>
      </dgm:t>
    </dgm:pt>
    <dgm:pt modelId="{0133D005-335C-4377-99D6-3D58B789ECE8}" type="pres">
      <dgm:prSet presAssocID="{988A549A-9545-445F-915E-B9360E61980A}" presName="connTx" presStyleLbl="parChTrans1D2" presStyleIdx="2" presStyleCnt="3"/>
      <dgm:spPr/>
      <dgm:t>
        <a:bodyPr/>
        <a:lstStyle/>
        <a:p>
          <a:endParaRPr lang="zh-CN" altLang="en-US"/>
        </a:p>
      </dgm:t>
    </dgm:pt>
    <dgm:pt modelId="{6F380A11-7FBF-48D9-AD0B-DC23C0B4A7F7}" type="pres">
      <dgm:prSet presAssocID="{6381F87B-C9CE-4FE5-93AD-9B73C3EF15D6}" presName="root2" presStyleCnt="0"/>
      <dgm:spPr/>
    </dgm:pt>
    <dgm:pt modelId="{35C4E219-DB0E-4A17-ADE9-A1E12AFE1D5E}" type="pres">
      <dgm:prSet presAssocID="{6381F87B-C9CE-4FE5-93AD-9B73C3EF15D6}" presName="LevelTwoTextNode" presStyleLbl="node2" presStyleIdx="2" presStyleCnt="3" custScaleX="12956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0F4404D9-C8C8-4E42-8A67-C51301990090}" type="pres">
      <dgm:prSet presAssocID="{6381F87B-C9CE-4FE5-93AD-9B73C3EF15D6}" presName="level3hierChild" presStyleCnt="0"/>
      <dgm:spPr/>
    </dgm:pt>
  </dgm:ptLst>
  <dgm:cxnLst>
    <dgm:cxn modelId="{5665AB44-7234-4818-9E5B-0A7165BEAAB0}" srcId="{1E2B723D-6988-4886-9A36-98B0A40D6662}" destId="{563206C0-E7F7-494B-9AA8-8C090D5877AD}" srcOrd="1" destOrd="0" parTransId="{D2A87F55-0DF4-4691-898E-FC094A953394}" sibTransId="{51B4E925-78CC-4289-AC9A-8B0D030C9FD2}"/>
    <dgm:cxn modelId="{775D451F-763D-4A17-8394-A66D2E6632AF}" type="presOf" srcId="{8BA2ADA7-5BF9-44C1-9616-67C6F2AC7C2B}" destId="{A67670C0-D7CD-4F80-913C-96BDBED16FC9}" srcOrd="0" destOrd="0" presId="urn:microsoft.com/office/officeart/2005/8/layout/hierarchy2"/>
    <dgm:cxn modelId="{E81D352D-831B-428D-AF1A-FDA81DCB1ED8}" srcId="{1E2B723D-6988-4886-9A36-98B0A40D6662}" destId="{8BA2ADA7-5BF9-44C1-9616-67C6F2AC7C2B}" srcOrd="0" destOrd="0" parTransId="{9CABD8EF-B74D-4341-BF42-56F9E86ACFFF}" sibTransId="{11D1A5CF-F583-4D30-BE24-27BF7E618300}"/>
    <dgm:cxn modelId="{FA1E353A-D6BC-4919-9E11-68678773401E}" type="presOf" srcId="{D2A87F55-0DF4-4691-898E-FC094A953394}" destId="{614DE257-43EF-4CAB-930F-704CDE50D645}" srcOrd="0" destOrd="0" presId="urn:microsoft.com/office/officeart/2005/8/layout/hierarchy2"/>
    <dgm:cxn modelId="{24457C34-757A-41EE-9B5E-6ABFA74DF56A}" type="presOf" srcId="{1E2B723D-6988-4886-9A36-98B0A40D6662}" destId="{5F2F9DC7-2F12-4711-AA50-2EC5B5AD0213}" srcOrd="0" destOrd="0" presId="urn:microsoft.com/office/officeart/2005/8/layout/hierarchy2"/>
    <dgm:cxn modelId="{B6400336-E7A3-488F-8607-8594AA817C32}" type="presOf" srcId="{9CABD8EF-B74D-4341-BF42-56F9E86ACFFF}" destId="{A463505A-263D-4394-A38C-3FB50F31DAC3}" srcOrd="0" destOrd="0" presId="urn:microsoft.com/office/officeart/2005/8/layout/hierarchy2"/>
    <dgm:cxn modelId="{2623952B-79B3-47A3-93B4-77624B381530}" type="presOf" srcId="{D58F854D-4C63-4C92-AB22-BBE504685D57}" destId="{520B1A88-B3AC-44D1-B169-9880DCDA5193}" srcOrd="0" destOrd="0" presId="urn:microsoft.com/office/officeart/2005/8/layout/hierarchy2"/>
    <dgm:cxn modelId="{2C457F58-A1B8-48F7-916A-5AA55D60CCBB}" type="presOf" srcId="{988A549A-9545-445F-915E-B9360E61980A}" destId="{0133D005-335C-4377-99D6-3D58B789ECE8}" srcOrd="1" destOrd="0" presId="urn:microsoft.com/office/officeart/2005/8/layout/hierarchy2"/>
    <dgm:cxn modelId="{13B26DEB-DE19-4BA6-85D4-A9D139B8F03B}" type="presOf" srcId="{6381F87B-C9CE-4FE5-93AD-9B73C3EF15D6}" destId="{35C4E219-DB0E-4A17-ADE9-A1E12AFE1D5E}" srcOrd="0" destOrd="0" presId="urn:microsoft.com/office/officeart/2005/8/layout/hierarchy2"/>
    <dgm:cxn modelId="{AA29C239-5687-4F69-80AF-9CFA527A87D5}" type="presOf" srcId="{D2A87F55-0DF4-4691-898E-FC094A953394}" destId="{F1CB6D88-6542-4FB6-BC62-A0F61734D3CC}" srcOrd="1" destOrd="0" presId="urn:microsoft.com/office/officeart/2005/8/layout/hierarchy2"/>
    <dgm:cxn modelId="{6B69A9C8-F015-4BAA-9205-360862120B73}" type="presOf" srcId="{988A549A-9545-445F-915E-B9360E61980A}" destId="{83CA26F1-3714-4EF8-B4F6-EA46132F3EC8}" srcOrd="0" destOrd="0" presId="urn:microsoft.com/office/officeart/2005/8/layout/hierarchy2"/>
    <dgm:cxn modelId="{360D95BE-761E-4749-B5DF-F7AE61517B39}" type="presOf" srcId="{563206C0-E7F7-494B-9AA8-8C090D5877AD}" destId="{7F54ED10-C52B-4B72-934A-2B3D743890C9}" srcOrd="0" destOrd="0" presId="urn:microsoft.com/office/officeart/2005/8/layout/hierarchy2"/>
    <dgm:cxn modelId="{A6A2BBB7-4F6E-45EE-8621-D11126444F2F}" srcId="{1E2B723D-6988-4886-9A36-98B0A40D6662}" destId="{6381F87B-C9CE-4FE5-93AD-9B73C3EF15D6}" srcOrd="2" destOrd="0" parTransId="{988A549A-9545-445F-915E-B9360E61980A}" sibTransId="{3F28FCDB-A078-49D9-8A97-402077C6AA5E}"/>
    <dgm:cxn modelId="{48B4B956-1869-45C3-824E-D5E21190BDFC}" srcId="{D58F854D-4C63-4C92-AB22-BBE504685D57}" destId="{1E2B723D-6988-4886-9A36-98B0A40D6662}" srcOrd="0" destOrd="0" parTransId="{C2D01248-2D8F-42E7-A12F-9B275E99A3C4}" sibTransId="{06C5CF1A-04E0-4AD8-AECE-36517C87634A}"/>
    <dgm:cxn modelId="{64A5B237-47FE-4A78-B13E-FCB9F33BE85C}" type="presOf" srcId="{9CABD8EF-B74D-4341-BF42-56F9E86ACFFF}" destId="{E965E11B-CD22-4A9B-8E50-E01D4717A2D0}" srcOrd="1" destOrd="0" presId="urn:microsoft.com/office/officeart/2005/8/layout/hierarchy2"/>
    <dgm:cxn modelId="{D5572EDD-48C0-43B0-8993-8A7D6779671C}" type="presParOf" srcId="{520B1A88-B3AC-44D1-B169-9880DCDA5193}" destId="{D490C69C-1F99-4B5F-96D2-2F596B6FF4A4}" srcOrd="0" destOrd="0" presId="urn:microsoft.com/office/officeart/2005/8/layout/hierarchy2"/>
    <dgm:cxn modelId="{32A35D7A-7766-4B9E-BFC4-8408F9A82638}" type="presParOf" srcId="{D490C69C-1F99-4B5F-96D2-2F596B6FF4A4}" destId="{5F2F9DC7-2F12-4711-AA50-2EC5B5AD0213}" srcOrd="0" destOrd="0" presId="urn:microsoft.com/office/officeart/2005/8/layout/hierarchy2"/>
    <dgm:cxn modelId="{9481D5EF-C055-4031-B027-2B4E316DE33C}" type="presParOf" srcId="{D490C69C-1F99-4B5F-96D2-2F596B6FF4A4}" destId="{A6ED638E-7EA3-4607-A6E2-F226671E6687}" srcOrd="1" destOrd="0" presId="urn:microsoft.com/office/officeart/2005/8/layout/hierarchy2"/>
    <dgm:cxn modelId="{9855F0DF-9E56-458F-9765-5E35C1EB11AD}" type="presParOf" srcId="{A6ED638E-7EA3-4607-A6E2-F226671E6687}" destId="{A463505A-263D-4394-A38C-3FB50F31DAC3}" srcOrd="0" destOrd="0" presId="urn:microsoft.com/office/officeart/2005/8/layout/hierarchy2"/>
    <dgm:cxn modelId="{475FD339-2AF3-4672-B928-C85DA8791CAE}" type="presParOf" srcId="{A463505A-263D-4394-A38C-3FB50F31DAC3}" destId="{E965E11B-CD22-4A9B-8E50-E01D4717A2D0}" srcOrd="0" destOrd="0" presId="urn:microsoft.com/office/officeart/2005/8/layout/hierarchy2"/>
    <dgm:cxn modelId="{848AA0DB-9119-48E8-9097-02AF445BD4EB}" type="presParOf" srcId="{A6ED638E-7EA3-4607-A6E2-F226671E6687}" destId="{3FD4EB4B-31C2-4105-B57F-BB51371C23B3}" srcOrd="1" destOrd="0" presId="urn:microsoft.com/office/officeart/2005/8/layout/hierarchy2"/>
    <dgm:cxn modelId="{DA1D9A46-4F30-456B-A029-C3D58059A660}" type="presParOf" srcId="{3FD4EB4B-31C2-4105-B57F-BB51371C23B3}" destId="{A67670C0-D7CD-4F80-913C-96BDBED16FC9}" srcOrd="0" destOrd="0" presId="urn:microsoft.com/office/officeart/2005/8/layout/hierarchy2"/>
    <dgm:cxn modelId="{F2B69BF3-48BC-4E36-B299-C9FA87F5403E}" type="presParOf" srcId="{3FD4EB4B-31C2-4105-B57F-BB51371C23B3}" destId="{751EB5C0-1441-436A-AAB1-80079B236172}" srcOrd="1" destOrd="0" presId="urn:microsoft.com/office/officeart/2005/8/layout/hierarchy2"/>
    <dgm:cxn modelId="{6D432120-5AC0-49DD-96B5-E9BDF38FAA6E}" type="presParOf" srcId="{A6ED638E-7EA3-4607-A6E2-F226671E6687}" destId="{614DE257-43EF-4CAB-930F-704CDE50D645}" srcOrd="2" destOrd="0" presId="urn:microsoft.com/office/officeart/2005/8/layout/hierarchy2"/>
    <dgm:cxn modelId="{949A7F0E-BDFD-4424-8427-1513D790F80E}" type="presParOf" srcId="{614DE257-43EF-4CAB-930F-704CDE50D645}" destId="{F1CB6D88-6542-4FB6-BC62-A0F61734D3CC}" srcOrd="0" destOrd="0" presId="urn:microsoft.com/office/officeart/2005/8/layout/hierarchy2"/>
    <dgm:cxn modelId="{9EF54820-547F-4EC3-9D0C-84A1E700F650}" type="presParOf" srcId="{A6ED638E-7EA3-4607-A6E2-F226671E6687}" destId="{42A80568-0B84-4709-9BDF-36735AC83B6A}" srcOrd="3" destOrd="0" presId="urn:microsoft.com/office/officeart/2005/8/layout/hierarchy2"/>
    <dgm:cxn modelId="{937F2A1A-AA02-4F9D-A434-BFE43E6DF569}" type="presParOf" srcId="{42A80568-0B84-4709-9BDF-36735AC83B6A}" destId="{7F54ED10-C52B-4B72-934A-2B3D743890C9}" srcOrd="0" destOrd="0" presId="urn:microsoft.com/office/officeart/2005/8/layout/hierarchy2"/>
    <dgm:cxn modelId="{05402EDD-E368-4D0F-B235-35895140BDF4}" type="presParOf" srcId="{42A80568-0B84-4709-9BDF-36735AC83B6A}" destId="{E7DB66B4-296C-4696-AEB2-BC5356413AB9}" srcOrd="1" destOrd="0" presId="urn:microsoft.com/office/officeart/2005/8/layout/hierarchy2"/>
    <dgm:cxn modelId="{4FFDE665-50DC-4BEA-A59C-BF4124450DED}" type="presParOf" srcId="{A6ED638E-7EA3-4607-A6E2-F226671E6687}" destId="{83CA26F1-3714-4EF8-B4F6-EA46132F3EC8}" srcOrd="4" destOrd="0" presId="urn:microsoft.com/office/officeart/2005/8/layout/hierarchy2"/>
    <dgm:cxn modelId="{6CC3908C-DD9B-4008-ABA2-F9B70D5025DA}" type="presParOf" srcId="{83CA26F1-3714-4EF8-B4F6-EA46132F3EC8}" destId="{0133D005-335C-4377-99D6-3D58B789ECE8}" srcOrd="0" destOrd="0" presId="urn:microsoft.com/office/officeart/2005/8/layout/hierarchy2"/>
    <dgm:cxn modelId="{358A44D7-7EDF-49A5-9918-F7F12034B3CF}" type="presParOf" srcId="{A6ED638E-7EA3-4607-A6E2-F226671E6687}" destId="{6F380A11-7FBF-48D9-AD0B-DC23C0B4A7F7}" srcOrd="5" destOrd="0" presId="urn:microsoft.com/office/officeart/2005/8/layout/hierarchy2"/>
    <dgm:cxn modelId="{27A7DCA9-29F1-4310-8B29-1CA02C892C08}" type="presParOf" srcId="{6F380A11-7FBF-48D9-AD0B-DC23C0B4A7F7}" destId="{35C4E219-DB0E-4A17-ADE9-A1E12AFE1D5E}" srcOrd="0" destOrd="0" presId="urn:microsoft.com/office/officeart/2005/8/layout/hierarchy2"/>
    <dgm:cxn modelId="{DC6CB011-F5F7-4053-854E-26D9561B40D4}" type="presParOf" srcId="{6F380A11-7FBF-48D9-AD0B-DC23C0B4A7F7}" destId="{0F4404D9-C8C8-4E42-8A67-C51301990090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BCB769CA-F9FE-407E-87EF-4AE06C46D4F9}" type="doc">
      <dgm:prSet loTypeId="urn:microsoft.com/office/officeart/2005/8/layout/cycle8" loCatId="cycle" qsTypeId="urn:microsoft.com/office/officeart/2005/8/quickstyle/simple1" qsCatId="simple" csTypeId="urn:microsoft.com/office/officeart/2005/8/colors/accent1_2" csCatId="accent1" phldr="1"/>
      <dgm:spPr/>
    </dgm:pt>
    <dgm:pt modelId="{DFC960A4-6719-47EA-A4D6-166212695E98}">
      <dgm:prSet phldrT="[文本]" custT="1"/>
      <dgm:spPr>
        <a:solidFill>
          <a:srgbClr val="7030A0"/>
        </a:solidFill>
      </dgm:spPr>
      <dgm:t>
        <a:bodyPr/>
        <a:lstStyle/>
        <a:p>
          <a:endParaRPr lang="en-US" altLang="zh-CN" sz="2800" dirty="0" smtClean="0"/>
        </a:p>
        <a:p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层次性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0A5771C6-2F6B-4C7B-8E63-265B7E84B271}" type="parTrans" cxnId="{A18BCD06-C443-46B1-8B67-D289B1701A24}">
      <dgm:prSet/>
      <dgm:spPr/>
      <dgm:t>
        <a:bodyPr/>
        <a:lstStyle/>
        <a:p>
          <a:endParaRPr lang="zh-CN" altLang="en-US"/>
        </a:p>
      </dgm:t>
    </dgm:pt>
    <dgm:pt modelId="{666CD3CD-5AF8-4092-B454-2F79E0464664}" type="sibTrans" cxnId="{A18BCD06-C443-46B1-8B67-D289B1701A24}">
      <dgm:prSet/>
      <dgm:spPr/>
      <dgm:t>
        <a:bodyPr/>
        <a:lstStyle/>
        <a:p>
          <a:endParaRPr lang="zh-CN" altLang="en-US"/>
        </a:p>
      </dgm:t>
    </dgm:pt>
    <dgm:pt modelId="{358B8878-9E5F-4D73-A39D-2642D267E2C8}">
      <dgm:prSet phldrT="[文本]" custT="1"/>
      <dgm:spPr>
        <a:solidFill>
          <a:srgbClr val="0070C0"/>
        </a:solidFill>
      </dgm:spPr>
      <dgm:t>
        <a:bodyPr/>
        <a:lstStyle/>
        <a:p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完整性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72A8AF6E-78A1-4B90-AA32-F4694CB720D8}" type="parTrans" cxnId="{4A7B508E-B707-407A-BF6C-CF802C16CD61}">
      <dgm:prSet/>
      <dgm:spPr/>
      <dgm:t>
        <a:bodyPr/>
        <a:lstStyle/>
        <a:p>
          <a:endParaRPr lang="zh-CN" altLang="en-US"/>
        </a:p>
      </dgm:t>
    </dgm:pt>
    <dgm:pt modelId="{7D0991A2-9E59-4387-8D4C-BA09970B36AD}" type="sibTrans" cxnId="{4A7B508E-B707-407A-BF6C-CF802C16CD61}">
      <dgm:prSet/>
      <dgm:spPr/>
      <dgm:t>
        <a:bodyPr/>
        <a:lstStyle/>
        <a:p>
          <a:endParaRPr lang="zh-CN" altLang="en-US"/>
        </a:p>
      </dgm:t>
    </dgm:pt>
    <dgm:pt modelId="{0CB40C16-608B-41E6-BCE5-06A43BFD64FD}">
      <dgm:prSet phldrT="[文本]" custT="1"/>
      <dgm:spPr>
        <a:solidFill>
          <a:srgbClr val="C00000"/>
        </a:solidFill>
      </dgm:spPr>
      <dgm:t>
        <a:bodyPr/>
        <a:lstStyle/>
        <a:p>
          <a:endParaRPr lang="en-US" altLang="zh-CN" sz="2800" dirty="0" smtClean="0"/>
        </a:p>
        <a:p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连贯性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1BAC9E54-EA9D-420C-8F99-F0531B23812C}" type="parTrans" cxnId="{C5D847A9-8020-4FCD-9D21-999F09CD34B0}">
      <dgm:prSet/>
      <dgm:spPr/>
      <dgm:t>
        <a:bodyPr/>
        <a:lstStyle/>
        <a:p>
          <a:endParaRPr lang="zh-CN" altLang="en-US"/>
        </a:p>
      </dgm:t>
    </dgm:pt>
    <dgm:pt modelId="{0AAB632E-1332-4328-8D72-599132648953}" type="sibTrans" cxnId="{C5D847A9-8020-4FCD-9D21-999F09CD34B0}">
      <dgm:prSet/>
      <dgm:spPr/>
      <dgm:t>
        <a:bodyPr/>
        <a:lstStyle/>
        <a:p>
          <a:endParaRPr lang="zh-CN" altLang="en-US"/>
        </a:p>
      </dgm:t>
    </dgm:pt>
    <dgm:pt modelId="{EB205B5C-F2DD-45A1-8643-3272FD811184}" type="pres">
      <dgm:prSet presAssocID="{BCB769CA-F9FE-407E-87EF-4AE06C46D4F9}" presName="compositeShape" presStyleCnt="0">
        <dgm:presLayoutVars>
          <dgm:chMax val="7"/>
          <dgm:dir/>
          <dgm:resizeHandles val="exact"/>
        </dgm:presLayoutVars>
      </dgm:prSet>
      <dgm:spPr/>
    </dgm:pt>
    <dgm:pt modelId="{1EAA528B-FBA2-4C82-AE4D-E0BAF35D1420}" type="pres">
      <dgm:prSet presAssocID="{BCB769CA-F9FE-407E-87EF-4AE06C46D4F9}" presName="wedge1" presStyleLbl="node1" presStyleIdx="0" presStyleCnt="3" custAng="0"/>
      <dgm:spPr/>
      <dgm:t>
        <a:bodyPr/>
        <a:lstStyle/>
        <a:p>
          <a:endParaRPr lang="zh-CN" altLang="en-US"/>
        </a:p>
      </dgm:t>
    </dgm:pt>
    <dgm:pt modelId="{264FCE9D-C453-4A05-AD15-AA6FFC9503A0}" type="pres">
      <dgm:prSet presAssocID="{BCB769CA-F9FE-407E-87EF-4AE06C46D4F9}" presName="dummy1a" presStyleCnt="0"/>
      <dgm:spPr/>
    </dgm:pt>
    <dgm:pt modelId="{DE0322AF-B992-4BBD-BA51-4A783E8B62F0}" type="pres">
      <dgm:prSet presAssocID="{BCB769CA-F9FE-407E-87EF-4AE06C46D4F9}" presName="dummy1b" presStyleCnt="0"/>
      <dgm:spPr/>
    </dgm:pt>
    <dgm:pt modelId="{E67A01C4-AA64-4E13-AEC2-5B44A98694A5}" type="pres">
      <dgm:prSet presAssocID="{BCB769CA-F9FE-407E-87EF-4AE06C46D4F9}" presName="wedge1Tx" presStyleLbl="node1" presStyleIdx="0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E821885D-2FE6-4FC5-ADE7-FD336320B311}" type="pres">
      <dgm:prSet presAssocID="{BCB769CA-F9FE-407E-87EF-4AE06C46D4F9}" presName="wedge2" presStyleLbl="node1" presStyleIdx="1" presStyleCnt="3"/>
      <dgm:spPr/>
      <dgm:t>
        <a:bodyPr/>
        <a:lstStyle/>
        <a:p>
          <a:endParaRPr lang="zh-CN" altLang="en-US"/>
        </a:p>
      </dgm:t>
    </dgm:pt>
    <dgm:pt modelId="{FA50C716-1B9E-44A4-9998-3D015946A8EE}" type="pres">
      <dgm:prSet presAssocID="{BCB769CA-F9FE-407E-87EF-4AE06C46D4F9}" presName="dummy2a" presStyleCnt="0"/>
      <dgm:spPr/>
    </dgm:pt>
    <dgm:pt modelId="{F5E2BB23-9F10-4807-A4F3-33D4C6F40F84}" type="pres">
      <dgm:prSet presAssocID="{BCB769CA-F9FE-407E-87EF-4AE06C46D4F9}" presName="dummy2b" presStyleCnt="0"/>
      <dgm:spPr/>
    </dgm:pt>
    <dgm:pt modelId="{A2AED1CD-CE95-491E-8194-17D2F5FA38F5}" type="pres">
      <dgm:prSet presAssocID="{BCB769CA-F9FE-407E-87EF-4AE06C46D4F9}" presName="wedge2Tx" presStyleLbl="node1" presStyleIdx="1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6007E07E-5763-4608-990B-3DE171D1B3CC}" type="pres">
      <dgm:prSet presAssocID="{BCB769CA-F9FE-407E-87EF-4AE06C46D4F9}" presName="wedge3" presStyleLbl="node1" presStyleIdx="2" presStyleCnt="3" custLinFactNeighborX="-725" custLinFactNeighborY="1449"/>
      <dgm:spPr/>
      <dgm:t>
        <a:bodyPr/>
        <a:lstStyle/>
        <a:p>
          <a:endParaRPr lang="zh-CN" altLang="en-US"/>
        </a:p>
      </dgm:t>
    </dgm:pt>
    <dgm:pt modelId="{4F9E7A2E-02BF-410B-B737-79A6CAA72A16}" type="pres">
      <dgm:prSet presAssocID="{BCB769CA-F9FE-407E-87EF-4AE06C46D4F9}" presName="dummy3a" presStyleCnt="0"/>
      <dgm:spPr/>
    </dgm:pt>
    <dgm:pt modelId="{8C6BCC06-7129-4DF9-ABC0-D4528D3CD970}" type="pres">
      <dgm:prSet presAssocID="{BCB769CA-F9FE-407E-87EF-4AE06C46D4F9}" presName="dummy3b" presStyleCnt="0"/>
      <dgm:spPr/>
    </dgm:pt>
    <dgm:pt modelId="{9215C657-1333-41D2-855A-D8780A8AD8EE}" type="pres">
      <dgm:prSet presAssocID="{BCB769CA-F9FE-407E-87EF-4AE06C46D4F9}" presName="wedge3Tx" presStyleLbl="node1" presStyleIdx="2" presStyleCnt="3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540D9A92-5EDA-4293-9CD1-CF573CD5E8F7}" type="pres">
      <dgm:prSet presAssocID="{666CD3CD-5AF8-4092-B454-2F79E0464664}" presName="arrowWedge1" presStyleLbl="fgSibTrans2D1" presStyleIdx="0" presStyleCnt="3"/>
      <dgm:spPr/>
    </dgm:pt>
    <dgm:pt modelId="{E4088C8C-6CB5-4D7A-8E18-E97C2F02CD4C}" type="pres">
      <dgm:prSet presAssocID="{7D0991A2-9E59-4387-8D4C-BA09970B36AD}" presName="arrowWedge2" presStyleLbl="fgSibTrans2D1" presStyleIdx="1" presStyleCnt="3"/>
      <dgm:spPr/>
    </dgm:pt>
    <dgm:pt modelId="{A81AEC87-3005-4D47-A518-E3FC819EC849}" type="pres">
      <dgm:prSet presAssocID="{0AAB632E-1332-4328-8D72-599132648953}" presName="arrowWedge3" presStyleLbl="fgSibTrans2D1" presStyleIdx="2" presStyleCnt="3"/>
      <dgm:spPr/>
    </dgm:pt>
  </dgm:ptLst>
  <dgm:cxnLst>
    <dgm:cxn modelId="{BE1A957D-82F1-4E23-83D2-7A92E58A8135}" type="presOf" srcId="{358B8878-9E5F-4D73-A39D-2642D267E2C8}" destId="{A2AED1CD-CE95-491E-8194-17D2F5FA38F5}" srcOrd="1" destOrd="0" presId="urn:microsoft.com/office/officeart/2005/8/layout/cycle8"/>
    <dgm:cxn modelId="{C5D847A9-8020-4FCD-9D21-999F09CD34B0}" srcId="{BCB769CA-F9FE-407E-87EF-4AE06C46D4F9}" destId="{0CB40C16-608B-41E6-BCE5-06A43BFD64FD}" srcOrd="2" destOrd="0" parTransId="{1BAC9E54-EA9D-420C-8F99-F0531B23812C}" sibTransId="{0AAB632E-1332-4328-8D72-599132648953}"/>
    <dgm:cxn modelId="{AFAAA1BB-89F9-4726-96AE-FBFC0AF93086}" type="presOf" srcId="{358B8878-9E5F-4D73-A39D-2642D267E2C8}" destId="{E821885D-2FE6-4FC5-ADE7-FD336320B311}" srcOrd="0" destOrd="0" presId="urn:microsoft.com/office/officeart/2005/8/layout/cycle8"/>
    <dgm:cxn modelId="{4A7B508E-B707-407A-BF6C-CF802C16CD61}" srcId="{BCB769CA-F9FE-407E-87EF-4AE06C46D4F9}" destId="{358B8878-9E5F-4D73-A39D-2642D267E2C8}" srcOrd="1" destOrd="0" parTransId="{72A8AF6E-78A1-4B90-AA32-F4694CB720D8}" sibTransId="{7D0991A2-9E59-4387-8D4C-BA09970B36AD}"/>
    <dgm:cxn modelId="{2E688743-40F7-402B-B8F8-66B4FBC3C537}" type="presOf" srcId="{0CB40C16-608B-41E6-BCE5-06A43BFD64FD}" destId="{9215C657-1333-41D2-855A-D8780A8AD8EE}" srcOrd="1" destOrd="0" presId="urn:microsoft.com/office/officeart/2005/8/layout/cycle8"/>
    <dgm:cxn modelId="{D2A6A5CF-1897-4352-9C46-C913925A094F}" type="presOf" srcId="{BCB769CA-F9FE-407E-87EF-4AE06C46D4F9}" destId="{EB205B5C-F2DD-45A1-8643-3272FD811184}" srcOrd="0" destOrd="0" presId="urn:microsoft.com/office/officeart/2005/8/layout/cycle8"/>
    <dgm:cxn modelId="{A18BCD06-C443-46B1-8B67-D289B1701A24}" srcId="{BCB769CA-F9FE-407E-87EF-4AE06C46D4F9}" destId="{DFC960A4-6719-47EA-A4D6-166212695E98}" srcOrd="0" destOrd="0" parTransId="{0A5771C6-2F6B-4C7B-8E63-265B7E84B271}" sibTransId="{666CD3CD-5AF8-4092-B454-2F79E0464664}"/>
    <dgm:cxn modelId="{C151A299-0BD6-412E-A580-35ED1E22BCCF}" type="presOf" srcId="{0CB40C16-608B-41E6-BCE5-06A43BFD64FD}" destId="{6007E07E-5763-4608-990B-3DE171D1B3CC}" srcOrd="0" destOrd="0" presId="urn:microsoft.com/office/officeart/2005/8/layout/cycle8"/>
    <dgm:cxn modelId="{55049FED-ACF7-44D5-955A-3AD9B4461FC2}" type="presOf" srcId="{DFC960A4-6719-47EA-A4D6-166212695E98}" destId="{E67A01C4-AA64-4E13-AEC2-5B44A98694A5}" srcOrd="1" destOrd="0" presId="urn:microsoft.com/office/officeart/2005/8/layout/cycle8"/>
    <dgm:cxn modelId="{5443F543-38A9-4276-BFEA-BD803CA12026}" type="presOf" srcId="{DFC960A4-6719-47EA-A4D6-166212695E98}" destId="{1EAA528B-FBA2-4C82-AE4D-E0BAF35D1420}" srcOrd="0" destOrd="0" presId="urn:microsoft.com/office/officeart/2005/8/layout/cycle8"/>
    <dgm:cxn modelId="{110BA30D-0B34-44FC-BD67-FA82487D70EF}" type="presParOf" srcId="{EB205B5C-F2DD-45A1-8643-3272FD811184}" destId="{1EAA528B-FBA2-4C82-AE4D-E0BAF35D1420}" srcOrd="0" destOrd="0" presId="urn:microsoft.com/office/officeart/2005/8/layout/cycle8"/>
    <dgm:cxn modelId="{01F6283C-970E-4952-8829-4ADC34B11BF0}" type="presParOf" srcId="{EB205B5C-F2DD-45A1-8643-3272FD811184}" destId="{264FCE9D-C453-4A05-AD15-AA6FFC9503A0}" srcOrd="1" destOrd="0" presId="urn:microsoft.com/office/officeart/2005/8/layout/cycle8"/>
    <dgm:cxn modelId="{5ADEA2E5-EC1B-4634-8BA8-696A561A9CAD}" type="presParOf" srcId="{EB205B5C-F2DD-45A1-8643-3272FD811184}" destId="{DE0322AF-B992-4BBD-BA51-4A783E8B62F0}" srcOrd="2" destOrd="0" presId="urn:microsoft.com/office/officeart/2005/8/layout/cycle8"/>
    <dgm:cxn modelId="{2CB4BD8F-B50D-4878-8315-162A860399E5}" type="presParOf" srcId="{EB205B5C-F2DD-45A1-8643-3272FD811184}" destId="{E67A01C4-AA64-4E13-AEC2-5B44A98694A5}" srcOrd="3" destOrd="0" presId="urn:microsoft.com/office/officeart/2005/8/layout/cycle8"/>
    <dgm:cxn modelId="{B41053BD-DEA2-42A2-9DC0-50B9D5C563B3}" type="presParOf" srcId="{EB205B5C-F2DD-45A1-8643-3272FD811184}" destId="{E821885D-2FE6-4FC5-ADE7-FD336320B311}" srcOrd="4" destOrd="0" presId="urn:microsoft.com/office/officeart/2005/8/layout/cycle8"/>
    <dgm:cxn modelId="{545F3E4B-4884-4994-B864-585A5FD7AA29}" type="presParOf" srcId="{EB205B5C-F2DD-45A1-8643-3272FD811184}" destId="{FA50C716-1B9E-44A4-9998-3D015946A8EE}" srcOrd="5" destOrd="0" presId="urn:microsoft.com/office/officeart/2005/8/layout/cycle8"/>
    <dgm:cxn modelId="{14E6D8F0-DCC7-413F-AD84-7B328E3F964B}" type="presParOf" srcId="{EB205B5C-F2DD-45A1-8643-3272FD811184}" destId="{F5E2BB23-9F10-4807-A4F3-33D4C6F40F84}" srcOrd="6" destOrd="0" presId="urn:microsoft.com/office/officeart/2005/8/layout/cycle8"/>
    <dgm:cxn modelId="{6D72C1C3-3037-4A30-83C1-F9D582F604B6}" type="presParOf" srcId="{EB205B5C-F2DD-45A1-8643-3272FD811184}" destId="{A2AED1CD-CE95-491E-8194-17D2F5FA38F5}" srcOrd="7" destOrd="0" presId="urn:microsoft.com/office/officeart/2005/8/layout/cycle8"/>
    <dgm:cxn modelId="{5DC51F57-6391-4843-B51A-9F7B4F41A632}" type="presParOf" srcId="{EB205B5C-F2DD-45A1-8643-3272FD811184}" destId="{6007E07E-5763-4608-990B-3DE171D1B3CC}" srcOrd="8" destOrd="0" presId="urn:microsoft.com/office/officeart/2005/8/layout/cycle8"/>
    <dgm:cxn modelId="{223B31C0-B9E2-4B20-BE0B-A41D7114A8F7}" type="presParOf" srcId="{EB205B5C-F2DD-45A1-8643-3272FD811184}" destId="{4F9E7A2E-02BF-410B-B737-79A6CAA72A16}" srcOrd="9" destOrd="0" presId="urn:microsoft.com/office/officeart/2005/8/layout/cycle8"/>
    <dgm:cxn modelId="{DF6FBC27-353B-4660-A97E-201940098164}" type="presParOf" srcId="{EB205B5C-F2DD-45A1-8643-3272FD811184}" destId="{8C6BCC06-7129-4DF9-ABC0-D4528D3CD970}" srcOrd="10" destOrd="0" presId="urn:microsoft.com/office/officeart/2005/8/layout/cycle8"/>
    <dgm:cxn modelId="{E81FD2F1-A2B6-43A9-9615-35F1540CA341}" type="presParOf" srcId="{EB205B5C-F2DD-45A1-8643-3272FD811184}" destId="{9215C657-1333-41D2-855A-D8780A8AD8EE}" srcOrd="11" destOrd="0" presId="urn:microsoft.com/office/officeart/2005/8/layout/cycle8"/>
    <dgm:cxn modelId="{84DBC0E4-38AE-4919-9C6C-3792C5B71E62}" type="presParOf" srcId="{EB205B5C-F2DD-45A1-8643-3272FD811184}" destId="{540D9A92-5EDA-4293-9CD1-CF573CD5E8F7}" srcOrd="12" destOrd="0" presId="urn:microsoft.com/office/officeart/2005/8/layout/cycle8"/>
    <dgm:cxn modelId="{A8BAAB45-D28C-4133-9B68-FAB5DDD96A49}" type="presParOf" srcId="{EB205B5C-F2DD-45A1-8643-3272FD811184}" destId="{E4088C8C-6CB5-4D7A-8E18-E97C2F02CD4C}" srcOrd="13" destOrd="0" presId="urn:microsoft.com/office/officeart/2005/8/layout/cycle8"/>
    <dgm:cxn modelId="{4F176665-157B-4D19-A718-89674B724D49}" type="presParOf" srcId="{EB205B5C-F2DD-45A1-8643-3272FD811184}" destId="{A81AEC87-3005-4D47-A518-E3FC819EC849}" srcOrd="14" destOrd="0" presId="urn:microsoft.com/office/officeart/2005/8/layout/cycle8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AAE8091F-FFF0-444A-9228-440A2BDB3F6E}" type="doc">
      <dgm:prSet loTypeId="urn:microsoft.com/office/officeart/2005/8/layout/hierarchy2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A94A9285-3C8B-4EBC-ACE8-5A334D6CE2CE}">
      <dgm:prSet phldrT="[文本]"/>
      <dgm:spPr>
        <a:solidFill>
          <a:srgbClr val="FFC00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rPr>
            <a:t>高三地理复习内容的有效整合</a:t>
          </a:r>
          <a:endParaRPr lang="zh-CN" altLang="en-US" dirty="0"/>
        </a:p>
      </dgm:t>
    </dgm:pt>
    <dgm:pt modelId="{FC081DDB-5F72-497B-A5D8-027E5E2AE5E8}" type="sibTrans" cxnId="{9C360399-DDE7-4B7E-B5D9-5942852E7262}">
      <dgm:prSet/>
      <dgm:spPr/>
      <dgm:t>
        <a:bodyPr/>
        <a:lstStyle/>
        <a:p>
          <a:endParaRPr lang="zh-CN" altLang="en-US"/>
        </a:p>
      </dgm:t>
    </dgm:pt>
    <dgm:pt modelId="{071BD59F-4AED-4B3F-B175-C5BD2AD984B4}" type="parTrans" cxnId="{9C360399-DDE7-4B7E-B5D9-5942852E7262}">
      <dgm:prSet/>
      <dgm:spPr/>
      <dgm:t>
        <a:bodyPr/>
        <a:lstStyle/>
        <a:p>
          <a:endParaRPr lang="zh-CN" altLang="en-US"/>
        </a:p>
      </dgm:t>
    </dgm:pt>
    <dgm:pt modelId="{ACDC3D71-144E-4FCA-AB5A-758F96E9C5B5}">
      <dgm:prSet/>
      <dgm:spPr/>
      <dgm:t>
        <a:bodyPr/>
        <a:lstStyle/>
        <a:p>
          <a:r>
            <a:rPr lang="en-US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系统地理与区域地理的整合。</a:t>
          </a:r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（初高中地理整合）</a:t>
          </a:r>
          <a:endParaRPr lang="en-US" altLang="zh-CN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31FBA8A-03C6-430D-82DD-FF30B5D34047}" type="parTrans" cxnId="{B615B802-A339-4E1A-B98B-3C559085EB79}">
      <dgm:prSet/>
      <dgm:spPr/>
      <dgm:t>
        <a:bodyPr/>
        <a:lstStyle/>
        <a:p>
          <a:endParaRPr lang="zh-CN" altLang="en-US"/>
        </a:p>
      </dgm:t>
    </dgm:pt>
    <dgm:pt modelId="{62BDB7B4-9664-4631-B60D-B5267ED2DE8A}" type="sibTrans" cxnId="{B615B802-A339-4E1A-B98B-3C559085EB79}">
      <dgm:prSet/>
      <dgm:spPr/>
      <dgm:t>
        <a:bodyPr/>
        <a:lstStyle/>
        <a:p>
          <a:endParaRPr lang="zh-CN" altLang="en-US"/>
        </a:p>
      </dgm:t>
    </dgm:pt>
    <dgm:pt modelId="{9040D61D-50DB-409C-B303-BDE8A6FE2C8F}">
      <dgm:prSet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区域地理复习系统化，系统地理复习区域化</a:t>
          </a:r>
          <a:endParaRPr lang="en-US" altLang="zh-CN" b="1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0ED5F2CF-9D01-44A7-9EBE-013B8923AE3F}" type="parTrans" cxnId="{5DDFEA3C-0AD3-4595-BEC4-B589F4193067}">
      <dgm:prSet/>
      <dgm:spPr/>
      <dgm:t>
        <a:bodyPr/>
        <a:lstStyle/>
        <a:p>
          <a:endParaRPr lang="zh-CN" altLang="en-US"/>
        </a:p>
      </dgm:t>
    </dgm:pt>
    <dgm:pt modelId="{60A4E111-67D2-44DC-99EA-BE265B690213}" type="sibTrans" cxnId="{5DDFEA3C-0AD3-4595-BEC4-B589F4193067}">
      <dgm:prSet/>
      <dgm:spPr/>
      <dgm:t>
        <a:bodyPr/>
        <a:lstStyle/>
        <a:p>
          <a:endParaRPr lang="zh-CN" altLang="en-US"/>
        </a:p>
      </dgm:t>
    </dgm:pt>
    <dgm:pt modelId="{67AD8CFB-0101-4049-8B45-4E5A1B45011D}">
      <dgm:prSet/>
      <dgm:spPr/>
      <dgm:t>
        <a:bodyPr/>
        <a:lstStyle/>
        <a:p>
          <a:r>
            <a:rPr lang="en-US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基础与专题</a:t>
          </a:r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（知识专题与能力专题）</a:t>
          </a:r>
          <a:r>
            <a:rPr lang="zh-CN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的整合</a:t>
          </a:r>
          <a:endParaRPr lang="zh-CN" altLang="en-US" dirty="0"/>
        </a:p>
      </dgm:t>
    </dgm:pt>
    <dgm:pt modelId="{8C6C94B6-F6CE-4984-A5F6-8344AE142FDF}" type="parTrans" cxnId="{510F9AC4-07DC-4C65-91B6-7183F16DDFBB}">
      <dgm:prSet/>
      <dgm:spPr/>
      <dgm:t>
        <a:bodyPr/>
        <a:lstStyle/>
        <a:p>
          <a:endParaRPr lang="zh-CN" altLang="en-US"/>
        </a:p>
      </dgm:t>
    </dgm:pt>
    <dgm:pt modelId="{C9233E2E-6668-4564-B9E6-8026EDBDAD78}" type="sibTrans" cxnId="{510F9AC4-07DC-4C65-91B6-7183F16DDFBB}">
      <dgm:prSet/>
      <dgm:spPr/>
      <dgm:t>
        <a:bodyPr/>
        <a:lstStyle/>
        <a:p>
          <a:endParaRPr lang="zh-CN" altLang="en-US"/>
        </a:p>
      </dgm:t>
    </dgm:pt>
    <dgm:pt modelId="{CF5F8D0A-7457-4801-BA3F-9E0DBA2BD14D}">
      <dgm:prSet/>
      <dgm:spPr/>
      <dgm:t>
        <a:bodyPr/>
        <a:lstStyle/>
        <a:p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必修理</a:t>
          </a:r>
          <a:r>
            <a:rPr lang="en-US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1</a:t>
          </a:r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、</a:t>
          </a:r>
          <a:r>
            <a:rPr lang="en-US" altLang="zh-CN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2、3</a:t>
          </a:r>
          <a:r>
            <a:rPr lang="zh-CN" altLang="en-US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整合及必修和选修的整合</a:t>
          </a:r>
          <a:endParaRPr lang="en-US" altLang="zh-CN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D37B959-6996-4E89-828B-D7408D77AC17}" type="parTrans" cxnId="{56DECFE5-B5E7-4B58-BCC9-377DB73460E8}">
      <dgm:prSet/>
      <dgm:spPr/>
      <dgm:t>
        <a:bodyPr/>
        <a:lstStyle/>
        <a:p>
          <a:endParaRPr lang="zh-CN" altLang="en-US"/>
        </a:p>
      </dgm:t>
    </dgm:pt>
    <dgm:pt modelId="{466489E2-34D8-4041-ACCD-0F939D6C35D6}" type="sibTrans" cxnId="{56DECFE5-B5E7-4B58-BCC9-377DB73460E8}">
      <dgm:prSet/>
      <dgm:spPr/>
      <dgm:t>
        <a:bodyPr/>
        <a:lstStyle/>
        <a:p>
          <a:endParaRPr lang="zh-CN" altLang="en-US"/>
        </a:p>
      </dgm:t>
    </dgm:pt>
    <dgm:pt modelId="{911A0046-EAC1-460B-9F1E-E5E4A4483747}">
      <dgm:prSet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大气</a:t>
          </a:r>
          <a:r>
            <a:rPr lang="en-US" altLang="zh-CN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+</a:t>
          </a:r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气候专题</a:t>
          </a:r>
          <a:r>
            <a:rPr lang="en-US" altLang="zh-CN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+</a:t>
          </a:r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气象灾害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D02025BF-682C-408C-8503-B16EEE5802EE}" type="parTrans" cxnId="{423511E4-5906-4165-91FE-053C48ADC84B}">
      <dgm:prSet/>
      <dgm:spPr/>
      <dgm:t>
        <a:bodyPr/>
        <a:lstStyle/>
        <a:p>
          <a:endParaRPr lang="zh-CN" altLang="en-US"/>
        </a:p>
      </dgm:t>
    </dgm:pt>
    <dgm:pt modelId="{640BCCD1-5D7F-4B71-B1B4-0FA849CAA49C}" type="sibTrans" cxnId="{423511E4-5906-4165-91FE-053C48ADC84B}">
      <dgm:prSet/>
      <dgm:spPr/>
      <dgm:t>
        <a:bodyPr/>
        <a:lstStyle/>
        <a:p>
          <a:endParaRPr lang="zh-CN" altLang="en-US"/>
        </a:p>
      </dgm:t>
    </dgm:pt>
    <dgm:pt modelId="{3871D5E6-9614-48E2-938A-C76124CE32ED}">
      <dgm:prSet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区域生态环境问题</a:t>
          </a:r>
          <a:endParaRPr lang="zh-CN" altLang="en-US" b="1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61877076-3D10-4E74-9EBD-A9D45830C473}" type="parTrans" cxnId="{A969816F-F3CD-45F5-A05E-8C68EF1A8904}">
      <dgm:prSet/>
      <dgm:spPr/>
      <dgm:t>
        <a:bodyPr/>
        <a:lstStyle/>
        <a:p>
          <a:endParaRPr lang="zh-CN" altLang="en-US"/>
        </a:p>
      </dgm:t>
    </dgm:pt>
    <dgm:pt modelId="{21677161-41F7-4BBF-A78C-6E9012AC271F}" type="sibTrans" cxnId="{A969816F-F3CD-45F5-A05E-8C68EF1A8904}">
      <dgm:prSet/>
      <dgm:spPr/>
      <dgm:t>
        <a:bodyPr/>
        <a:lstStyle/>
        <a:p>
          <a:endParaRPr lang="zh-CN" altLang="en-US"/>
        </a:p>
      </dgm:t>
    </dgm:pt>
    <dgm:pt modelId="{4268D5FE-B352-44B4-8F28-F00909E2A166}" type="pres">
      <dgm:prSet presAssocID="{AAE8091F-FFF0-444A-9228-440A2BDB3F6E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05D40948-7E9D-406A-9E43-3922543D3B51}" type="pres">
      <dgm:prSet presAssocID="{A94A9285-3C8B-4EBC-ACE8-5A334D6CE2CE}" presName="root1" presStyleCnt="0"/>
      <dgm:spPr/>
    </dgm:pt>
    <dgm:pt modelId="{9C21C3F1-936A-4D24-8B60-E3C59F5C83DB}" type="pres">
      <dgm:prSet presAssocID="{A94A9285-3C8B-4EBC-ACE8-5A334D6CE2CE}" presName="LevelOneTextNode" presStyleLbl="node0" presStyleIdx="0" presStyleCnt="1" custScaleX="7977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43A4E04A-A2A0-4597-9AB9-88BA6F6691F1}" type="pres">
      <dgm:prSet presAssocID="{A94A9285-3C8B-4EBC-ACE8-5A334D6CE2CE}" presName="level2hierChild" presStyleCnt="0"/>
      <dgm:spPr/>
    </dgm:pt>
    <dgm:pt modelId="{70B0129D-66AA-4856-BF79-1ECEC59FD592}" type="pres">
      <dgm:prSet presAssocID="{231FBA8A-03C6-430D-82DD-FF30B5D34047}" presName="conn2-1" presStyleLbl="parChTrans1D2" presStyleIdx="0" presStyleCnt="3"/>
      <dgm:spPr/>
      <dgm:t>
        <a:bodyPr/>
        <a:lstStyle/>
        <a:p>
          <a:endParaRPr lang="zh-CN" altLang="en-US"/>
        </a:p>
      </dgm:t>
    </dgm:pt>
    <dgm:pt modelId="{20DF0917-6A79-44C8-B00F-0DC2FA478861}" type="pres">
      <dgm:prSet presAssocID="{231FBA8A-03C6-430D-82DD-FF30B5D34047}" presName="connTx" presStyleLbl="parChTrans1D2" presStyleIdx="0" presStyleCnt="3"/>
      <dgm:spPr/>
      <dgm:t>
        <a:bodyPr/>
        <a:lstStyle/>
        <a:p>
          <a:endParaRPr lang="zh-CN" altLang="en-US"/>
        </a:p>
      </dgm:t>
    </dgm:pt>
    <dgm:pt modelId="{756BB973-A692-4369-8591-F4D451477031}" type="pres">
      <dgm:prSet presAssocID="{ACDC3D71-144E-4FCA-AB5A-758F96E9C5B5}" presName="root2" presStyleCnt="0"/>
      <dgm:spPr/>
    </dgm:pt>
    <dgm:pt modelId="{C8F79E9A-AA7C-4835-8AB0-CF67DDF04CA1}" type="pres">
      <dgm:prSet presAssocID="{ACDC3D71-144E-4FCA-AB5A-758F96E9C5B5}" presName="LevelTwoTextNode" presStyleLbl="node2" presStyleIdx="0" presStyleCnt="3" custScaleX="12289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6C132746-D1B8-446E-B025-990648154937}" type="pres">
      <dgm:prSet presAssocID="{ACDC3D71-144E-4FCA-AB5A-758F96E9C5B5}" presName="level3hierChild" presStyleCnt="0"/>
      <dgm:spPr/>
    </dgm:pt>
    <dgm:pt modelId="{80E5CFFF-E452-413B-AD87-E41822951442}" type="pres">
      <dgm:prSet presAssocID="{0ED5F2CF-9D01-44A7-9EBE-013B8923AE3F}" presName="conn2-1" presStyleLbl="parChTrans1D3" presStyleIdx="0" presStyleCnt="3"/>
      <dgm:spPr/>
      <dgm:t>
        <a:bodyPr/>
        <a:lstStyle/>
        <a:p>
          <a:endParaRPr lang="zh-CN" altLang="en-US"/>
        </a:p>
      </dgm:t>
    </dgm:pt>
    <dgm:pt modelId="{850A8E54-C667-40CC-B126-416AB9FEDF23}" type="pres">
      <dgm:prSet presAssocID="{0ED5F2CF-9D01-44A7-9EBE-013B8923AE3F}" presName="connTx" presStyleLbl="parChTrans1D3" presStyleIdx="0" presStyleCnt="3"/>
      <dgm:spPr/>
      <dgm:t>
        <a:bodyPr/>
        <a:lstStyle/>
        <a:p>
          <a:endParaRPr lang="zh-CN" altLang="en-US"/>
        </a:p>
      </dgm:t>
    </dgm:pt>
    <dgm:pt modelId="{4E53A509-97A6-4D66-AC68-503124F448F8}" type="pres">
      <dgm:prSet presAssocID="{9040D61D-50DB-409C-B303-BDE8A6FE2C8F}" presName="root2" presStyleCnt="0"/>
      <dgm:spPr/>
    </dgm:pt>
    <dgm:pt modelId="{BAB23317-9200-45BE-8215-8B9E2D88FE19}" type="pres">
      <dgm:prSet presAssocID="{9040D61D-50DB-409C-B303-BDE8A6FE2C8F}" presName="LevelTwoTextNode" presStyleLbl="node3" presStyleIdx="0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948ED172-9892-4587-B901-35CECEF4EA46}" type="pres">
      <dgm:prSet presAssocID="{9040D61D-50DB-409C-B303-BDE8A6FE2C8F}" presName="level3hierChild" presStyleCnt="0"/>
      <dgm:spPr/>
    </dgm:pt>
    <dgm:pt modelId="{B0D534C4-A226-4C52-BD1C-CCB1D1E46991}" type="pres">
      <dgm:prSet presAssocID="{8C6C94B6-F6CE-4984-A5F6-8344AE142FDF}" presName="conn2-1" presStyleLbl="parChTrans1D2" presStyleIdx="1" presStyleCnt="3"/>
      <dgm:spPr/>
      <dgm:t>
        <a:bodyPr/>
        <a:lstStyle/>
        <a:p>
          <a:endParaRPr lang="zh-CN" altLang="en-US"/>
        </a:p>
      </dgm:t>
    </dgm:pt>
    <dgm:pt modelId="{52462B7C-D40B-4AA1-BC85-4AF455ADE700}" type="pres">
      <dgm:prSet presAssocID="{8C6C94B6-F6CE-4984-A5F6-8344AE142FDF}" presName="connTx" presStyleLbl="parChTrans1D2" presStyleIdx="1" presStyleCnt="3"/>
      <dgm:spPr/>
      <dgm:t>
        <a:bodyPr/>
        <a:lstStyle/>
        <a:p>
          <a:endParaRPr lang="zh-CN" altLang="en-US"/>
        </a:p>
      </dgm:t>
    </dgm:pt>
    <dgm:pt modelId="{8EB6D5D1-6155-4AB2-A6A9-57247163E4D1}" type="pres">
      <dgm:prSet presAssocID="{67AD8CFB-0101-4049-8B45-4E5A1B45011D}" presName="root2" presStyleCnt="0"/>
      <dgm:spPr/>
    </dgm:pt>
    <dgm:pt modelId="{FEC8021D-0DD8-4674-BAA6-470EF8BA7354}" type="pres">
      <dgm:prSet presAssocID="{67AD8CFB-0101-4049-8B45-4E5A1B45011D}" presName="LevelTwoTextNode" presStyleLbl="node2" presStyleIdx="1" presStyleCnt="3" custScaleX="122892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B29DC48B-A3D7-4D56-AD58-E28A4F1A159B}" type="pres">
      <dgm:prSet presAssocID="{67AD8CFB-0101-4049-8B45-4E5A1B45011D}" presName="level3hierChild" presStyleCnt="0"/>
      <dgm:spPr/>
    </dgm:pt>
    <dgm:pt modelId="{AEEF2974-B234-4A4B-8264-A87D268EB2A0}" type="pres">
      <dgm:prSet presAssocID="{D02025BF-682C-408C-8503-B16EEE5802EE}" presName="conn2-1" presStyleLbl="parChTrans1D3" presStyleIdx="1" presStyleCnt="3"/>
      <dgm:spPr/>
      <dgm:t>
        <a:bodyPr/>
        <a:lstStyle/>
        <a:p>
          <a:endParaRPr lang="zh-CN" altLang="en-US"/>
        </a:p>
      </dgm:t>
    </dgm:pt>
    <dgm:pt modelId="{7067094E-AF98-41C6-AB7B-7976095141FA}" type="pres">
      <dgm:prSet presAssocID="{D02025BF-682C-408C-8503-B16EEE5802EE}" presName="connTx" presStyleLbl="parChTrans1D3" presStyleIdx="1" presStyleCnt="3"/>
      <dgm:spPr/>
      <dgm:t>
        <a:bodyPr/>
        <a:lstStyle/>
        <a:p>
          <a:endParaRPr lang="zh-CN" altLang="en-US"/>
        </a:p>
      </dgm:t>
    </dgm:pt>
    <dgm:pt modelId="{2853C00E-A96B-4428-896E-BBA901C6C709}" type="pres">
      <dgm:prSet presAssocID="{911A0046-EAC1-460B-9F1E-E5E4A4483747}" presName="root2" presStyleCnt="0"/>
      <dgm:spPr/>
    </dgm:pt>
    <dgm:pt modelId="{64F99E4B-8F3E-4466-88A8-7D16BFFD3083}" type="pres">
      <dgm:prSet presAssocID="{911A0046-EAC1-460B-9F1E-E5E4A4483747}" presName="LevelTwoTextNode" presStyleLbl="node3" presStyleIdx="1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CB657D2B-5023-4F7D-AF71-4EAA29181E31}" type="pres">
      <dgm:prSet presAssocID="{911A0046-EAC1-460B-9F1E-E5E4A4483747}" presName="level3hierChild" presStyleCnt="0"/>
      <dgm:spPr/>
    </dgm:pt>
    <dgm:pt modelId="{B865F376-3AFC-4B76-891E-D00ADE962397}" type="pres">
      <dgm:prSet presAssocID="{2D37B959-6996-4E89-828B-D7408D77AC17}" presName="conn2-1" presStyleLbl="parChTrans1D2" presStyleIdx="2" presStyleCnt="3"/>
      <dgm:spPr/>
      <dgm:t>
        <a:bodyPr/>
        <a:lstStyle/>
        <a:p>
          <a:endParaRPr lang="zh-CN" altLang="en-US"/>
        </a:p>
      </dgm:t>
    </dgm:pt>
    <dgm:pt modelId="{9ECB6552-A146-439E-A11F-C6BF03368359}" type="pres">
      <dgm:prSet presAssocID="{2D37B959-6996-4E89-828B-D7408D77AC17}" presName="connTx" presStyleLbl="parChTrans1D2" presStyleIdx="2" presStyleCnt="3"/>
      <dgm:spPr/>
      <dgm:t>
        <a:bodyPr/>
        <a:lstStyle/>
        <a:p>
          <a:endParaRPr lang="zh-CN" altLang="en-US"/>
        </a:p>
      </dgm:t>
    </dgm:pt>
    <dgm:pt modelId="{D2C9B83E-7097-4966-8C69-35383E0D63E0}" type="pres">
      <dgm:prSet presAssocID="{CF5F8D0A-7457-4801-BA3F-9E0DBA2BD14D}" presName="root2" presStyleCnt="0"/>
      <dgm:spPr/>
    </dgm:pt>
    <dgm:pt modelId="{4198EBD6-94A4-4263-A892-1111980E607B}" type="pres">
      <dgm:prSet presAssocID="{CF5F8D0A-7457-4801-BA3F-9E0DBA2BD14D}" presName="LevelTwoTextNode" presStyleLbl="node2" presStyleIdx="2" presStyleCnt="3" custScaleX="12298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BFEBA9A8-BE9F-4896-9050-514A603AFB15}" type="pres">
      <dgm:prSet presAssocID="{CF5F8D0A-7457-4801-BA3F-9E0DBA2BD14D}" presName="level3hierChild" presStyleCnt="0"/>
      <dgm:spPr/>
    </dgm:pt>
    <dgm:pt modelId="{DF7F05CF-8951-44C1-9534-E7760EC221C2}" type="pres">
      <dgm:prSet presAssocID="{61877076-3D10-4E74-9EBD-A9D45830C473}" presName="conn2-1" presStyleLbl="parChTrans1D3" presStyleIdx="2" presStyleCnt="3"/>
      <dgm:spPr/>
      <dgm:t>
        <a:bodyPr/>
        <a:lstStyle/>
        <a:p>
          <a:endParaRPr lang="zh-CN" altLang="en-US"/>
        </a:p>
      </dgm:t>
    </dgm:pt>
    <dgm:pt modelId="{3D46D98E-3BDD-4056-B758-0CE39AAB5355}" type="pres">
      <dgm:prSet presAssocID="{61877076-3D10-4E74-9EBD-A9D45830C473}" presName="connTx" presStyleLbl="parChTrans1D3" presStyleIdx="2" presStyleCnt="3"/>
      <dgm:spPr/>
      <dgm:t>
        <a:bodyPr/>
        <a:lstStyle/>
        <a:p>
          <a:endParaRPr lang="zh-CN" altLang="en-US"/>
        </a:p>
      </dgm:t>
    </dgm:pt>
    <dgm:pt modelId="{8BCEFFBD-9542-42CA-92EA-A0EA2EA5553A}" type="pres">
      <dgm:prSet presAssocID="{3871D5E6-9614-48E2-938A-C76124CE32ED}" presName="root2" presStyleCnt="0"/>
      <dgm:spPr/>
    </dgm:pt>
    <dgm:pt modelId="{1DC339A4-F302-4C0B-ACEC-7E89ED90DF13}" type="pres">
      <dgm:prSet presAssocID="{3871D5E6-9614-48E2-938A-C76124CE32ED}" presName="LevelTwoTextNode" presStyleLbl="node3" presStyleIdx="2" presStyleCnt="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7660E3E4-2693-4030-B3AF-B2EE3219E486}" type="pres">
      <dgm:prSet presAssocID="{3871D5E6-9614-48E2-938A-C76124CE32ED}" presName="level3hierChild" presStyleCnt="0"/>
      <dgm:spPr/>
    </dgm:pt>
  </dgm:ptLst>
  <dgm:cxnLst>
    <dgm:cxn modelId="{B615B802-A339-4E1A-B98B-3C559085EB79}" srcId="{A94A9285-3C8B-4EBC-ACE8-5A334D6CE2CE}" destId="{ACDC3D71-144E-4FCA-AB5A-758F96E9C5B5}" srcOrd="0" destOrd="0" parTransId="{231FBA8A-03C6-430D-82DD-FF30B5D34047}" sibTransId="{62BDB7B4-9664-4631-B60D-B5267ED2DE8A}"/>
    <dgm:cxn modelId="{67A820F2-D573-422B-8958-5EC0A4540B37}" type="presOf" srcId="{3871D5E6-9614-48E2-938A-C76124CE32ED}" destId="{1DC339A4-F302-4C0B-ACEC-7E89ED90DF13}" srcOrd="0" destOrd="0" presId="urn:microsoft.com/office/officeart/2005/8/layout/hierarchy2"/>
    <dgm:cxn modelId="{5047E80D-2DEB-49EE-8459-2E40388BF1C6}" type="presOf" srcId="{A94A9285-3C8B-4EBC-ACE8-5A334D6CE2CE}" destId="{9C21C3F1-936A-4D24-8B60-E3C59F5C83DB}" srcOrd="0" destOrd="0" presId="urn:microsoft.com/office/officeart/2005/8/layout/hierarchy2"/>
    <dgm:cxn modelId="{E6A1BF78-7226-42B2-B9E7-D890BC67DE52}" type="presOf" srcId="{9040D61D-50DB-409C-B303-BDE8A6FE2C8F}" destId="{BAB23317-9200-45BE-8215-8B9E2D88FE19}" srcOrd="0" destOrd="0" presId="urn:microsoft.com/office/officeart/2005/8/layout/hierarchy2"/>
    <dgm:cxn modelId="{B6603A0E-8A01-4ADA-BAF0-46DA4FC9E8DE}" type="presOf" srcId="{231FBA8A-03C6-430D-82DD-FF30B5D34047}" destId="{70B0129D-66AA-4856-BF79-1ECEC59FD592}" srcOrd="0" destOrd="0" presId="urn:microsoft.com/office/officeart/2005/8/layout/hierarchy2"/>
    <dgm:cxn modelId="{BFA26311-E235-43F7-A58F-964B238AB009}" type="presOf" srcId="{8C6C94B6-F6CE-4984-A5F6-8344AE142FDF}" destId="{B0D534C4-A226-4C52-BD1C-CCB1D1E46991}" srcOrd="0" destOrd="0" presId="urn:microsoft.com/office/officeart/2005/8/layout/hierarchy2"/>
    <dgm:cxn modelId="{748127EB-4FBF-4F0F-AA85-715D334B3C7A}" type="presOf" srcId="{D02025BF-682C-408C-8503-B16EEE5802EE}" destId="{AEEF2974-B234-4A4B-8264-A87D268EB2A0}" srcOrd="0" destOrd="0" presId="urn:microsoft.com/office/officeart/2005/8/layout/hierarchy2"/>
    <dgm:cxn modelId="{A969816F-F3CD-45F5-A05E-8C68EF1A8904}" srcId="{CF5F8D0A-7457-4801-BA3F-9E0DBA2BD14D}" destId="{3871D5E6-9614-48E2-938A-C76124CE32ED}" srcOrd="0" destOrd="0" parTransId="{61877076-3D10-4E74-9EBD-A9D45830C473}" sibTransId="{21677161-41F7-4BBF-A78C-6E9012AC271F}"/>
    <dgm:cxn modelId="{D6CA7A45-03E4-4412-A26F-D78028583C01}" type="presOf" srcId="{CF5F8D0A-7457-4801-BA3F-9E0DBA2BD14D}" destId="{4198EBD6-94A4-4263-A892-1111980E607B}" srcOrd="0" destOrd="0" presId="urn:microsoft.com/office/officeart/2005/8/layout/hierarchy2"/>
    <dgm:cxn modelId="{56DECFE5-B5E7-4B58-BCC9-377DB73460E8}" srcId="{A94A9285-3C8B-4EBC-ACE8-5A334D6CE2CE}" destId="{CF5F8D0A-7457-4801-BA3F-9E0DBA2BD14D}" srcOrd="2" destOrd="0" parTransId="{2D37B959-6996-4E89-828B-D7408D77AC17}" sibTransId="{466489E2-34D8-4041-ACCD-0F939D6C35D6}"/>
    <dgm:cxn modelId="{C782E719-C3AD-4F7E-B93B-D4D564EE30A6}" type="presOf" srcId="{D02025BF-682C-408C-8503-B16EEE5802EE}" destId="{7067094E-AF98-41C6-AB7B-7976095141FA}" srcOrd="1" destOrd="0" presId="urn:microsoft.com/office/officeart/2005/8/layout/hierarchy2"/>
    <dgm:cxn modelId="{CE6C8CBF-E1D7-47C7-B567-364C5371DF9F}" type="presOf" srcId="{AAE8091F-FFF0-444A-9228-440A2BDB3F6E}" destId="{4268D5FE-B352-44B4-8F28-F00909E2A166}" srcOrd="0" destOrd="0" presId="urn:microsoft.com/office/officeart/2005/8/layout/hierarchy2"/>
    <dgm:cxn modelId="{3D1BC625-DBD2-4D91-A7A0-4F85AE358315}" type="presOf" srcId="{61877076-3D10-4E74-9EBD-A9D45830C473}" destId="{DF7F05CF-8951-44C1-9534-E7760EC221C2}" srcOrd="0" destOrd="0" presId="urn:microsoft.com/office/officeart/2005/8/layout/hierarchy2"/>
    <dgm:cxn modelId="{A5D301DF-FB9A-4084-84B8-D4B7E6474C45}" type="presOf" srcId="{8C6C94B6-F6CE-4984-A5F6-8344AE142FDF}" destId="{52462B7C-D40B-4AA1-BC85-4AF455ADE700}" srcOrd="1" destOrd="0" presId="urn:microsoft.com/office/officeart/2005/8/layout/hierarchy2"/>
    <dgm:cxn modelId="{FCDA1B4F-B2DC-42A6-A668-EB6E0A791F78}" type="presOf" srcId="{ACDC3D71-144E-4FCA-AB5A-758F96E9C5B5}" destId="{C8F79E9A-AA7C-4835-8AB0-CF67DDF04CA1}" srcOrd="0" destOrd="0" presId="urn:microsoft.com/office/officeart/2005/8/layout/hierarchy2"/>
    <dgm:cxn modelId="{65D22345-9FC7-49C7-AFAF-BA1C74859BA5}" type="presOf" srcId="{67AD8CFB-0101-4049-8B45-4E5A1B45011D}" destId="{FEC8021D-0DD8-4674-BAA6-470EF8BA7354}" srcOrd="0" destOrd="0" presId="urn:microsoft.com/office/officeart/2005/8/layout/hierarchy2"/>
    <dgm:cxn modelId="{73B8BA5B-69E3-41A7-B001-285ACCD22640}" type="presOf" srcId="{2D37B959-6996-4E89-828B-D7408D77AC17}" destId="{B865F376-3AFC-4B76-891E-D00ADE962397}" srcOrd="0" destOrd="0" presId="urn:microsoft.com/office/officeart/2005/8/layout/hierarchy2"/>
    <dgm:cxn modelId="{E5A84A76-D69C-4D2C-B26D-ECC1D782F3FF}" type="presOf" srcId="{911A0046-EAC1-460B-9F1E-E5E4A4483747}" destId="{64F99E4B-8F3E-4466-88A8-7D16BFFD3083}" srcOrd="0" destOrd="0" presId="urn:microsoft.com/office/officeart/2005/8/layout/hierarchy2"/>
    <dgm:cxn modelId="{423511E4-5906-4165-91FE-053C48ADC84B}" srcId="{67AD8CFB-0101-4049-8B45-4E5A1B45011D}" destId="{911A0046-EAC1-460B-9F1E-E5E4A4483747}" srcOrd="0" destOrd="0" parTransId="{D02025BF-682C-408C-8503-B16EEE5802EE}" sibTransId="{640BCCD1-5D7F-4B71-B1B4-0FA849CAA49C}"/>
    <dgm:cxn modelId="{9C360399-DDE7-4B7E-B5D9-5942852E7262}" srcId="{AAE8091F-FFF0-444A-9228-440A2BDB3F6E}" destId="{A94A9285-3C8B-4EBC-ACE8-5A334D6CE2CE}" srcOrd="0" destOrd="0" parTransId="{071BD59F-4AED-4B3F-B175-C5BD2AD984B4}" sibTransId="{FC081DDB-5F72-497B-A5D8-027E5E2AE5E8}"/>
    <dgm:cxn modelId="{5C9AA814-BEBC-400C-B457-0936B2C0B049}" type="presOf" srcId="{231FBA8A-03C6-430D-82DD-FF30B5D34047}" destId="{20DF0917-6A79-44C8-B00F-0DC2FA478861}" srcOrd="1" destOrd="0" presId="urn:microsoft.com/office/officeart/2005/8/layout/hierarchy2"/>
    <dgm:cxn modelId="{E7B8A3B2-5453-4636-8F29-7E8A5482DBB4}" type="presOf" srcId="{2D37B959-6996-4E89-828B-D7408D77AC17}" destId="{9ECB6552-A146-439E-A11F-C6BF03368359}" srcOrd="1" destOrd="0" presId="urn:microsoft.com/office/officeart/2005/8/layout/hierarchy2"/>
    <dgm:cxn modelId="{7F542D9E-5504-4528-AF1B-C65FF5BA605C}" type="presOf" srcId="{0ED5F2CF-9D01-44A7-9EBE-013B8923AE3F}" destId="{850A8E54-C667-40CC-B126-416AB9FEDF23}" srcOrd="1" destOrd="0" presId="urn:microsoft.com/office/officeart/2005/8/layout/hierarchy2"/>
    <dgm:cxn modelId="{ABD42AC0-684C-4489-BD0E-C96705836B91}" type="presOf" srcId="{61877076-3D10-4E74-9EBD-A9D45830C473}" destId="{3D46D98E-3BDD-4056-B758-0CE39AAB5355}" srcOrd="1" destOrd="0" presId="urn:microsoft.com/office/officeart/2005/8/layout/hierarchy2"/>
    <dgm:cxn modelId="{510F9AC4-07DC-4C65-91B6-7183F16DDFBB}" srcId="{A94A9285-3C8B-4EBC-ACE8-5A334D6CE2CE}" destId="{67AD8CFB-0101-4049-8B45-4E5A1B45011D}" srcOrd="1" destOrd="0" parTransId="{8C6C94B6-F6CE-4984-A5F6-8344AE142FDF}" sibTransId="{C9233E2E-6668-4564-B9E6-8026EDBDAD78}"/>
    <dgm:cxn modelId="{5DDFEA3C-0AD3-4595-BEC4-B589F4193067}" srcId="{ACDC3D71-144E-4FCA-AB5A-758F96E9C5B5}" destId="{9040D61D-50DB-409C-B303-BDE8A6FE2C8F}" srcOrd="0" destOrd="0" parTransId="{0ED5F2CF-9D01-44A7-9EBE-013B8923AE3F}" sibTransId="{60A4E111-67D2-44DC-99EA-BE265B690213}"/>
    <dgm:cxn modelId="{356C24A4-9C07-4C3C-B29E-18E55CC3E880}" type="presOf" srcId="{0ED5F2CF-9D01-44A7-9EBE-013B8923AE3F}" destId="{80E5CFFF-E452-413B-AD87-E41822951442}" srcOrd="0" destOrd="0" presId="urn:microsoft.com/office/officeart/2005/8/layout/hierarchy2"/>
    <dgm:cxn modelId="{3E870946-C6D4-4BB9-98C4-A1039FCC36A1}" type="presParOf" srcId="{4268D5FE-B352-44B4-8F28-F00909E2A166}" destId="{05D40948-7E9D-406A-9E43-3922543D3B51}" srcOrd="0" destOrd="0" presId="urn:microsoft.com/office/officeart/2005/8/layout/hierarchy2"/>
    <dgm:cxn modelId="{8661BE7A-7A64-4B43-9812-FB5B5BDCF13E}" type="presParOf" srcId="{05D40948-7E9D-406A-9E43-3922543D3B51}" destId="{9C21C3F1-936A-4D24-8B60-E3C59F5C83DB}" srcOrd="0" destOrd="0" presId="urn:microsoft.com/office/officeart/2005/8/layout/hierarchy2"/>
    <dgm:cxn modelId="{817499C8-8BB1-4302-95BC-B1689E3129CB}" type="presParOf" srcId="{05D40948-7E9D-406A-9E43-3922543D3B51}" destId="{43A4E04A-A2A0-4597-9AB9-88BA6F6691F1}" srcOrd="1" destOrd="0" presId="urn:microsoft.com/office/officeart/2005/8/layout/hierarchy2"/>
    <dgm:cxn modelId="{F77E951C-EAFF-4B86-934D-D77B84A02897}" type="presParOf" srcId="{43A4E04A-A2A0-4597-9AB9-88BA6F6691F1}" destId="{70B0129D-66AA-4856-BF79-1ECEC59FD592}" srcOrd="0" destOrd="0" presId="urn:microsoft.com/office/officeart/2005/8/layout/hierarchy2"/>
    <dgm:cxn modelId="{2A3E00FC-5514-402F-9396-4E7E47B9C9BD}" type="presParOf" srcId="{70B0129D-66AA-4856-BF79-1ECEC59FD592}" destId="{20DF0917-6A79-44C8-B00F-0DC2FA478861}" srcOrd="0" destOrd="0" presId="urn:microsoft.com/office/officeart/2005/8/layout/hierarchy2"/>
    <dgm:cxn modelId="{0F622F43-2F5D-4BE2-9383-9E813758AC56}" type="presParOf" srcId="{43A4E04A-A2A0-4597-9AB9-88BA6F6691F1}" destId="{756BB973-A692-4369-8591-F4D451477031}" srcOrd="1" destOrd="0" presId="urn:microsoft.com/office/officeart/2005/8/layout/hierarchy2"/>
    <dgm:cxn modelId="{10C5F01F-B080-4DB2-9839-6688A2356125}" type="presParOf" srcId="{756BB973-A692-4369-8591-F4D451477031}" destId="{C8F79E9A-AA7C-4835-8AB0-CF67DDF04CA1}" srcOrd="0" destOrd="0" presId="urn:microsoft.com/office/officeart/2005/8/layout/hierarchy2"/>
    <dgm:cxn modelId="{9B7E539C-540C-4393-AF33-6DE9DF93745B}" type="presParOf" srcId="{756BB973-A692-4369-8591-F4D451477031}" destId="{6C132746-D1B8-446E-B025-990648154937}" srcOrd="1" destOrd="0" presId="urn:microsoft.com/office/officeart/2005/8/layout/hierarchy2"/>
    <dgm:cxn modelId="{CD3E7A45-4311-4DBA-B2B1-097CECBCB76E}" type="presParOf" srcId="{6C132746-D1B8-446E-B025-990648154937}" destId="{80E5CFFF-E452-413B-AD87-E41822951442}" srcOrd="0" destOrd="0" presId="urn:microsoft.com/office/officeart/2005/8/layout/hierarchy2"/>
    <dgm:cxn modelId="{DFEF5C3C-3500-44D6-88EC-68EA475D3787}" type="presParOf" srcId="{80E5CFFF-E452-413B-AD87-E41822951442}" destId="{850A8E54-C667-40CC-B126-416AB9FEDF23}" srcOrd="0" destOrd="0" presId="urn:microsoft.com/office/officeart/2005/8/layout/hierarchy2"/>
    <dgm:cxn modelId="{18DAC6EC-0BE0-4799-A10A-D0F0D3E84B54}" type="presParOf" srcId="{6C132746-D1B8-446E-B025-990648154937}" destId="{4E53A509-97A6-4D66-AC68-503124F448F8}" srcOrd="1" destOrd="0" presId="urn:microsoft.com/office/officeart/2005/8/layout/hierarchy2"/>
    <dgm:cxn modelId="{93A96AE6-1317-4EA9-88E8-324CF52B7FA7}" type="presParOf" srcId="{4E53A509-97A6-4D66-AC68-503124F448F8}" destId="{BAB23317-9200-45BE-8215-8B9E2D88FE19}" srcOrd="0" destOrd="0" presId="urn:microsoft.com/office/officeart/2005/8/layout/hierarchy2"/>
    <dgm:cxn modelId="{8289CF38-5A39-401F-99E2-F53EE4F5DEC4}" type="presParOf" srcId="{4E53A509-97A6-4D66-AC68-503124F448F8}" destId="{948ED172-9892-4587-B901-35CECEF4EA46}" srcOrd="1" destOrd="0" presId="urn:microsoft.com/office/officeart/2005/8/layout/hierarchy2"/>
    <dgm:cxn modelId="{8316D6D7-A22E-4977-AC81-2266D6656A52}" type="presParOf" srcId="{43A4E04A-A2A0-4597-9AB9-88BA6F6691F1}" destId="{B0D534C4-A226-4C52-BD1C-CCB1D1E46991}" srcOrd="2" destOrd="0" presId="urn:microsoft.com/office/officeart/2005/8/layout/hierarchy2"/>
    <dgm:cxn modelId="{2A81EFA0-2D63-493E-9D05-13A9C4C48901}" type="presParOf" srcId="{B0D534C4-A226-4C52-BD1C-CCB1D1E46991}" destId="{52462B7C-D40B-4AA1-BC85-4AF455ADE700}" srcOrd="0" destOrd="0" presId="urn:microsoft.com/office/officeart/2005/8/layout/hierarchy2"/>
    <dgm:cxn modelId="{9E8E8791-2C50-43FF-BE84-A65627490C95}" type="presParOf" srcId="{43A4E04A-A2A0-4597-9AB9-88BA6F6691F1}" destId="{8EB6D5D1-6155-4AB2-A6A9-57247163E4D1}" srcOrd="3" destOrd="0" presId="urn:microsoft.com/office/officeart/2005/8/layout/hierarchy2"/>
    <dgm:cxn modelId="{41966E38-ED2C-4492-B887-4BC260F02155}" type="presParOf" srcId="{8EB6D5D1-6155-4AB2-A6A9-57247163E4D1}" destId="{FEC8021D-0DD8-4674-BAA6-470EF8BA7354}" srcOrd="0" destOrd="0" presId="urn:microsoft.com/office/officeart/2005/8/layout/hierarchy2"/>
    <dgm:cxn modelId="{95D15DBD-671F-4591-8AD5-C37BDE5D86A5}" type="presParOf" srcId="{8EB6D5D1-6155-4AB2-A6A9-57247163E4D1}" destId="{B29DC48B-A3D7-4D56-AD58-E28A4F1A159B}" srcOrd="1" destOrd="0" presId="urn:microsoft.com/office/officeart/2005/8/layout/hierarchy2"/>
    <dgm:cxn modelId="{A1EC3418-5E61-4658-BE3C-BB625EE2DBEE}" type="presParOf" srcId="{B29DC48B-A3D7-4D56-AD58-E28A4F1A159B}" destId="{AEEF2974-B234-4A4B-8264-A87D268EB2A0}" srcOrd="0" destOrd="0" presId="urn:microsoft.com/office/officeart/2005/8/layout/hierarchy2"/>
    <dgm:cxn modelId="{3876AC29-9FE8-4737-98EC-D167AFF5E6E6}" type="presParOf" srcId="{AEEF2974-B234-4A4B-8264-A87D268EB2A0}" destId="{7067094E-AF98-41C6-AB7B-7976095141FA}" srcOrd="0" destOrd="0" presId="urn:microsoft.com/office/officeart/2005/8/layout/hierarchy2"/>
    <dgm:cxn modelId="{53E8CF61-0788-4E94-B929-A46993F23D08}" type="presParOf" srcId="{B29DC48B-A3D7-4D56-AD58-E28A4F1A159B}" destId="{2853C00E-A96B-4428-896E-BBA901C6C709}" srcOrd="1" destOrd="0" presId="urn:microsoft.com/office/officeart/2005/8/layout/hierarchy2"/>
    <dgm:cxn modelId="{DFD20160-727A-4EDE-BE61-79FA8F432530}" type="presParOf" srcId="{2853C00E-A96B-4428-896E-BBA901C6C709}" destId="{64F99E4B-8F3E-4466-88A8-7D16BFFD3083}" srcOrd="0" destOrd="0" presId="urn:microsoft.com/office/officeart/2005/8/layout/hierarchy2"/>
    <dgm:cxn modelId="{EF3FE696-3CF3-4462-B472-A83974FECBCD}" type="presParOf" srcId="{2853C00E-A96B-4428-896E-BBA901C6C709}" destId="{CB657D2B-5023-4F7D-AF71-4EAA29181E31}" srcOrd="1" destOrd="0" presId="urn:microsoft.com/office/officeart/2005/8/layout/hierarchy2"/>
    <dgm:cxn modelId="{05A89B08-AB17-4794-9BEE-11D565655A44}" type="presParOf" srcId="{43A4E04A-A2A0-4597-9AB9-88BA6F6691F1}" destId="{B865F376-3AFC-4B76-891E-D00ADE962397}" srcOrd="4" destOrd="0" presId="urn:microsoft.com/office/officeart/2005/8/layout/hierarchy2"/>
    <dgm:cxn modelId="{3D0821D3-BF70-408C-A604-8138B612C38D}" type="presParOf" srcId="{B865F376-3AFC-4B76-891E-D00ADE962397}" destId="{9ECB6552-A146-439E-A11F-C6BF03368359}" srcOrd="0" destOrd="0" presId="urn:microsoft.com/office/officeart/2005/8/layout/hierarchy2"/>
    <dgm:cxn modelId="{B0F77CDE-C8E0-451F-B220-BF8A91F9E65B}" type="presParOf" srcId="{43A4E04A-A2A0-4597-9AB9-88BA6F6691F1}" destId="{D2C9B83E-7097-4966-8C69-35383E0D63E0}" srcOrd="5" destOrd="0" presId="urn:microsoft.com/office/officeart/2005/8/layout/hierarchy2"/>
    <dgm:cxn modelId="{C9BCD99A-D886-4870-8E6C-929BA7A30F3F}" type="presParOf" srcId="{D2C9B83E-7097-4966-8C69-35383E0D63E0}" destId="{4198EBD6-94A4-4263-A892-1111980E607B}" srcOrd="0" destOrd="0" presId="urn:microsoft.com/office/officeart/2005/8/layout/hierarchy2"/>
    <dgm:cxn modelId="{27470B61-B131-46F2-B0D5-7B1233A700F2}" type="presParOf" srcId="{D2C9B83E-7097-4966-8C69-35383E0D63E0}" destId="{BFEBA9A8-BE9F-4896-9050-514A603AFB15}" srcOrd="1" destOrd="0" presId="urn:microsoft.com/office/officeart/2005/8/layout/hierarchy2"/>
    <dgm:cxn modelId="{391D96AE-834F-4E4D-B3D2-64680C6F1446}" type="presParOf" srcId="{BFEBA9A8-BE9F-4896-9050-514A603AFB15}" destId="{DF7F05CF-8951-44C1-9534-E7760EC221C2}" srcOrd="0" destOrd="0" presId="urn:microsoft.com/office/officeart/2005/8/layout/hierarchy2"/>
    <dgm:cxn modelId="{AE0EBF60-1555-4F3F-9571-7E41F1F4BDFE}" type="presParOf" srcId="{DF7F05CF-8951-44C1-9534-E7760EC221C2}" destId="{3D46D98E-3BDD-4056-B758-0CE39AAB5355}" srcOrd="0" destOrd="0" presId="urn:microsoft.com/office/officeart/2005/8/layout/hierarchy2"/>
    <dgm:cxn modelId="{67226824-95F7-41FC-88D9-43441F7CF8F6}" type="presParOf" srcId="{BFEBA9A8-BE9F-4896-9050-514A603AFB15}" destId="{8BCEFFBD-9542-42CA-92EA-A0EA2EA5553A}" srcOrd="1" destOrd="0" presId="urn:microsoft.com/office/officeart/2005/8/layout/hierarchy2"/>
    <dgm:cxn modelId="{1DCDEE4D-80C4-4279-89EE-76DD0D72C414}" type="presParOf" srcId="{8BCEFFBD-9542-42CA-92EA-A0EA2EA5553A}" destId="{1DC339A4-F302-4C0B-ACEC-7E89ED90DF13}" srcOrd="0" destOrd="0" presId="urn:microsoft.com/office/officeart/2005/8/layout/hierarchy2"/>
    <dgm:cxn modelId="{F5D67DEE-2225-4E46-9DBB-CBFD6D1DB063}" type="presParOf" srcId="{8BCEFFBD-9542-42CA-92EA-A0EA2EA5553A}" destId="{7660E3E4-2693-4030-B3AF-B2EE3219E486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2C295706-9250-4FAC-A2F5-A58E02D0D150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zh-CN" altLang="en-US"/>
        </a:p>
      </dgm:t>
    </dgm:pt>
    <dgm:pt modelId="{B39F7E5E-8983-43ED-9B06-EC9E98056164}">
      <dgm:prSet custT="1"/>
      <dgm:spPr/>
      <dgm:t>
        <a:bodyPr/>
        <a:lstStyle/>
        <a:p>
          <a:pPr rtl="0"/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体现地理逻辑思维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FF0A0A8A-D1CF-496B-B795-1FC020F23001}" type="parTrans" cxnId="{D8727C08-6455-4B6D-9FC6-80266F3420CD}">
      <dgm:prSet/>
      <dgm:spPr/>
      <dgm:t>
        <a:bodyPr/>
        <a:lstStyle/>
        <a:p>
          <a:endParaRPr lang="zh-CN" altLang="en-US"/>
        </a:p>
      </dgm:t>
    </dgm:pt>
    <dgm:pt modelId="{20933254-BDB9-41E4-9AED-DEBC8DEA6F36}" type="sibTrans" cxnId="{D8727C08-6455-4B6D-9FC6-80266F3420CD}">
      <dgm:prSet/>
      <dgm:spPr/>
      <dgm:t>
        <a:bodyPr/>
        <a:lstStyle/>
        <a:p>
          <a:endParaRPr lang="zh-CN" altLang="en-US"/>
        </a:p>
      </dgm:t>
    </dgm:pt>
    <dgm:pt modelId="{DD071B85-1EBB-45A8-A69F-FE7846922BE0}">
      <dgm:prSet custT="1"/>
      <dgm:spPr/>
      <dgm:t>
        <a:bodyPr/>
        <a:lstStyle/>
        <a:p>
          <a:pPr rtl="0"/>
          <a:r>
            <a:rPr lang="zh-CN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交互式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11E5B630-5F96-4372-B366-5240297E5724}" type="parTrans" cxnId="{021DA64B-F764-4764-BA0B-083BA7516134}">
      <dgm:prSet/>
      <dgm:spPr/>
      <dgm:t>
        <a:bodyPr/>
        <a:lstStyle/>
        <a:p>
          <a:endParaRPr lang="zh-CN" altLang="en-US"/>
        </a:p>
      </dgm:t>
    </dgm:pt>
    <dgm:pt modelId="{8C0EB8C5-B993-4F5D-855B-4460F8D21193}" type="sibTrans" cxnId="{021DA64B-F764-4764-BA0B-083BA7516134}">
      <dgm:prSet/>
      <dgm:spPr/>
      <dgm:t>
        <a:bodyPr/>
        <a:lstStyle/>
        <a:p>
          <a:endParaRPr lang="zh-CN" altLang="en-US"/>
        </a:p>
      </dgm:t>
    </dgm:pt>
    <dgm:pt modelId="{C3473901-CADA-44EC-9BC5-2D179B778CF1}">
      <dgm:prSet custT="1"/>
      <dgm:spPr/>
      <dgm:t>
        <a:bodyPr/>
        <a:lstStyle/>
        <a:p>
          <a:pPr rtl="0"/>
          <a:r>
            <a:rPr lang="zh-CN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形成完整的微课程体系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135730FA-B43A-4F8F-AD6A-6D775A5AE7C5}" type="parTrans" cxnId="{FB42F5FA-3E28-4230-9425-9EBAE76DBC29}">
      <dgm:prSet/>
      <dgm:spPr/>
      <dgm:t>
        <a:bodyPr/>
        <a:lstStyle/>
        <a:p>
          <a:endParaRPr lang="zh-CN" altLang="en-US"/>
        </a:p>
      </dgm:t>
    </dgm:pt>
    <dgm:pt modelId="{D5DCCDB5-A46D-479C-8E28-724127906945}" type="sibTrans" cxnId="{FB42F5FA-3E28-4230-9425-9EBAE76DBC29}">
      <dgm:prSet/>
      <dgm:spPr/>
      <dgm:t>
        <a:bodyPr/>
        <a:lstStyle/>
        <a:p>
          <a:endParaRPr lang="zh-CN" altLang="en-US"/>
        </a:p>
      </dgm:t>
    </dgm:pt>
    <dgm:pt modelId="{6A270519-1DDD-4A6D-8B90-6D9E0796E368}">
      <dgm:prSet custT="1"/>
      <dgm:spPr/>
      <dgm:t>
        <a:bodyPr/>
        <a:lstStyle/>
        <a:p>
          <a:pPr rtl="0"/>
          <a:r>
            <a:rPr lang="zh-CN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注重归纳总结，突出能力培养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B1E05EF8-0B27-48AB-942F-0DFF176F70FC}" type="parTrans" cxnId="{783A983F-E46E-48A1-BD50-E838DE9BEF8F}">
      <dgm:prSet/>
      <dgm:spPr/>
      <dgm:t>
        <a:bodyPr/>
        <a:lstStyle/>
        <a:p>
          <a:endParaRPr lang="zh-CN" altLang="en-US"/>
        </a:p>
      </dgm:t>
    </dgm:pt>
    <dgm:pt modelId="{08D53558-A421-48EC-A98D-855D081BA30D}" type="sibTrans" cxnId="{783A983F-E46E-48A1-BD50-E838DE9BEF8F}">
      <dgm:prSet/>
      <dgm:spPr/>
      <dgm:t>
        <a:bodyPr/>
        <a:lstStyle/>
        <a:p>
          <a:endParaRPr lang="zh-CN" altLang="en-US"/>
        </a:p>
      </dgm:t>
    </dgm:pt>
    <dgm:pt modelId="{F3AC74D3-67DF-4313-A7EE-983CB7B7A025}" type="pres">
      <dgm:prSet presAssocID="{2C295706-9250-4FAC-A2F5-A58E02D0D150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0A5612B9-3370-4D64-96E4-B10A9D951C2F}" type="pres">
      <dgm:prSet presAssocID="{B39F7E5E-8983-43ED-9B06-EC9E98056164}" presName="parentText" presStyleLbl="node1" presStyleIdx="0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609C36CD-00C1-494F-8FDB-C98555B96891}" type="pres">
      <dgm:prSet presAssocID="{20933254-BDB9-41E4-9AED-DEBC8DEA6F36}" presName="spacer" presStyleCnt="0"/>
      <dgm:spPr/>
    </dgm:pt>
    <dgm:pt modelId="{3E0BC52F-A890-46BE-B2C7-34628426766E}" type="pres">
      <dgm:prSet presAssocID="{DD071B85-1EBB-45A8-A69F-FE7846922BE0}" presName="parentText" presStyleLbl="node1" presStyleIdx="1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694291FE-C71E-4C04-ACCE-A20BC65BBFD6}" type="pres">
      <dgm:prSet presAssocID="{8C0EB8C5-B993-4F5D-855B-4460F8D21193}" presName="spacer" presStyleCnt="0"/>
      <dgm:spPr/>
    </dgm:pt>
    <dgm:pt modelId="{3B0C1DC0-7049-4052-B455-637B38995863}" type="pres">
      <dgm:prSet presAssocID="{C3473901-CADA-44EC-9BC5-2D179B778CF1}" presName="parentText" presStyleLbl="node1" presStyleIdx="2" presStyleCnt="4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  <dgm:pt modelId="{424F304E-728D-4A1E-BA7C-8A75AE59099B}" type="pres">
      <dgm:prSet presAssocID="{D5DCCDB5-A46D-479C-8E28-724127906945}" presName="spacer" presStyleCnt="0"/>
      <dgm:spPr/>
    </dgm:pt>
    <dgm:pt modelId="{39DDBE33-CE73-4A1F-AD86-26BF3EE8D479}" type="pres">
      <dgm:prSet presAssocID="{6A270519-1DDD-4A6D-8B90-6D9E0796E368}" presName="parentText" presStyleLbl="node1" presStyleIdx="3" presStyleCnt="4" custLinFactNeighborX="0" custLinFactNeighborY="13956">
        <dgm:presLayoutVars>
          <dgm:chMax val="0"/>
          <dgm:bulletEnabled val="1"/>
        </dgm:presLayoutVars>
      </dgm:prSet>
      <dgm:spPr/>
      <dgm:t>
        <a:bodyPr/>
        <a:lstStyle/>
        <a:p>
          <a:endParaRPr lang="zh-CN" altLang="en-US"/>
        </a:p>
      </dgm:t>
    </dgm:pt>
  </dgm:ptLst>
  <dgm:cxnLst>
    <dgm:cxn modelId="{D8727C08-6455-4B6D-9FC6-80266F3420CD}" srcId="{2C295706-9250-4FAC-A2F5-A58E02D0D150}" destId="{B39F7E5E-8983-43ED-9B06-EC9E98056164}" srcOrd="0" destOrd="0" parTransId="{FF0A0A8A-D1CF-496B-B795-1FC020F23001}" sibTransId="{20933254-BDB9-41E4-9AED-DEBC8DEA6F36}"/>
    <dgm:cxn modelId="{D6B1C15E-F2BD-4C50-92B6-37AEF5EA71AE}" type="presOf" srcId="{2C295706-9250-4FAC-A2F5-A58E02D0D150}" destId="{F3AC74D3-67DF-4313-A7EE-983CB7B7A025}" srcOrd="0" destOrd="0" presId="urn:microsoft.com/office/officeart/2005/8/layout/vList2"/>
    <dgm:cxn modelId="{98772FE6-3BBC-4C75-86EA-0765D5ACEF37}" type="presOf" srcId="{6A270519-1DDD-4A6D-8B90-6D9E0796E368}" destId="{39DDBE33-CE73-4A1F-AD86-26BF3EE8D479}" srcOrd="0" destOrd="0" presId="urn:microsoft.com/office/officeart/2005/8/layout/vList2"/>
    <dgm:cxn modelId="{9952C34E-D30C-42A6-904B-D920DB08DB4D}" type="presOf" srcId="{C3473901-CADA-44EC-9BC5-2D179B778CF1}" destId="{3B0C1DC0-7049-4052-B455-637B38995863}" srcOrd="0" destOrd="0" presId="urn:microsoft.com/office/officeart/2005/8/layout/vList2"/>
    <dgm:cxn modelId="{021DA64B-F764-4764-BA0B-083BA7516134}" srcId="{2C295706-9250-4FAC-A2F5-A58E02D0D150}" destId="{DD071B85-1EBB-45A8-A69F-FE7846922BE0}" srcOrd="1" destOrd="0" parTransId="{11E5B630-5F96-4372-B366-5240297E5724}" sibTransId="{8C0EB8C5-B993-4F5D-855B-4460F8D21193}"/>
    <dgm:cxn modelId="{FB42F5FA-3E28-4230-9425-9EBAE76DBC29}" srcId="{2C295706-9250-4FAC-A2F5-A58E02D0D150}" destId="{C3473901-CADA-44EC-9BC5-2D179B778CF1}" srcOrd="2" destOrd="0" parTransId="{135730FA-B43A-4F8F-AD6A-6D775A5AE7C5}" sibTransId="{D5DCCDB5-A46D-479C-8E28-724127906945}"/>
    <dgm:cxn modelId="{EFA4A0C4-F70A-49E7-83C7-592E41491821}" type="presOf" srcId="{B39F7E5E-8983-43ED-9B06-EC9E98056164}" destId="{0A5612B9-3370-4D64-96E4-B10A9D951C2F}" srcOrd="0" destOrd="0" presId="urn:microsoft.com/office/officeart/2005/8/layout/vList2"/>
    <dgm:cxn modelId="{86655AC4-62AF-46B3-86BF-AC19E6949946}" type="presOf" srcId="{DD071B85-1EBB-45A8-A69F-FE7846922BE0}" destId="{3E0BC52F-A890-46BE-B2C7-34628426766E}" srcOrd="0" destOrd="0" presId="urn:microsoft.com/office/officeart/2005/8/layout/vList2"/>
    <dgm:cxn modelId="{783A983F-E46E-48A1-BD50-E838DE9BEF8F}" srcId="{2C295706-9250-4FAC-A2F5-A58E02D0D150}" destId="{6A270519-1DDD-4A6D-8B90-6D9E0796E368}" srcOrd="3" destOrd="0" parTransId="{B1E05EF8-0B27-48AB-942F-0DFF176F70FC}" sibTransId="{08D53558-A421-48EC-A98D-855D081BA30D}"/>
    <dgm:cxn modelId="{C5C8297A-1C42-4FE1-A534-297E952B509F}" type="presParOf" srcId="{F3AC74D3-67DF-4313-A7EE-983CB7B7A025}" destId="{0A5612B9-3370-4D64-96E4-B10A9D951C2F}" srcOrd="0" destOrd="0" presId="urn:microsoft.com/office/officeart/2005/8/layout/vList2"/>
    <dgm:cxn modelId="{8B8A5E1A-8184-48D1-B3EA-D0F749782B10}" type="presParOf" srcId="{F3AC74D3-67DF-4313-A7EE-983CB7B7A025}" destId="{609C36CD-00C1-494F-8FDB-C98555B96891}" srcOrd="1" destOrd="0" presId="urn:microsoft.com/office/officeart/2005/8/layout/vList2"/>
    <dgm:cxn modelId="{2BC1303D-5817-4D3D-9B61-1D88BEF4300B}" type="presParOf" srcId="{F3AC74D3-67DF-4313-A7EE-983CB7B7A025}" destId="{3E0BC52F-A890-46BE-B2C7-34628426766E}" srcOrd="2" destOrd="0" presId="urn:microsoft.com/office/officeart/2005/8/layout/vList2"/>
    <dgm:cxn modelId="{93361010-8610-44EF-AEB8-C84C95776AED}" type="presParOf" srcId="{F3AC74D3-67DF-4313-A7EE-983CB7B7A025}" destId="{694291FE-C71E-4C04-ACCE-A20BC65BBFD6}" srcOrd="3" destOrd="0" presId="urn:microsoft.com/office/officeart/2005/8/layout/vList2"/>
    <dgm:cxn modelId="{E4963B73-96F7-4C70-A2F6-0E4F110924E5}" type="presParOf" srcId="{F3AC74D3-67DF-4313-A7EE-983CB7B7A025}" destId="{3B0C1DC0-7049-4052-B455-637B38995863}" srcOrd="4" destOrd="0" presId="urn:microsoft.com/office/officeart/2005/8/layout/vList2"/>
    <dgm:cxn modelId="{D2AE784A-FB83-4DCF-AD02-45665317EA3F}" type="presParOf" srcId="{F3AC74D3-67DF-4313-A7EE-983CB7B7A025}" destId="{424F304E-728D-4A1E-BA7C-8A75AE59099B}" srcOrd="5" destOrd="0" presId="urn:microsoft.com/office/officeart/2005/8/layout/vList2"/>
    <dgm:cxn modelId="{B8C6725B-8715-4281-91CB-B2BAB9C4B41D}" type="presParOf" srcId="{F3AC74D3-67DF-4313-A7EE-983CB7B7A025}" destId="{39DDBE33-CE73-4A1F-AD86-26BF3EE8D479}" srcOrd="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AAE8091F-FFF0-444A-9228-440A2BDB3F6E}" type="doc">
      <dgm:prSet loTypeId="urn:microsoft.com/office/officeart/2005/8/layout/hierarchy2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A94A9285-3C8B-4EBC-ACE8-5A334D6CE2CE}">
      <dgm:prSet phldrT="[文本]" custT="1"/>
      <dgm:spPr>
        <a:solidFill>
          <a:srgbClr val="FF0000"/>
        </a:solidFill>
      </dgm:spPr>
      <dgm:t>
        <a:bodyPr/>
        <a:lstStyle/>
        <a:p>
          <a:r>
            <a:rPr lang="zh-CN" altLang="en-US" sz="4000" b="1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微课程设计</a:t>
          </a:r>
          <a:endParaRPr lang="zh-CN" altLang="en-US" sz="4000" dirty="0"/>
        </a:p>
      </dgm:t>
    </dgm:pt>
    <dgm:pt modelId="{FC081DDB-5F72-497B-A5D8-027E5E2AE5E8}" type="sibTrans" cxnId="{9C360399-DDE7-4B7E-B5D9-5942852E7262}">
      <dgm:prSet/>
      <dgm:spPr/>
      <dgm:t>
        <a:bodyPr/>
        <a:lstStyle/>
        <a:p>
          <a:endParaRPr lang="zh-CN" altLang="en-US"/>
        </a:p>
      </dgm:t>
    </dgm:pt>
    <dgm:pt modelId="{071BD59F-4AED-4B3F-B175-C5BD2AD984B4}" type="parTrans" cxnId="{9C360399-DDE7-4B7E-B5D9-5942852E7262}">
      <dgm:prSet/>
      <dgm:spPr/>
      <dgm:t>
        <a:bodyPr/>
        <a:lstStyle/>
        <a:p>
          <a:endParaRPr lang="zh-CN" altLang="en-US"/>
        </a:p>
      </dgm:t>
    </dgm:pt>
    <dgm:pt modelId="{ACDC3D71-144E-4FCA-AB5A-758F96E9C5B5}">
      <dgm:prSet custT="1"/>
      <dgm:spPr/>
      <dgm:t>
        <a:bodyPr/>
        <a:lstStyle/>
        <a:p>
          <a:r>
            <a:rPr lang="en-US" altLang="zh-CN" sz="1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教学设计</a:t>
          </a:r>
          <a:endParaRPr lang="en-US" altLang="zh-CN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31FBA8A-03C6-430D-82DD-FF30B5D34047}" type="parTrans" cxnId="{B615B802-A339-4E1A-B98B-3C559085EB79}">
      <dgm:prSet/>
      <dgm:spPr/>
      <dgm:t>
        <a:bodyPr/>
        <a:lstStyle/>
        <a:p>
          <a:endParaRPr lang="zh-CN" altLang="en-US"/>
        </a:p>
      </dgm:t>
    </dgm:pt>
    <dgm:pt modelId="{62BDB7B4-9664-4631-B60D-B5267ED2DE8A}" type="sibTrans" cxnId="{B615B802-A339-4E1A-B98B-3C559085EB79}">
      <dgm:prSet/>
      <dgm:spPr/>
      <dgm:t>
        <a:bodyPr/>
        <a:lstStyle/>
        <a:p>
          <a:endParaRPr lang="zh-CN" altLang="en-US"/>
        </a:p>
      </dgm:t>
    </dgm:pt>
    <dgm:pt modelId="{9040D61D-50DB-409C-B303-BDE8A6FE2C8F}">
      <dgm:prSet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微课教学设计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学习任务清单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课堂教学设计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微反思</a:t>
          </a:r>
          <a:endParaRPr lang="en-US" altLang="zh-CN" b="1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0ED5F2CF-9D01-44A7-9EBE-013B8923AE3F}" type="parTrans" cxnId="{5DDFEA3C-0AD3-4595-BEC4-B589F4193067}">
      <dgm:prSet/>
      <dgm:spPr/>
      <dgm:t>
        <a:bodyPr/>
        <a:lstStyle/>
        <a:p>
          <a:endParaRPr lang="zh-CN" altLang="en-US"/>
        </a:p>
      </dgm:t>
    </dgm:pt>
    <dgm:pt modelId="{60A4E111-67D2-44DC-99EA-BE265B690213}" type="sibTrans" cxnId="{5DDFEA3C-0AD3-4595-BEC4-B589F4193067}">
      <dgm:prSet/>
      <dgm:spPr/>
      <dgm:t>
        <a:bodyPr/>
        <a:lstStyle/>
        <a:p>
          <a:endParaRPr lang="zh-CN" altLang="en-US"/>
        </a:p>
      </dgm:t>
    </dgm:pt>
    <dgm:pt modelId="{67AD8CFB-0101-4049-8B45-4E5A1B45011D}">
      <dgm:prSet custT="1"/>
      <dgm:spPr/>
      <dgm:t>
        <a:bodyPr/>
        <a:lstStyle/>
        <a:p>
          <a:r>
            <a:rPr lang="en-US" altLang="zh-CN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课件</a:t>
          </a:r>
          <a:endParaRPr lang="zh-CN" altLang="en-US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8C6C94B6-F6CE-4984-A5F6-8344AE142FDF}" type="parTrans" cxnId="{510F9AC4-07DC-4C65-91B6-7183F16DDFBB}">
      <dgm:prSet/>
      <dgm:spPr/>
      <dgm:t>
        <a:bodyPr/>
        <a:lstStyle/>
        <a:p>
          <a:endParaRPr lang="zh-CN" altLang="en-US"/>
        </a:p>
      </dgm:t>
    </dgm:pt>
    <dgm:pt modelId="{C9233E2E-6668-4564-B9E6-8026EDBDAD78}" type="sibTrans" cxnId="{510F9AC4-07DC-4C65-91B6-7183F16DDFBB}">
      <dgm:prSet/>
      <dgm:spPr/>
      <dgm:t>
        <a:bodyPr/>
        <a:lstStyle/>
        <a:p>
          <a:endParaRPr lang="zh-CN" altLang="en-US"/>
        </a:p>
      </dgm:t>
    </dgm:pt>
    <dgm:pt modelId="{CF5F8D0A-7457-4801-BA3F-9E0DBA2BD14D}">
      <dgm:prSet custT="1"/>
      <dgm:spPr/>
      <dgm:t>
        <a:bodyPr/>
        <a:lstStyle/>
        <a:p>
          <a:r>
            <a:rPr lang="zh-CN" altLang="en-US" sz="1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视频</a:t>
          </a:r>
          <a:endParaRPr lang="en-US" altLang="zh-CN" sz="2800" b="1" dirty="0">
            <a:latin typeface="微软雅黑" panose="020B0503020204020204" pitchFamily="34" charset="-122"/>
            <a:ea typeface="微软雅黑" panose="020B0503020204020204" pitchFamily="34" charset="-122"/>
          </a:endParaRPr>
        </a:p>
      </dgm:t>
    </dgm:pt>
    <dgm:pt modelId="{2D37B959-6996-4E89-828B-D7408D77AC17}" type="parTrans" cxnId="{56DECFE5-B5E7-4B58-BCC9-377DB73460E8}">
      <dgm:prSet/>
      <dgm:spPr/>
      <dgm:t>
        <a:bodyPr/>
        <a:lstStyle/>
        <a:p>
          <a:endParaRPr lang="zh-CN" altLang="en-US"/>
        </a:p>
      </dgm:t>
    </dgm:pt>
    <dgm:pt modelId="{466489E2-34D8-4041-ACCD-0F939D6C35D6}" type="sibTrans" cxnId="{56DECFE5-B5E7-4B58-BCC9-377DB73460E8}">
      <dgm:prSet/>
      <dgm:spPr/>
      <dgm:t>
        <a:bodyPr/>
        <a:lstStyle/>
        <a:p>
          <a:endParaRPr lang="zh-CN" altLang="en-US"/>
        </a:p>
      </dgm:t>
    </dgm:pt>
    <dgm:pt modelId="{911A0046-EAC1-460B-9F1E-E5E4A4483747}">
      <dgm:prSet/>
      <dgm:spPr>
        <a:solidFill>
          <a:srgbClr val="00B050"/>
        </a:solidFill>
      </dgm:spPr>
      <dgm:t>
        <a:bodyPr/>
        <a:lstStyle/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微课课件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课堂课件</a:t>
          </a:r>
          <a:endParaRPr lang="en-US" altLang="zh-CN" b="1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D02025BF-682C-408C-8503-B16EEE5802EE}" type="parTrans" cxnId="{423511E4-5906-4165-91FE-053C48ADC84B}">
      <dgm:prSet/>
      <dgm:spPr/>
      <dgm:t>
        <a:bodyPr/>
        <a:lstStyle/>
        <a:p>
          <a:endParaRPr lang="zh-CN" altLang="en-US"/>
        </a:p>
      </dgm:t>
    </dgm:pt>
    <dgm:pt modelId="{640BCCD1-5D7F-4B71-B1B4-0FA849CAA49C}" type="sibTrans" cxnId="{423511E4-5906-4165-91FE-053C48ADC84B}">
      <dgm:prSet/>
      <dgm:spPr/>
      <dgm:t>
        <a:bodyPr/>
        <a:lstStyle/>
        <a:p>
          <a:endParaRPr lang="zh-CN" altLang="en-US"/>
        </a:p>
      </dgm:t>
    </dgm:pt>
    <dgm:pt modelId="{3871D5E6-9614-48E2-938A-C76124CE32ED}">
      <dgm:prSet/>
      <dgm:spPr>
        <a:solidFill>
          <a:srgbClr val="00B050"/>
        </a:solidFill>
      </dgm:spPr>
      <dgm:t>
        <a:bodyPr/>
        <a:lstStyle/>
        <a:p>
          <a:r>
            <a:rPr lang="en-US" altLang="zh-CN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MP4、AVI</a:t>
          </a:r>
          <a:r>
            <a:rPr lang="zh-CN" altLang="en-US" b="1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等格式的课前微视频</a:t>
          </a:r>
          <a:endParaRPr lang="zh-CN" altLang="en-US" b="1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gm:t>
    </dgm:pt>
    <dgm:pt modelId="{61877076-3D10-4E74-9EBD-A9D45830C473}" type="parTrans" cxnId="{A969816F-F3CD-45F5-A05E-8C68EF1A8904}">
      <dgm:prSet/>
      <dgm:spPr/>
      <dgm:t>
        <a:bodyPr/>
        <a:lstStyle/>
        <a:p>
          <a:endParaRPr lang="zh-CN" altLang="en-US"/>
        </a:p>
      </dgm:t>
    </dgm:pt>
    <dgm:pt modelId="{21677161-41F7-4BBF-A78C-6E9012AC271F}" type="sibTrans" cxnId="{A969816F-F3CD-45F5-A05E-8C68EF1A8904}">
      <dgm:prSet/>
      <dgm:spPr/>
      <dgm:t>
        <a:bodyPr/>
        <a:lstStyle/>
        <a:p>
          <a:endParaRPr lang="zh-CN" altLang="en-US"/>
        </a:p>
      </dgm:t>
    </dgm:pt>
    <dgm:pt modelId="{4268D5FE-B352-44B4-8F28-F00909E2A166}" type="pres">
      <dgm:prSet presAssocID="{AAE8091F-FFF0-444A-9228-440A2BDB3F6E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05D40948-7E9D-406A-9E43-3922543D3B51}" type="pres">
      <dgm:prSet presAssocID="{A94A9285-3C8B-4EBC-ACE8-5A334D6CE2CE}" presName="root1" presStyleCnt="0"/>
      <dgm:spPr/>
    </dgm:pt>
    <dgm:pt modelId="{9C21C3F1-936A-4D24-8B60-E3C59F5C83DB}" type="pres">
      <dgm:prSet presAssocID="{A94A9285-3C8B-4EBC-ACE8-5A334D6CE2CE}" presName="LevelOneTextNode" presStyleLbl="node0" presStyleIdx="0" presStyleCnt="1" custScaleX="51455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43A4E04A-A2A0-4597-9AB9-88BA6F6691F1}" type="pres">
      <dgm:prSet presAssocID="{A94A9285-3C8B-4EBC-ACE8-5A334D6CE2CE}" presName="level2hierChild" presStyleCnt="0"/>
      <dgm:spPr/>
    </dgm:pt>
    <dgm:pt modelId="{70B0129D-66AA-4856-BF79-1ECEC59FD592}" type="pres">
      <dgm:prSet presAssocID="{231FBA8A-03C6-430D-82DD-FF30B5D34047}" presName="conn2-1" presStyleLbl="parChTrans1D2" presStyleIdx="0" presStyleCnt="3"/>
      <dgm:spPr/>
      <dgm:t>
        <a:bodyPr/>
        <a:lstStyle/>
        <a:p>
          <a:endParaRPr lang="zh-CN" altLang="en-US"/>
        </a:p>
      </dgm:t>
    </dgm:pt>
    <dgm:pt modelId="{20DF0917-6A79-44C8-B00F-0DC2FA478861}" type="pres">
      <dgm:prSet presAssocID="{231FBA8A-03C6-430D-82DD-FF30B5D34047}" presName="connTx" presStyleLbl="parChTrans1D2" presStyleIdx="0" presStyleCnt="3"/>
      <dgm:spPr/>
      <dgm:t>
        <a:bodyPr/>
        <a:lstStyle/>
        <a:p>
          <a:endParaRPr lang="zh-CN" altLang="en-US"/>
        </a:p>
      </dgm:t>
    </dgm:pt>
    <dgm:pt modelId="{756BB973-A692-4369-8591-F4D451477031}" type="pres">
      <dgm:prSet presAssocID="{ACDC3D71-144E-4FCA-AB5A-758F96E9C5B5}" presName="root2" presStyleCnt="0"/>
      <dgm:spPr/>
    </dgm:pt>
    <dgm:pt modelId="{C8F79E9A-AA7C-4835-8AB0-CF67DDF04CA1}" type="pres">
      <dgm:prSet presAssocID="{ACDC3D71-144E-4FCA-AB5A-758F96E9C5B5}" presName="LevelTwoTextNode" presStyleLbl="node2" presStyleIdx="0" presStyleCnt="3" custScaleX="56211" custScaleY="41009" custLinFactNeighborX="1543" custLinFactNeighborY="-1028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6C132746-D1B8-446E-B025-990648154937}" type="pres">
      <dgm:prSet presAssocID="{ACDC3D71-144E-4FCA-AB5A-758F96E9C5B5}" presName="level3hierChild" presStyleCnt="0"/>
      <dgm:spPr/>
    </dgm:pt>
    <dgm:pt modelId="{80E5CFFF-E452-413B-AD87-E41822951442}" type="pres">
      <dgm:prSet presAssocID="{0ED5F2CF-9D01-44A7-9EBE-013B8923AE3F}" presName="conn2-1" presStyleLbl="parChTrans1D3" presStyleIdx="0" presStyleCnt="3"/>
      <dgm:spPr/>
      <dgm:t>
        <a:bodyPr/>
        <a:lstStyle/>
        <a:p>
          <a:endParaRPr lang="zh-CN" altLang="en-US"/>
        </a:p>
      </dgm:t>
    </dgm:pt>
    <dgm:pt modelId="{850A8E54-C667-40CC-B126-416AB9FEDF23}" type="pres">
      <dgm:prSet presAssocID="{0ED5F2CF-9D01-44A7-9EBE-013B8923AE3F}" presName="connTx" presStyleLbl="parChTrans1D3" presStyleIdx="0" presStyleCnt="3"/>
      <dgm:spPr/>
      <dgm:t>
        <a:bodyPr/>
        <a:lstStyle/>
        <a:p>
          <a:endParaRPr lang="zh-CN" altLang="en-US"/>
        </a:p>
      </dgm:t>
    </dgm:pt>
    <dgm:pt modelId="{4E53A509-97A6-4D66-AC68-503124F448F8}" type="pres">
      <dgm:prSet presAssocID="{9040D61D-50DB-409C-B303-BDE8A6FE2C8F}" presName="root2" presStyleCnt="0"/>
      <dgm:spPr/>
    </dgm:pt>
    <dgm:pt modelId="{BAB23317-9200-45BE-8215-8B9E2D88FE19}" type="pres">
      <dgm:prSet presAssocID="{9040D61D-50DB-409C-B303-BDE8A6FE2C8F}" presName="LevelTwoTextNode" presStyleLbl="node3" presStyleIdx="0" presStyleCnt="3" custScaleY="13305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948ED172-9892-4587-B901-35CECEF4EA46}" type="pres">
      <dgm:prSet presAssocID="{9040D61D-50DB-409C-B303-BDE8A6FE2C8F}" presName="level3hierChild" presStyleCnt="0"/>
      <dgm:spPr/>
    </dgm:pt>
    <dgm:pt modelId="{B0D534C4-A226-4C52-BD1C-CCB1D1E46991}" type="pres">
      <dgm:prSet presAssocID="{8C6C94B6-F6CE-4984-A5F6-8344AE142FDF}" presName="conn2-1" presStyleLbl="parChTrans1D2" presStyleIdx="1" presStyleCnt="3"/>
      <dgm:spPr/>
      <dgm:t>
        <a:bodyPr/>
        <a:lstStyle/>
        <a:p>
          <a:endParaRPr lang="zh-CN" altLang="en-US"/>
        </a:p>
      </dgm:t>
    </dgm:pt>
    <dgm:pt modelId="{52462B7C-D40B-4AA1-BC85-4AF455ADE700}" type="pres">
      <dgm:prSet presAssocID="{8C6C94B6-F6CE-4984-A5F6-8344AE142FDF}" presName="connTx" presStyleLbl="parChTrans1D2" presStyleIdx="1" presStyleCnt="3"/>
      <dgm:spPr/>
      <dgm:t>
        <a:bodyPr/>
        <a:lstStyle/>
        <a:p>
          <a:endParaRPr lang="zh-CN" altLang="en-US"/>
        </a:p>
      </dgm:t>
    </dgm:pt>
    <dgm:pt modelId="{8EB6D5D1-6155-4AB2-A6A9-57247163E4D1}" type="pres">
      <dgm:prSet presAssocID="{67AD8CFB-0101-4049-8B45-4E5A1B45011D}" presName="root2" presStyleCnt="0"/>
      <dgm:spPr/>
    </dgm:pt>
    <dgm:pt modelId="{FEC8021D-0DD8-4674-BAA6-470EF8BA7354}" type="pres">
      <dgm:prSet presAssocID="{67AD8CFB-0101-4049-8B45-4E5A1B45011D}" presName="LevelTwoTextNode" presStyleLbl="node2" presStyleIdx="1" presStyleCnt="3" custScaleX="58308" custScaleY="39150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B29DC48B-A3D7-4D56-AD58-E28A4F1A159B}" type="pres">
      <dgm:prSet presAssocID="{67AD8CFB-0101-4049-8B45-4E5A1B45011D}" presName="level3hierChild" presStyleCnt="0"/>
      <dgm:spPr/>
    </dgm:pt>
    <dgm:pt modelId="{AEEF2974-B234-4A4B-8264-A87D268EB2A0}" type="pres">
      <dgm:prSet presAssocID="{D02025BF-682C-408C-8503-B16EEE5802EE}" presName="conn2-1" presStyleLbl="parChTrans1D3" presStyleIdx="1" presStyleCnt="3"/>
      <dgm:spPr/>
      <dgm:t>
        <a:bodyPr/>
        <a:lstStyle/>
        <a:p>
          <a:endParaRPr lang="zh-CN" altLang="en-US"/>
        </a:p>
      </dgm:t>
    </dgm:pt>
    <dgm:pt modelId="{7067094E-AF98-41C6-AB7B-7976095141FA}" type="pres">
      <dgm:prSet presAssocID="{D02025BF-682C-408C-8503-B16EEE5802EE}" presName="connTx" presStyleLbl="parChTrans1D3" presStyleIdx="1" presStyleCnt="3"/>
      <dgm:spPr/>
      <dgm:t>
        <a:bodyPr/>
        <a:lstStyle/>
        <a:p>
          <a:endParaRPr lang="zh-CN" altLang="en-US"/>
        </a:p>
      </dgm:t>
    </dgm:pt>
    <dgm:pt modelId="{2853C00E-A96B-4428-896E-BBA901C6C709}" type="pres">
      <dgm:prSet presAssocID="{911A0046-EAC1-460B-9F1E-E5E4A4483747}" presName="root2" presStyleCnt="0"/>
      <dgm:spPr/>
    </dgm:pt>
    <dgm:pt modelId="{64F99E4B-8F3E-4466-88A8-7D16BFFD3083}" type="pres">
      <dgm:prSet presAssocID="{911A0046-EAC1-460B-9F1E-E5E4A4483747}" presName="LevelTwoTextNode" presStyleLbl="node3" presStyleIdx="1" presStyleCnt="3" custScaleY="54783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CB657D2B-5023-4F7D-AF71-4EAA29181E31}" type="pres">
      <dgm:prSet presAssocID="{911A0046-EAC1-460B-9F1E-E5E4A4483747}" presName="level3hierChild" presStyleCnt="0"/>
      <dgm:spPr/>
    </dgm:pt>
    <dgm:pt modelId="{B865F376-3AFC-4B76-891E-D00ADE962397}" type="pres">
      <dgm:prSet presAssocID="{2D37B959-6996-4E89-828B-D7408D77AC17}" presName="conn2-1" presStyleLbl="parChTrans1D2" presStyleIdx="2" presStyleCnt="3"/>
      <dgm:spPr/>
      <dgm:t>
        <a:bodyPr/>
        <a:lstStyle/>
        <a:p>
          <a:endParaRPr lang="zh-CN" altLang="en-US"/>
        </a:p>
      </dgm:t>
    </dgm:pt>
    <dgm:pt modelId="{9ECB6552-A146-439E-A11F-C6BF03368359}" type="pres">
      <dgm:prSet presAssocID="{2D37B959-6996-4E89-828B-D7408D77AC17}" presName="connTx" presStyleLbl="parChTrans1D2" presStyleIdx="2" presStyleCnt="3"/>
      <dgm:spPr/>
      <dgm:t>
        <a:bodyPr/>
        <a:lstStyle/>
        <a:p>
          <a:endParaRPr lang="zh-CN" altLang="en-US"/>
        </a:p>
      </dgm:t>
    </dgm:pt>
    <dgm:pt modelId="{D2C9B83E-7097-4966-8C69-35383E0D63E0}" type="pres">
      <dgm:prSet presAssocID="{CF5F8D0A-7457-4801-BA3F-9E0DBA2BD14D}" presName="root2" presStyleCnt="0"/>
      <dgm:spPr/>
    </dgm:pt>
    <dgm:pt modelId="{4198EBD6-94A4-4263-A892-1111980E607B}" type="pres">
      <dgm:prSet presAssocID="{CF5F8D0A-7457-4801-BA3F-9E0DBA2BD14D}" presName="LevelTwoTextNode" presStyleLbl="node2" presStyleIdx="2" presStyleCnt="3" custScaleX="59180" custScaleY="41139" custLinFactNeighborX="461" custLinFactNeighborY="666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BFEBA9A8-BE9F-4896-9050-514A603AFB15}" type="pres">
      <dgm:prSet presAssocID="{CF5F8D0A-7457-4801-BA3F-9E0DBA2BD14D}" presName="level3hierChild" presStyleCnt="0"/>
      <dgm:spPr/>
    </dgm:pt>
    <dgm:pt modelId="{DF7F05CF-8951-44C1-9534-E7760EC221C2}" type="pres">
      <dgm:prSet presAssocID="{61877076-3D10-4E74-9EBD-A9D45830C473}" presName="conn2-1" presStyleLbl="parChTrans1D3" presStyleIdx="2" presStyleCnt="3"/>
      <dgm:spPr/>
      <dgm:t>
        <a:bodyPr/>
        <a:lstStyle/>
        <a:p>
          <a:endParaRPr lang="zh-CN" altLang="en-US"/>
        </a:p>
      </dgm:t>
    </dgm:pt>
    <dgm:pt modelId="{3D46D98E-3BDD-4056-B758-0CE39AAB5355}" type="pres">
      <dgm:prSet presAssocID="{61877076-3D10-4E74-9EBD-A9D45830C473}" presName="connTx" presStyleLbl="parChTrans1D3" presStyleIdx="2" presStyleCnt="3"/>
      <dgm:spPr/>
      <dgm:t>
        <a:bodyPr/>
        <a:lstStyle/>
        <a:p>
          <a:endParaRPr lang="zh-CN" altLang="en-US"/>
        </a:p>
      </dgm:t>
    </dgm:pt>
    <dgm:pt modelId="{8BCEFFBD-9542-42CA-92EA-A0EA2EA5553A}" type="pres">
      <dgm:prSet presAssocID="{3871D5E6-9614-48E2-938A-C76124CE32ED}" presName="root2" presStyleCnt="0"/>
      <dgm:spPr/>
    </dgm:pt>
    <dgm:pt modelId="{1DC339A4-F302-4C0B-ACEC-7E89ED90DF13}" type="pres">
      <dgm:prSet presAssocID="{3871D5E6-9614-48E2-938A-C76124CE32ED}" presName="LevelTwoTextNode" presStyleLbl="node3" presStyleIdx="2" presStyleCnt="3" custScaleY="57346">
        <dgm:presLayoutVars>
          <dgm:chPref val="3"/>
        </dgm:presLayoutVars>
      </dgm:prSet>
      <dgm:spPr/>
      <dgm:t>
        <a:bodyPr/>
        <a:lstStyle/>
        <a:p>
          <a:endParaRPr lang="zh-CN" altLang="en-US"/>
        </a:p>
      </dgm:t>
    </dgm:pt>
    <dgm:pt modelId="{7660E3E4-2693-4030-B3AF-B2EE3219E486}" type="pres">
      <dgm:prSet presAssocID="{3871D5E6-9614-48E2-938A-C76124CE32ED}" presName="level3hierChild" presStyleCnt="0"/>
      <dgm:spPr/>
    </dgm:pt>
  </dgm:ptLst>
  <dgm:cxnLst>
    <dgm:cxn modelId="{B615B802-A339-4E1A-B98B-3C559085EB79}" srcId="{A94A9285-3C8B-4EBC-ACE8-5A334D6CE2CE}" destId="{ACDC3D71-144E-4FCA-AB5A-758F96E9C5B5}" srcOrd="0" destOrd="0" parTransId="{231FBA8A-03C6-430D-82DD-FF30B5D34047}" sibTransId="{62BDB7B4-9664-4631-B60D-B5267ED2DE8A}"/>
    <dgm:cxn modelId="{A01E4984-0B19-40C3-BBD6-57699141ED01}" type="presOf" srcId="{CF5F8D0A-7457-4801-BA3F-9E0DBA2BD14D}" destId="{4198EBD6-94A4-4263-A892-1111980E607B}" srcOrd="0" destOrd="0" presId="urn:microsoft.com/office/officeart/2005/8/layout/hierarchy2"/>
    <dgm:cxn modelId="{CDCC5A6A-CE14-40E6-A87C-6105400D34AD}" type="presOf" srcId="{61877076-3D10-4E74-9EBD-A9D45830C473}" destId="{3D46D98E-3BDD-4056-B758-0CE39AAB5355}" srcOrd="1" destOrd="0" presId="urn:microsoft.com/office/officeart/2005/8/layout/hierarchy2"/>
    <dgm:cxn modelId="{77AF2C89-F259-4DE3-BC47-AE8989529210}" type="presOf" srcId="{9040D61D-50DB-409C-B303-BDE8A6FE2C8F}" destId="{BAB23317-9200-45BE-8215-8B9E2D88FE19}" srcOrd="0" destOrd="0" presId="urn:microsoft.com/office/officeart/2005/8/layout/hierarchy2"/>
    <dgm:cxn modelId="{A969816F-F3CD-45F5-A05E-8C68EF1A8904}" srcId="{CF5F8D0A-7457-4801-BA3F-9E0DBA2BD14D}" destId="{3871D5E6-9614-48E2-938A-C76124CE32ED}" srcOrd="0" destOrd="0" parTransId="{61877076-3D10-4E74-9EBD-A9D45830C473}" sibTransId="{21677161-41F7-4BBF-A78C-6E9012AC271F}"/>
    <dgm:cxn modelId="{56DECFE5-B5E7-4B58-BCC9-377DB73460E8}" srcId="{A94A9285-3C8B-4EBC-ACE8-5A334D6CE2CE}" destId="{CF5F8D0A-7457-4801-BA3F-9E0DBA2BD14D}" srcOrd="2" destOrd="0" parTransId="{2D37B959-6996-4E89-828B-D7408D77AC17}" sibTransId="{466489E2-34D8-4041-ACCD-0F939D6C35D6}"/>
    <dgm:cxn modelId="{E4B8C96D-2C11-4E77-8460-D0CE5FE287F9}" type="presOf" srcId="{2D37B959-6996-4E89-828B-D7408D77AC17}" destId="{9ECB6552-A146-439E-A11F-C6BF03368359}" srcOrd="1" destOrd="0" presId="urn:microsoft.com/office/officeart/2005/8/layout/hierarchy2"/>
    <dgm:cxn modelId="{27CE0FBF-97E8-49ED-9CB7-7BF766E48F8E}" type="presOf" srcId="{A94A9285-3C8B-4EBC-ACE8-5A334D6CE2CE}" destId="{9C21C3F1-936A-4D24-8B60-E3C59F5C83DB}" srcOrd="0" destOrd="0" presId="urn:microsoft.com/office/officeart/2005/8/layout/hierarchy2"/>
    <dgm:cxn modelId="{C93B61CF-A882-425C-A214-2E52A1635419}" type="presOf" srcId="{ACDC3D71-144E-4FCA-AB5A-758F96E9C5B5}" destId="{C8F79E9A-AA7C-4835-8AB0-CF67DDF04CA1}" srcOrd="0" destOrd="0" presId="urn:microsoft.com/office/officeart/2005/8/layout/hierarchy2"/>
    <dgm:cxn modelId="{342ED30B-26A4-43A2-A487-360101F813AF}" type="presOf" srcId="{8C6C94B6-F6CE-4984-A5F6-8344AE142FDF}" destId="{52462B7C-D40B-4AA1-BC85-4AF455ADE700}" srcOrd="1" destOrd="0" presId="urn:microsoft.com/office/officeart/2005/8/layout/hierarchy2"/>
    <dgm:cxn modelId="{F15E6829-9868-455F-8834-27A2C5FFDB04}" type="presOf" srcId="{0ED5F2CF-9D01-44A7-9EBE-013B8923AE3F}" destId="{850A8E54-C667-40CC-B126-416AB9FEDF23}" srcOrd="1" destOrd="0" presId="urn:microsoft.com/office/officeart/2005/8/layout/hierarchy2"/>
    <dgm:cxn modelId="{89FE8749-80B0-4F77-89F4-0669C771F72C}" type="presOf" srcId="{D02025BF-682C-408C-8503-B16EEE5802EE}" destId="{7067094E-AF98-41C6-AB7B-7976095141FA}" srcOrd="1" destOrd="0" presId="urn:microsoft.com/office/officeart/2005/8/layout/hierarchy2"/>
    <dgm:cxn modelId="{428D554F-D75F-4806-82A0-8370ECEAD8B4}" type="presOf" srcId="{8C6C94B6-F6CE-4984-A5F6-8344AE142FDF}" destId="{B0D534C4-A226-4C52-BD1C-CCB1D1E46991}" srcOrd="0" destOrd="0" presId="urn:microsoft.com/office/officeart/2005/8/layout/hierarchy2"/>
    <dgm:cxn modelId="{A9EF437C-BA2F-4C24-9A5E-8BFA380BD412}" type="presOf" srcId="{D02025BF-682C-408C-8503-B16EEE5802EE}" destId="{AEEF2974-B234-4A4B-8264-A87D268EB2A0}" srcOrd="0" destOrd="0" presId="urn:microsoft.com/office/officeart/2005/8/layout/hierarchy2"/>
    <dgm:cxn modelId="{523753DB-7DD7-4292-891D-7B40F8FE3084}" type="presOf" srcId="{231FBA8A-03C6-430D-82DD-FF30B5D34047}" destId="{70B0129D-66AA-4856-BF79-1ECEC59FD592}" srcOrd="0" destOrd="0" presId="urn:microsoft.com/office/officeart/2005/8/layout/hierarchy2"/>
    <dgm:cxn modelId="{423511E4-5906-4165-91FE-053C48ADC84B}" srcId="{67AD8CFB-0101-4049-8B45-4E5A1B45011D}" destId="{911A0046-EAC1-460B-9F1E-E5E4A4483747}" srcOrd="0" destOrd="0" parTransId="{D02025BF-682C-408C-8503-B16EEE5802EE}" sibTransId="{640BCCD1-5D7F-4B71-B1B4-0FA849CAA49C}"/>
    <dgm:cxn modelId="{E04D414C-6F5B-4A59-A8F2-3FD1E4913D4D}" type="presOf" srcId="{2D37B959-6996-4E89-828B-D7408D77AC17}" destId="{B865F376-3AFC-4B76-891E-D00ADE962397}" srcOrd="0" destOrd="0" presId="urn:microsoft.com/office/officeart/2005/8/layout/hierarchy2"/>
    <dgm:cxn modelId="{9C360399-DDE7-4B7E-B5D9-5942852E7262}" srcId="{AAE8091F-FFF0-444A-9228-440A2BDB3F6E}" destId="{A94A9285-3C8B-4EBC-ACE8-5A334D6CE2CE}" srcOrd="0" destOrd="0" parTransId="{071BD59F-4AED-4B3F-B175-C5BD2AD984B4}" sibTransId="{FC081DDB-5F72-497B-A5D8-027E5E2AE5E8}"/>
    <dgm:cxn modelId="{320DA445-656A-400C-BDA6-4EDDF8180DC2}" type="presOf" srcId="{3871D5E6-9614-48E2-938A-C76124CE32ED}" destId="{1DC339A4-F302-4C0B-ACEC-7E89ED90DF13}" srcOrd="0" destOrd="0" presId="urn:microsoft.com/office/officeart/2005/8/layout/hierarchy2"/>
    <dgm:cxn modelId="{00DB3C54-BD39-4F7D-91B0-17EDEA147EB1}" type="presOf" srcId="{AAE8091F-FFF0-444A-9228-440A2BDB3F6E}" destId="{4268D5FE-B352-44B4-8F28-F00909E2A166}" srcOrd="0" destOrd="0" presId="urn:microsoft.com/office/officeart/2005/8/layout/hierarchy2"/>
    <dgm:cxn modelId="{3B46D3CA-2FEC-434D-9DAD-6E58BFD028E2}" type="presOf" srcId="{231FBA8A-03C6-430D-82DD-FF30B5D34047}" destId="{20DF0917-6A79-44C8-B00F-0DC2FA478861}" srcOrd="1" destOrd="0" presId="urn:microsoft.com/office/officeart/2005/8/layout/hierarchy2"/>
    <dgm:cxn modelId="{DBC5F97E-4484-49F7-B5BF-63329FC144DF}" type="presOf" srcId="{0ED5F2CF-9D01-44A7-9EBE-013B8923AE3F}" destId="{80E5CFFF-E452-413B-AD87-E41822951442}" srcOrd="0" destOrd="0" presId="urn:microsoft.com/office/officeart/2005/8/layout/hierarchy2"/>
    <dgm:cxn modelId="{510F9AC4-07DC-4C65-91B6-7183F16DDFBB}" srcId="{A94A9285-3C8B-4EBC-ACE8-5A334D6CE2CE}" destId="{67AD8CFB-0101-4049-8B45-4E5A1B45011D}" srcOrd="1" destOrd="0" parTransId="{8C6C94B6-F6CE-4984-A5F6-8344AE142FDF}" sibTransId="{C9233E2E-6668-4564-B9E6-8026EDBDAD78}"/>
    <dgm:cxn modelId="{866BFE07-AF29-4859-920E-9E8AA080F3B4}" type="presOf" srcId="{61877076-3D10-4E74-9EBD-A9D45830C473}" destId="{DF7F05CF-8951-44C1-9534-E7760EC221C2}" srcOrd="0" destOrd="0" presId="urn:microsoft.com/office/officeart/2005/8/layout/hierarchy2"/>
    <dgm:cxn modelId="{5DDFEA3C-0AD3-4595-BEC4-B589F4193067}" srcId="{ACDC3D71-144E-4FCA-AB5A-758F96E9C5B5}" destId="{9040D61D-50DB-409C-B303-BDE8A6FE2C8F}" srcOrd="0" destOrd="0" parTransId="{0ED5F2CF-9D01-44A7-9EBE-013B8923AE3F}" sibTransId="{60A4E111-67D2-44DC-99EA-BE265B690213}"/>
    <dgm:cxn modelId="{D24D5C21-090B-430D-9D8D-81CFCC9B86C7}" type="presOf" srcId="{911A0046-EAC1-460B-9F1E-E5E4A4483747}" destId="{64F99E4B-8F3E-4466-88A8-7D16BFFD3083}" srcOrd="0" destOrd="0" presId="urn:microsoft.com/office/officeart/2005/8/layout/hierarchy2"/>
    <dgm:cxn modelId="{7F517FCE-F56E-4137-8713-74790FD876FB}" type="presOf" srcId="{67AD8CFB-0101-4049-8B45-4E5A1B45011D}" destId="{FEC8021D-0DD8-4674-BAA6-470EF8BA7354}" srcOrd="0" destOrd="0" presId="urn:microsoft.com/office/officeart/2005/8/layout/hierarchy2"/>
    <dgm:cxn modelId="{EE09FBA3-4C2B-42FF-8928-518915E5D4AE}" type="presParOf" srcId="{4268D5FE-B352-44B4-8F28-F00909E2A166}" destId="{05D40948-7E9D-406A-9E43-3922543D3B51}" srcOrd="0" destOrd="0" presId="urn:microsoft.com/office/officeart/2005/8/layout/hierarchy2"/>
    <dgm:cxn modelId="{CF820353-F4F9-4094-89EA-7D2E8FA7C9C9}" type="presParOf" srcId="{05D40948-7E9D-406A-9E43-3922543D3B51}" destId="{9C21C3F1-936A-4D24-8B60-E3C59F5C83DB}" srcOrd="0" destOrd="0" presId="urn:microsoft.com/office/officeart/2005/8/layout/hierarchy2"/>
    <dgm:cxn modelId="{F332A483-18CE-4901-895F-FB2536A9CFCC}" type="presParOf" srcId="{05D40948-7E9D-406A-9E43-3922543D3B51}" destId="{43A4E04A-A2A0-4597-9AB9-88BA6F6691F1}" srcOrd="1" destOrd="0" presId="urn:microsoft.com/office/officeart/2005/8/layout/hierarchy2"/>
    <dgm:cxn modelId="{75967C4A-B95E-4C5C-9087-74119C5A6272}" type="presParOf" srcId="{43A4E04A-A2A0-4597-9AB9-88BA6F6691F1}" destId="{70B0129D-66AA-4856-BF79-1ECEC59FD592}" srcOrd="0" destOrd="0" presId="urn:microsoft.com/office/officeart/2005/8/layout/hierarchy2"/>
    <dgm:cxn modelId="{49A33ABC-3FE0-44F5-B287-984218D967F1}" type="presParOf" srcId="{70B0129D-66AA-4856-BF79-1ECEC59FD592}" destId="{20DF0917-6A79-44C8-B00F-0DC2FA478861}" srcOrd="0" destOrd="0" presId="urn:microsoft.com/office/officeart/2005/8/layout/hierarchy2"/>
    <dgm:cxn modelId="{24B101F3-7256-4EE3-A4B3-BE58CBF3B13C}" type="presParOf" srcId="{43A4E04A-A2A0-4597-9AB9-88BA6F6691F1}" destId="{756BB973-A692-4369-8591-F4D451477031}" srcOrd="1" destOrd="0" presId="urn:microsoft.com/office/officeart/2005/8/layout/hierarchy2"/>
    <dgm:cxn modelId="{8175B738-592E-47CE-8C79-4AF6726B5EC5}" type="presParOf" srcId="{756BB973-A692-4369-8591-F4D451477031}" destId="{C8F79E9A-AA7C-4835-8AB0-CF67DDF04CA1}" srcOrd="0" destOrd="0" presId="urn:microsoft.com/office/officeart/2005/8/layout/hierarchy2"/>
    <dgm:cxn modelId="{CD0240DD-99CB-4042-80E3-2FF699CE6752}" type="presParOf" srcId="{756BB973-A692-4369-8591-F4D451477031}" destId="{6C132746-D1B8-446E-B025-990648154937}" srcOrd="1" destOrd="0" presId="urn:microsoft.com/office/officeart/2005/8/layout/hierarchy2"/>
    <dgm:cxn modelId="{F1D94BE3-E441-4B28-967F-5BC5D704B57B}" type="presParOf" srcId="{6C132746-D1B8-446E-B025-990648154937}" destId="{80E5CFFF-E452-413B-AD87-E41822951442}" srcOrd="0" destOrd="0" presId="urn:microsoft.com/office/officeart/2005/8/layout/hierarchy2"/>
    <dgm:cxn modelId="{64AF98F5-D8E0-4F0E-8E4F-ACFE7771363B}" type="presParOf" srcId="{80E5CFFF-E452-413B-AD87-E41822951442}" destId="{850A8E54-C667-40CC-B126-416AB9FEDF23}" srcOrd="0" destOrd="0" presId="urn:microsoft.com/office/officeart/2005/8/layout/hierarchy2"/>
    <dgm:cxn modelId="{59C12E5D-4A7F-4160-963A-D266CC6D82AB}" type="presParOf" srcId="{6C132746-D1B8-446E-B025-990648154937}" destId="{4E53A509-97A6-4D66-AC68-503124F448F8}" srcOrd="1" destOrd="0" presId="urn:microsoft.com/office/officeart/2005/8/layout/hierarchy2"/>
    <dgm:cxn modelId="{7BF168EC-2619-424E-B1A1-B885D7CCF1FE}" type="presParOf" srcId="{4E53A509-97A6-4D66-AC68-503124F448F8}" destId="{BAB23317-9200-45BE-8215-8B9E2D88FE19}" srcOrd="0" destOrd="0" presId="urn:microsoft.com/office/officeart/2005/8/layout/hierarchy2"/>
    <dgm:cxn modelId="{C01E2E93-C7C2-43F5-B6F4-21F7F25C0637}" type="presParOf" srcId="{4E53A509-97A6-4D66-AC68-503124F448F8}" destId="{948ED172-9892-4587-B901-35CECEF4EA46}" srcOrd="1" destOrd="0" presId="urn:microsoft.com/office/officeart/2005/8/layout/hierarchy2"/>
    <dgm:cxn modelId="{76AE2108-6446-474A-AF92-1868812F5BA6}" type="presParOf" srcId="{43A4E04A-A2A0-4597-9AB9-88BA6F6691F1}" destId="{B0D534C4-A226-4C52-BD1C-CCB1D1E46991}" srcOrd="2" destOrd="0" presId="urn:microsoft.com/office/officeart/2005/8/layout/hierarchy2"/>
    <dgm:cxn modelId="{15C183AD-FA6E-4F22-A528-EEC4493541C3}" type="presParOf" srcId="{B0D534C4-A226-4C52-BD1C-CCB1D1E46991}" destId="{52462B7C-D40B-4AA1-BC85-4AF455ADE700}" srcOrd="0" destOrd="0" presId="urn:microsoft.com/office/officeart/2005/8/layout/hierarchy2"/>
    <dgm:cxn modelId="{C8201E17-41EF-4A3F-8EF8-4FF91435FAF5}" type="presParOf" srcId="{43A4E04A-A2A0-4597-9AB9-88BA6F6691F1}" destId="{8EB6D5D1-6155-4AB2-A6A9-57247163E4D1}" srcOrd="3" destOrd="0" presId="urn:microsoft.com/office/officeart/2005/8/layout/hierarchy2"/>
    <dgm:cxn modelId="{4275458B-0550-4C7C-A42F-25E2DB4E75F1}" type="presParOf" srcId="{8EB6D5D1-6155-4AB2-A6A9-57247163E4D1}" destId="{FEC8021D-0DD8-4674-BAA6-470EF8BA7354}" srcOrd="0" destOrd="0" presId="urn:microsoft.com/office/officeart/2005/8/layout/hierarchy2"/>
    <dgm:cxn modelId="{DADCFD51-911B-49E1-832F-A074EE3CB3DC}" type="presParOf" srcId="{8EB6D5D1-6155-4AB2-A6A9-57247163E4D1}" destId="{B29DC48B-A3D7-4D56-AD58-E28A4F1A159B}" srcOrd="1" destOrd="0" presId="urn:microsoft.com/office/officeart/2005/8/layout/hierarchy2"/>
    <dgm:cxn modelId="{04EBC468-F591-4868-8063-EE3AE4943D78}" type="presParOf" srcId="{B29DC48B-A3D7-4D56-AD58-E28A4F1A159B}" destId="{AEEF2974-B234-4A4B-8264-A87D268EB2A0}" srcOrd="0" destOrd="0" presId="urn:microsoft.com/office/officeart/2005/8/layout/hierarchy2"/>
    <dgm:cxn modelId="{54E26BC3-D19C-4F4B-984D-DF65F63211F1}" type="presParOf" srcId="{AEEF2974-B234-4A4B-8264-A87D268EB2A0}" destId="{7067094E-AF98-41C6-AB7B-7976095141FA}" srcOrd="0" destOrd="0" presId="urn:microsoft.com/office/officeart/2005/8/layout/hierarchy2"/>
    <dgm:cxn modelId="{7E51A990-C80F-4EAD-A953-F48A7548F96E}" type="presParOf" srcId="{B29DC48B-A3D7-4D56-AD58-E28A4F1A159B}" destId="{2853C00E-A96B-4428-896E-BBA901C6C709}" srcOrd="1" destOrd="0" presId="urn:microsoft.com/office/officeart/2005/8/layout/hierarchy2"/>
    <dgm:cxn modelId="{D11B2807-FB60-4C8A-A4FD-7AE678AC5124}" type="presParOf" srcId="{2853C00E-A96B-4428-896E-BBA901C6C709}" destId="{64F99E4B-8F3E-4466-88A8-7D16BFFD3083}" srcOrd="0" destOrd="0" presId="urn:microsoft.com/office/officeart/2005/8/layout/hierarchy2"/>
    <dgm:cxn modelId="{3DE67D6F-8080-44F2-A69C-4F09F4049191}" type="presParOf" srcId="{2853C00E-A96B-4428-896E-BBA901C6C709}" destId="{CB657D2B-5023-4F7D-AF71-4EAA29181E31}" srcOrd="1" destOrd="0" presId="urn:microsoft.com/office/officeart/2005/8/layout/hierarchy2"/>
    <dgm:cxn modelId="{F149D260-CCDE-4A55-8E74-1002F56FDD2C}" type="presParOf" srcId="{43A4E04A-A2A0-4597-9AB9-88BA6F6691F1}" destId="{B865F376-3AFC-4B76-891E-D00ADE962397}" srcOrd="4" destOrd="0" presId="urn:microsoft.com/office/officeart/2005/8/layout/hierarchy2"/>
    <dgm:cxn modelId="{1D34FE96-9735-43B7-8994-19470552BB43}" type="presParOf" srcId="{B865F376-3AFC-4B76-891E-D00ADE962397}" destId="{9ECB6552-A146-439E-A11F-C6BF03368359}" srcOrd="0" destOrd="0" presId="urn:microsoft.com/office/officeart/2005/8/layout/hierarchy2"/>
    <dgm:cxn modelId="{880D4862-1895-445C-B360-9B2FC68C0985}" type="presParOf" srcId="{43A4E04A-A2A0-4597-9AB9-88BA6F6691F1}" destId="{D2C9B83E-7097-4966-8C69-35383E0D63E0}" srcOrd="5" destOrd="0" presId="urn:microsoft.com/office/officeart/2005/8/layout/hierarchy2"/>
    <dgm:cxn modelId="{0FBEAD48-913D-45B9-B631-AAFCC0C39DD5}" type="presParOf" srcId="{D2C9B83E-7097-4966-8C69-35383E0D63E0}" destId="{4198EBD6-94A4-4263-A892-1111980E607B}" srcOrd="0" destOrd="0" presId="urn:microsoft.com/office/officeart/2005/8/layout/hierarchy2"/>
    <dgm:cxn modelId="{9CA45312-01D8-4BFC-928D-6C3E49FB41FF}" type="presParOf" srcId="{D2C9B83E-7097-4966-8C69-35383E0D63E0}" destId="{BFEBA9A8-BE9F-4896-9050-514A603AFB15}" srcOrd="1" destOrd="0" presId="urn:microsoft.com/office/officeart/2005/8/layout/hierarchy2"/>
    <dgm:cxn modelId="{02071228-54B1-4851-B05D-0BACDA8FE860}" type="presParOf" srcId="{BFEBA9A8-BE9F-4896-9050-514A603AFB15}" destId="{DF7F05CF-8951-44C1-9534-E7760EC221C2}" srcOrd="0" destOrd="0" presId="urn:microsoft.com/office/officeart/2005/8/layout/hierarchy2"/>
    <dgm:cxn modelId="{E16F89A5-C20B-4B3B-99AB-D74CE74CA7F4}" type="presParOf" srcId="{DF7F05CF-8951-44C1-9534-E7760EC221C2}" destId="{3D46D98E-3BDD-4056-B758-0CE39AAB5355}" srcOrd="0" destOrd="0" presId="urn:microsoft.com/office/officeart/2005/8/layout/hierarchy2"/>
    <dgm:cxn modelId="{A32F27F5-9EFF-40DB-86D0-A3450C4B46D7}" type="presParOf" srcId="{BFEBA9A8-BE9F-4896-9050-514A603AFB15}" destId="{8BCEFFBD-9542-42CA-92EA-A0EA2EA5553A}" srcOrd="1" destOrd="0" presId="urn:microsoft.com/office/officeart/2005/8/layout/hierarchy2"/>
    <dgm:cxn modelId="{8DD42E7A-C368-4A14-82B4-81F5DD9595C9}" type="presParOf" srcId="{8BCEFFBD-9542-42CA-92EA-A0EA2EA5553A}" destId="{1DC339A4-F302-4C0B-ACEC-7E89ED90DF13}" srcOrd="0" destOrd="0" presId="urn:microsoft.com/office/officeart/2005/8/layout/hierarchy2"/>
    <dgm:cxn modelId="{9738DD6F-CD00-4BAE-8EC1-2EA5DDD51DE2}" type="presParOf" srcId="{8BCEFFBD-9542-42CA-92EA-A0EA2EA5553A}" destId="{7660E3E4-2693-4030-B3AF-B2EE3219E486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893185-302E-45CE-BC91-B7DF403C88B0}">
      <dsp:nvSpPr>
        <dsp:cNvPr id="0" name=""/>
        <dsp:cNvSpPr/>
      </dsp:nvSpPr>
      <dsp:spPr>
        <a:xfrm>
          <a:off x="-6165421" y="-943254"/>
          <a:ext cx="7339152" cy="7339152"/>
        </a:xfrm>
        <a:prstGeom prst="blockArc">
          <a:avLst>
            <a:gd name="adj1" fmla="val 18900000"/>
            <a:gd name="adj2" fmla="val 2700000"/>
            <a:gd name="adj3" fmla="val 294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616A773-F11E-4FEB-92D8-09B4877BEB27}">
      <dsp:nvSpPr>
        <dsp:cNvPr id="0" name=""/>
        <dsp:cNvSpPr/>
      </dsp:nvSpPr>
      <dsp:spPr>
        <a:xfrm>
          <a:off x="614276" y="419199"/>
          <a:ext cx="5070637" cy="838834"/>
        </a:xfrm>
        <a:prstGeom prst="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5825" tIns="121920" rIns="121920" bIns="121920" numCol="1" spcCol="1270" anchor="ctr" anchorCtr="0">
          <a:noAutofit/>
        </a:bodyPr>
        <a:lstStyle/>
        <a:p>
          <a:pPr lvl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  素材来源</a:t>
          </a:r>
          <a:endParaRPr lang="zh-CN" altLang="en-US" sz="4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614276" y="419199"/>
        <a:ext cx="5070637" cy="838834"/>
      </dsp:txXfrm>
    </dsp:sp>
    <dsp:sp modelId="{80161162-E9BE-4FF1-B727-9DEC3E8FE42A}">
      <dsp:nvSpPr>
        <dsp:cNvPr id="0" name=""/>
        <dsp:cNvSpPr/>
      </dsp:nvSpPr>
      <dsp:spPr>
        <a:xfrm>
          <a:off x="90004" y="314344"/>
          <a:ext cx="1048543" cy="10485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42B583A-8BB7-4EBC-A065-0F6FA8C87566}">
      <dsp:nvSpPr>
        <dsp:cNvPr id="0" name=""/>
        <dsp:cNvSpPr/>
      </dsp:nvSpPr>
      <dsp:spPr>
        <a:xfrm>
          <a:off x="1095199" y="1677669"/>
          <a:ext cx="4589714" cy="838834"/>
        </a:xfrm>
        <a:prstGeom prst="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5825" tIns="121920" rIns="121920" bIns="121920" numCol="1" spcCol="1270" anchor="ctr" anchorCtr="0">
          <a:noAutofit/>
        </a:bodyPr>
        <a:lstStyle/>
        <a:p>
          <a:pPr lvl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知能考察</a:t>
          </a:r>
          <a:endParaRPr lang="zh-CN" altLang="en-US" sz="4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095199" y="1677669"/>
        <a:ext cx="4589714" cy="838834"/>
      </dsp:txXfrm>
    </dsp:sp>
    <dsp:sp modelId="{BB8208F4-1CFC-4951-9762-3DEA574A405D}">
      <dsp:nvSpPr>
        <dsp:cNvPr id="0" name=""/>
        <dsp:cNvSpPr/>
      </dsp:nvSpPr>
      <dsp:spPr>
        <a:xfrm>
          <a:off x="570927" y="1572814"/>
          <a:ext cx="1048543" cy="10485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B52002C-D0EF-4C4C-BC42-23E2941479CD}">
      <dsp:nvSpPr>
        <dsp:cNvPr id="0" name=""/>
        <dsp:cNvSpPr/>
      </dsp:nvSpPr>
      <dsp:spPr>
        <a:xfrm>
          <a:off x="1095199" y="2936139"/>
          <a:ext cx="4589714" cy="838834"/>
        </a:xfrm>
        <a:prstGeom prst="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5825" tIns="121920" rIns="121920" bIns="121920" numCol="1" spcCol="1270" anchor="ctr" anchorCtr="0">
          <a:noAutofit/>
        </a:bodyPr>
        <a:lstStyle/>
        <a:p>
          <a:pPr lvl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解题分析</a:t>
          </a:r>
          <a:endParaRPr lang="zh-CN" altLang="en-US" sz="4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095199" y="2936139"/>
        <a:ext cx="4589714" cy="838834"/>
      </dsp:txXfrm>
    </dsp:sp>
    <dsp:sp modelId="{9AFC63FA-BB2A-40CC-B5CC-B82ABEDD1FC6}">
      <dsp:nvSpPr>
        <dsp:cNvPr id="0" name=""/>
        <dsp:cNvSpPr/>
      </dsp:nvSpPr>
      <dsp:spPr>
        <a:xfrm>
          <a:off x="570927" y="2831284"/>
          <a:ext cx="1048543" cy="10485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3B5927F-B58C-406E-A34C-CBA64FD4EC9F}">
      <dsp:nvSpPr>
        <dsp:cNvPr id="0" name=""/>
        <dsp:cNvSpPr/>
      </dsp:nvSpPr>
      <dsp:spPr>
        <a:xfrm>
          <a:off x="614276" y="4194609"/>
          <a:ext cx="5070637" cy="838834"/>
        </a:xfrm>
        <a:prstGeom prst="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65825" tIns="121920" rIns="121920" bIns="121920" numCol="1" spcCol="1270" anchor="ctr" anchorCtr="0">
          <a:noAutofit/>
        </a:bodyPr>
        <a:lstStyle/>
        <a:p>
          <a:pPr lvl="0" algn="l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    备考建议</a:t>
          </a:r>
          <a:endParaRPr lang="en-US" altLang="zh-CN" sz="4800" b="1" kern="1200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614276" y="4194609"/>
        <a:ext cx="5070637" cy="838834"/>
      </dsp:txXfrm>
    </dsp:sp>
    <dsp:sp modelId="{BC7D68D3-0B1F-411C-BBE9-A499BA7782B9}">
      <dsp:nvSpPr>
        <dsp:cNvPr id="0" name=""/>
        <dsp:cNvSpPr/>
      </dsp:nvSpPr>
      <dsp:spPr>
        <a:xfrm>
          <a:off x="90004" y="4089754"/>
          <a:ext cx="1048543" cy="1048543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0BFD1DE-F938-44CE-925D-ACE84FC96604}">
      <dsp:nvSpPr>
        <dsp:cNvPr id="0" name=""/>
        <dsp:cNvSpPr/>
      </dsp:nvSpPr>
      <dsp:spPr>
        <a:xfrm>
          <a:off x="23889" y="41434"/>
          <a:ext cx="2643257" cy="2032004"/>
        </a:xfrm>
        <a:prstGeom prst="roundRect">
          <a:avLst>
            <a:gd name="adj" fmla="val 10000"/>
          </a:avLst>
        </a:prstGeom>
        <a:solidFill>
          <a:schemeClr val="accent2">
            <a:lumMod val="60000"/>
            <a:lumOff val="4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微课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83404" y="100949"/>
        <a:ext cx="2524227" cy="1912974"/>
      </dsp:txXfrm>
    </dsp:sp>
    <dsp:sp modelId="{C05A5ADC-A156-40E2-8D75-4E5A1452D259}">
      <dsp:nvSpPr>
        <dsp:cNvPr id="0" name=""/>
        <dsp:cNvSpPr/>
      </dsp:nvSpPr>
      <dsp:spPr>
        <a:xfrm>
          <a:off x="2927711" y="729673"/>
          <a:ext cx="552396" cy="655527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800" kern="1200"/>
        </a:p>
      </dsp:txBody>
      <dsp:txXfrm>
        <a:off x="2927711" y="860778"/>
        <a:ext cx="386677" cy="393317"/>
      </dsp:txXfrm>
    </dsp:sp>
    <dsp:sp modelId="{6438C5F9-0452-49AC-A21B-E77DEEFE5F7E}">
      <dsp:nvSpPr>
        <dsp:cNvPr id="0" name=""/>
        <dsp:cNvSpPr/>
      </dsp:nvSpPr>
      <dsp:spPr>
        <a:xfrm>
          <a:off x="3709404" y="41434"/>
          <a:ext cx="2643257" cy="2032004"/>
        </a:xfrm>
        <a:prstGeom prst="roundRect">
          <a:avLst>
            <a:gd name="adj" fmla="val 10000"/>
          </a:avLst>
        </a:prstGeom>
        <a:solidFill>
          <a:schemeClr val="accent2">
            <a:lumMod val="7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专题微课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768919" y="100949"/>
        <a:ext cx="2524227" cy="1912974"/>
      </dsp:txXfrm>
    </dsp:sp>
    <dsp:sp modelId="{12DC6482-614A-472D-AD45-33C4321B22B4}">
      <dsp:nvSpPr>
        <dsp:cNvPr id="0" name=""/>
        <dsp:cNvSpPr/>
      </dsp:nvSpPr>
      <dsp:spPr>
        <a:xfrm>
          <a:off x="6616987" y="729673"/>
          <a:ext cx="560370" cy="655527"/>
        </a:xfrm>
        <a:prstGeom prst="rightArrow">
          <a:avLst>
            <a:gd name="adj1" fmla="val 60000"/>
            <a:gd name="adj2" fmla="val 5000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2800" kern="1200"/>
        </a:p>
      </dsp:txBody>
      <dsp:txXfrm>
        <a:off x="6616987" y="860778"/>
        <a:ext cx="392259" cy="393317"/>
      </dsp:txXfrm>
    </dsp:sp>
    <dsp:sp modelId="{E9DAFA64-AB40-4790-B292-B8967FD64C88}">
      <dsp:nvSpPr>
        <dsp:cNvPr id="0" name=""/>
        <dsp:cNvSpPr/>
      </dsp:nvSpPr>
      <dsp:spPr>
        <a:xfrm>
          <a:off x="7409964" y="41434"/>
          <a:ext cx="2643257" cy="2032004"/>
        </a:xfrm>
        <a:prstGeom prst="roundRect">
          <a:avLst>
            <a:gd name="adj" fmla="val 10000"/>
          </a:avLst>
        </a:prstGeom>
        <a:solidFill>
          <a:schemeClr val="accent2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高三专题微课</a:t>
          </a:r>
        </a:p>
      </dsp:txBody>
      <dsp:txXfrm>
        <a:off x="7469479" y="100949"/>
        <a:ext cx="2524227" cy="191297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CE06D2F-E6C3-4BA3-8C2F-D4E8E30F2F6E}">
      <dsp:nvSpPr>
        <dsp:cNvPr id="0" name=""/>
        <dsp:cNvSpPr/>
      </dsp:nvSpPr>
      <dsp:spPr>
        <a:xfrm>
          <a:off x="1365282" y="2686"/>
          <a:ext cx="3707159" cy="2224295"/>
        </a:xfrm>
        <a:prstGeom prst="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地球运动意义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365282" y="2686"/>
        <a:ext cx="3707159" cy="2224295"/>
      </dsp:txXfrm>
    </dsp:sp>
    <dsp:sp modelId="{F4D3B4E7-7B2B-45A1-80D3-712CD9350500}">
      <dsp:nvSpPr>
        <dsp:cNvPr id="0" name=""/>
        <dsp:cNvSpPr/>
      </dsp:nvSpPr>
      <dsp:spPr>
        <a:xfrm>
          <a:off x="5443157" y="2686"/>
          <a:ext cx="3707159" cy="2224295"/>
        </a:xfrm>
        <a:prstGeom prst="rect">
          <a:avLst/>
        </a:prstGeom>
        <a:solidFill>
          <a:srgbClr val="00B0F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地理特征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5443157" y="2686"/>
        <a:ext cx="3707159" cy="2224295"/>
      </dsp:txXfrm>
    </dsp:sp>
    <dsp:sp modelId="{9D8C7898-5199-4CA4-ADC7-A39DEE33F719}">
      <dsp:nvSpPr>
        <dsp:cNvPr id="0" name=""/>
        <dsp:cNvSpPr/>
      </dsp:nvSpPr>
      <dsp:spPr>
        <a:xfrm>
          <a:off x="1365282" y="2597698"/>
          <a:ext cx="3707159" cy="2224295"/>
        </a:xfrm>
        <a:prstGeom prst="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空间定位</a:t>
          </a:r>
          <a:endParaRPr lang="en-US" altLang="zh-CN" sz="4000" b="1" kern="1200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中国世界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365282" y="2597698"/>
        <a:ext cx="3707159" cy="2224295"/>
      </dsp:txXfrm>
    </dsp:sp>
    <dsp:sp modelId="{A10DA28C-5150-4314-A646-4A1168B99CCE}">
      <dsp:nvSpPr>
        <dsp:cNvPr id="0" name=""/>
        <dsp:cNvSpPr/>
      </dsp:nvSpPr>
      <dsp:spPr>
        <a:xfrm>
          <a:off x="5443157" y="2597698"/>
          <a:ext cx="3707159" cy="2224295"/>
        </a:xfrm>
        <a:prstGeom prst="rect">
          <a:avLst/>
        </a:prstGeom>
        <a:solidFill>
          <a:srgbClr val="7030A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区域生态</a:t>
          </a:r>
          <a:endParaRPr lang="en-US" altLang="zh-CN" sz="4000" b="1" kern="1200" dirty="0" smtClean="0">
            <a:latin typeface="微软雅黑" panose="020B0503020204020204" pitchFamily="34" charset="-122"/>
            <a:ea typeface="微软雅黑" panose="020B0503020204020204" pitchFamily="34" charset="-122"/>
          </a:endParaRPr>
        </a:p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环境问题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5443157" y="2597698"/>
        <a:ext cx="3707159" cy="222429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BEF128C-3D3F-4661-A92B-BE1323749771}">
      <dsp:nvSpPr>
        <dsp:cNvPr id="0" name=""/>
        <dsp:cNvSpPr/>
      </dsp:nvSpPr>
      <dsp:spPr>
        <a:xfrm>
          <a:off x="1038630" y="0"/>
          <a:ext cx="5409533" cy="5409533"/>
        </a:xfrm>
        <a:prstGeom prst="diamond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A30E0AF-7ABF-460D-A3BC-3EAD978C5F61}">
      <dsp:nvSpPr>
        <dsp:cNvPr id="0" name=""/>
        <dsp:cNvSpPr/>
      </dsp:nvSpPr>
      <dsp:spPr>
        <a:xfrm>
          <a:off x="1640982" y="513905"/>
          <a:ext cx="2109717" cy="2109717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7170" tIns="217170" rIns="217170" bIns="217170" numCol="1" spcCol="1270" anchor="ctr" anchorCtr="0">
          <a:noAutofit/>
        </a:bodyPr>
        <a:lstStyle/>
        <a:p>
          <a:pPr lvl="0" algn="ctr" defTabSz="2533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5700" b="1" kern="12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选题</a:t>
          </a:r>
          <a:endParaRPr lang="zh-CN" altLang="en-US" sz="5700" b="1" kern="1200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743970" y="616893"/>
        <a:ext cx="1903741" cy="1903741"/>
      </dsp:txXfrm>
    </dsp:sp>
    <dsp:sp modelId="{B40F95BA-BDEF-48C0-A3CD-7ED1B7B93C99}">
      <dsp:nvSpPr>
        <dsp:cNvPr id="0" name=""/>
        <dsp:cNvSpPr/>
      </dsp:nvSpPr>
      <dsp:spPr>
        <a:xfrm>
          <a:off x="3866973" y="498567"/>
          <a:ext cx="2109717" cy="2109717"/>
        </a:xfrm>
        <a:prstGeom prst="roundRect">
          <a:avLst/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7170" tIns="217170" rIns="217170" bIns="217170" numCol="1" spcCol="1270" anchor="ctr" anchorCtr="0">
          <a:noAutofit/>
        </a:bodyPr>
        <a:lstStyle/>
        <a:p>
          <a:pPr lvl="0" algn="ctr" defTabSz="2533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5700" b="1" kern="12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设计</a:t>
          </a:r>
          <a:endParaRPr lang="zh-CN" altLang="en-US" sz="5700" b="1" kern="1200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969961" y="601555"/>
        <a:ext cx="1903741" cy="1903741"/>
      </dsp:txXfrm>
    </dsp:sp>
    <dsp:sp modelId="{77B22255-5784-4DCA-8BFB-87ED9B6A333E}">
      <dsp:nvSpPr>
        <dsp:cNvPr id="0" name=""/>
        <dsp:cNvSpPr/>
      </dsp:nvSpPr>
      <dsp:spPr>
        <a:xfrm>
          <a:off x="1625644" y="2785909"/>
          <a:ext cx="2109717" cy="2109717"/>
        </a:xfrm>
        <a:prstGeom prst="roundRect">
          <a:avLst/>
        </a:prstGeom>
        <a:solidFill>
          <a:srgbClr val="00206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7170" tIns="217170" rIns="217170" bIns="217170" numCol="1" spcCol="1270" anchor="ctr" anchorCtr="0">
          <a:noAutofit/>
        </a:bodyPr>
        <a:lstStyle/>
        <a:p>
          <a:pPr lvl="0" algn="ctr" defTabSz="2533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5700" b="1" kern="12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制作</a:t>
          </a:r>
          <a:endParaRPr lang="zh-CN" altLang="en-US" sz="5700" b="1" kern="1200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728632" y="2888897"/>
        <a:ext cx="1903741" cy="1903741"/>
      </dsp:txXfrm>
    </dsp:sp>
    <dsp:sp modelId="{F83A08BD-305B-4642-8D57-B7D10F00C9BE}">
      <dsp:nvSpPr>
        <dsp:cNvPr id="0" name=""/>
        <dsp:cNvSpPr/>
      </dsp:nvSpPr>
      <dsp:spPr>
        <a:xfrm>
          <a:off x="3912985" y="2785909"/>
          <a:ext cx="2109717" cy="2109717"/>
        </a:xfrm>
        <a:prstGeom prst="roundRect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17170" tIns="217170" rIns="217170" bIns="217170" numCol="1" spcCol="1270" anchor="ctr" anchorCtr="0">
          <a:noAutofit/>
        </a:bodyPr>
        <a:lstStyle/>
        <a:p>
          <a:pPr lvl="0" algn="ctr" defTabSz="2533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5700" b="1" kern="12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应用</a:t>
          </a:r>
          <a:endParaRPr lang="zh-CN" altLang="en-US" sz="5700" b="1" kern="1200" dirty="0">
            <a:solidFill>
              <a:schemeClr val="bg1"/>
            </a:solidFill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4015973" y="2888897"/>
        <a:ext cx="1903741" cy="1903741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F2F9DC7-2F12-4711-AA50-2EC5B5AD0213}">
      <dsp:nvSpPr>
        <dsp:cNvPr id="0" name=""/>
        <dsp:cNvSpPr/>
      </dsp:nvSpPr>
      <dsp:spPr>
        <a:xfrm>
          <a:off x="228404" y="762965"/>
          <a:ext cx="2003986" cy="1787114"/>
        </a:xfrm>
        <a:prstGeom prst="roundRect">
          <a:avLst>
            <a:gd name="adj" fmla="val 10000"/>
          </a:avLst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高三专题微课</a:t>
          </a:r>
          <a:endParaRPr lang="zh-CN" altLang="en-US" sz="40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280747" y="815308"/>
        <a:ext cx="1899300" cy="1682428"/>
      </dsp:txXfrm>
    </dsp:sp>
    <dsp:sp modelId="{A463505A-263D-4394-A38C-3FB50F31DAC3}">
      <dsp:nvSpPr>
        <dsp:cNvPr id="0" name=""/>
        <dsp:cNvSpPr/>
      </dsp:nvSpPr>
      <dsp:spPr>
        <a:xfrm rot="18289469">
          <a:off x="1931345" y="1053156"/>
          <a:ext cx="1403684" cy="54438"/>
        </a:xfrm>
        <a:custGeom>
          <a:avLst/>
          <a:gdLst/>
          <a:ahLst/>
          <a:cxnLst/>
          <a:rect l="0" t="0" r="0" b="0"/>
          <a:pathLst>
            <a:path>
              <a:moveTo>
                <a:pt x="0" y="27219"/>
              </a:moveTo>
              <a:lnTo>
                <a:pt x="1403684" y="272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598095" y="1045284"/>
        <a:ext cx="70184" cy="70184"/>
      </dsp:txXfrm>
    </dsp:sp>
    <dsp:sp modelId="{A67670C0-D7CD-4F80-913C-96BDBED16FC9}">
      <dsp:nvSpPr>
        <dsp:cNvPr id="0" name=""/>
        <dsp:cNvSpPr/>
      </dsp:nvSpPr>
      <dsp:spPr>
        <a:xfrm>
          <a:off x="3033985" y="3233"/>
          <a:ext cx="2531275" cy="1001993"/>
        </a:xfrm>
        <a:prstGeom prst="roundRect">
          <a:avLst>
            <a:gd name="adj" fmla="val 10000"/>
          </a:avLst>
        </a:prstGeom>
        <a:solidFill>
          <a:srgbClr val="FFC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知识模块专题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063332" y="32580"/>
        <a:ext cx="2472581" cy="943299"/>
      </dsp:txXfrm>
    </dsp:sp>
    <dsp:sp modelId="{614DE257-43EF-4CAB-930F-704CDE50D645}">
      <dsp:nvSpPr>
        <dsp:cNvPr id="0" name=""/>
        <dsp:cNvSpPr/>
      </dsp:nvSpPr>
      <dsp:spPr>
        <a:xfrm>
          <a:off x="2232390" y="1629303"/>
          <a:ext cx="801594" cy="54438"/>
        </a:xfrm>
        <a:custGeom>
          <a:avLst/>
          <a:gdLst/>
          <a:ahLst/>
          <a:cxnLst/>
          <a:rect l="0" t="0" r="0" b="0"/>
          <a:pathLst>
            <a:path>
              <a:moveTo>
                <a:pt x="0" y="27219"/>
              </a:moveTo>
              <a:lnTo>
                <a:pt x="801594" y="272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613147" y="1636482"/>
        <a:ext cx="40079" cy="40079"/>
      </dsp:txXfrm>
    </dsp:sp>
    <dsp:sp modelId="{7F54ED10-C52B-4B72-934A-2B3D743890C9}">
      <dsp:nvSpPr>
        <dsp:cNvPr id="0" name=""/>
        <dsp:cNvSpPr/>
      </dsp:nvSpPr>
      <dsp:spPr>
        <a:xfrm>
          <a:off x="3033985" y="1155525"/>
          <a:ext cx="2538088" cy="1001993"/>
        </a:xfrm>
        <a:prstGeom prst="roundRect">
          <a:avLst>
            <a:gd name="adj" fmla="val 10000"/>
          </a:avLst>
        </a:prstGeom>
        <a:solidFill>
          <a:srgbClr val="FFC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学科能力专题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063332" y="1184872"/>
        <a:ext cx="2479394" cy="943299"/>
      </dsp:txXfrm>
    </dsp:sp>
    <dsp:sp modelId="{83CA26F1-3714-4EF8-B4F6-EA46132F3EC8}">
      <dsp:nvSpPr>
        <dsp:cNvPr id="0" name=""/>
        <dsp:cNvSpPr/>
      </dsp:nvSpPr>
      <dsp:spPr>
        <a:xfrm rot="3310531">
          <a:off x="1931345" y="2205449"/>
          <a:ext cx="1403684" cy="54438"/>
        </a:xfrm>
        <a:custGeom>
          <a:avLst/>
          <a:gdLst/>
          <a:ahLst/>
          <a:cxnLst/>
          <a:rect l="0" t="0" r="0" b="0"/>
          <a:pathLst>
            <a:path>
              <a:moveTo>
                <a:pt x="0" y="27219"/>
              </a:moveTo>
              <a:lnTo>
                <a:pt x="1403684" y="272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598095" y="2197576"/>
        <a:ext cx="70184" cy="70184"/>
      </dsp:txXfrm>
    </dsp:sp>
    <dsp:sp modelId="{35C4E219-DB0E-4A17-ADE9-A1E12AFE1D5E}">
      <dsp:nvSpPr>
        <dsp:cNvPr id="0" name=""/>
        <dsp:cNvSpPr/>
      </dsp:nvSpPr>
      <dsp:spPr>
        <a:xfrm>
          <a:off x="3033985" y="2307818"/>
          <a:ext cx="2596424" cy="1001993"/>
        </a:xfrm>
        <a:prstGeom prst="roundRect">
          <a:avLst>
            <a:gd name="adj" fmla="val 10000"/>
          </a:avLst>
        </a:prstGeom>
        <a:solidFill>
          <a:srgbClr val="FFC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685" tIns="19685" rIns="19685" bIns="19685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3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高考能力专题</a:t>
          </a:r>
          <a:endParaRPr lang="zh-CN" altLang="en-US" sz="31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063332" y="2337165"/>
        <a:ext cx="2537730" cy="943299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AA528B-FBA2-4C82-AE4D-E0BAF35D1420}">
      <dsp:nvSpPr>
        <dsp:cNvPr id="0" name=""/>
        <dsp:cNvSpPr/>
      </dsp:nvSpPr>
      <dsp:spPr>
        <a:xfrm>
          <a:off x="507973" y="275096"/>
          <a:ext cx="3555098" cy="3555098"/>
        </a:xfrm>
        <a:prstGeom prst="pie">
          <a:avLst>
            <a:gd name="adj1" fmla="val 16200000"/>
            <a:gd name="adj2" fmla="val 1800000"/>
          </a:avLst>
        </a:prstGeom>
        <a:solidFill>
          <a:srgbClr val="7030A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altLang="zh-CN" sz="2800" kern="1200" dirty="0" smtClean="0"/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层次性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2381594" y="1028439"/>
        <a:ext cx="1269678" cy="1058065"/>
      </dsp:txXfrm>
    </dsp:sp>
    <dsp:sp modelId="{E821885D-2FE6-4FC5-ADE7-FD336320B311}">
      <dsp:nvSpPr>
        <dsp:cNvPr id="0" name=""/>
        <dsp:cNvSpPr/>
      </dsp:nvSpPr>
      <dsp:spPr>
        <a:xfrm>
          <a:off x="434755" y="402064"/>
          <a:ext cx="3555098" cy="3555098"/>
        </a:xfrm>
        <a:prstGeom prst="pie">
          <a:avLst>
            <a:gd name="adj1" fmla="val 1800000"/>
            <a:gd name="adj2" fmla="val 9000000"/>
          </a:avLst>
        </a:prstGeom>
        <a:solidFill>
          <a:srgbClr val="0070C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完整性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1281207" y="2708646"/>
        <a:ext cx="1904517" cy="931097"/>
      </dsp:txXfrm>
    </dsp:sp>
    <dsp:sp modelId="{6007E07E-5763-4608-990B-3DE171D1B3CC}">
      <dsp:nvSpPr>
        <dsp:cNvPr id="0" name=""/>
        <dsp:cNvSpPr/>
      </dsp:nvSpPr>
      <dsp:spPr>
        <a:xfrm>
          <a:off x="335762" y="326610"/>
          <a:ext cx="3555098" cy="3555098"/>
        </a:xfrm>
        <a:prstGeom prst="pie">
          <a:avLst>
            <a:gd name="adj1" fmla="val 9000000"/>
            <a:gd name="adj2" fmla="val 16200000"/>
          </a:avLst>
        </a:prstGeom>
        <a:solidFill>
          <a:srgbClr val="C0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altLang="zh-CN" sz="2800" kern="1200" dirty="0" smtClean="0"/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连贯性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747561" y="1079952"/>
        <a:ext cx="1269678" cy="1058065"/>
      </dsp:txXfrm>
    </dsp:sp>
    <dsp:sp modelId="{540D9A92-5EDA-4293-9CD1-CF573CD5E8F7}">
      <dsp:nvSpPr>
        <dsp:cNvPr id="0" name=""/>
        <dsp:cNvSpPr/>
      </dsp:nvSpPr>
      <dsp:spPr>
        <a:xfrm>
          <a:off x="288189" y="55019"/>
          <a:ext cx="3995253" cy="3995253"/>
        </a:xfrm>
        <a:prstGeom prst="circularArrow">
          <a:avLst>
            <a:gd name="adj1" fmla="val 5085"/>
            <a:gd name="adj2" fmla="val 327528"/>
            <a:gd name="adj3" fmla="val 1472472"/>
            <a:gd name="adj4" fmla="val 16199432"/>
            <a:gd name="adj5" fmla="val 5932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4088C8C-6CB5-4D7A-8E18-E97C2F02CD4C}">
      <dsp:nvSpPr>
        <dsp:cNvPr id="0" name=""/>
        <dsp:cNvSpPr/>
      </dsp:nvSpPr>
      <dsp:spPr>
        <a:xfrm>
          <a:off x="214677" y="181762"/>
          <a:ext cx="3995253" cy="3995253"/>
        </a:xfrm>
        <a:prstGeom prst="circularArrow">
          <a:avLst>
            <a:gd name="adj1" fmla="val 5085"/>
            <a:gd name="adj2" fmla="val 327528"/>
            <a:gd name="adj3" fmla="val 8671970"/>
            <a:gd name="adj4" fmla="val 1800502"/>
            <a:gd name="adj5" fmla="val 5932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81AEC87-3005-4D47-A518-E3FC819EC849}">
      <dsp:nvSpPr>
        <dsp:cNvPr id="0" name=""/>
        <dsp:cNvSpPr/>
      </dsp:nvSpPr>
      <dsp:spPr>
        <a:xfrm>
          <a:off x="115391" y="106532"/>
          <a:ext cx="3995253" cy="3995253"/>
        </a:xfrm>
        <a:prstGeom prst="circularArrow">
          <a:avLst>
            <a:gd name="adj1" fmla="val 5085"/>
            <a:gd name="adj2" fmla="val 327528"/>
            <a:gd name="adj3" fmla="val 15873039"/>
            <a:gd name="adj4" fmla="val 9000000"/>
            <a:gd name="adj5" fmla="val 5932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21C3F1-936A-4D24-8B60-E3C59F5C83DB}">
      <dsp:nvSpPr>
        <dsp:cNvPr id="0" name=""/>
        <dsp:cNvSpPr/>
      </dsp:nvSpPr>
      <dsp:spPr>
        <a:xfrm>
          <a:off x="287" y="2025385"/>
          <a:ext cx="2182395" cy="1367895"/>
        </a:xfrm>
        <a:prstGeom prst="roundRect">
          <a:avLst>
            <a:gd name="adj" fmla="val 10000"/>
          </a:avLst>
        </a:prstGeom>
        <a:solidFill>
          <a:srgbClr val="FFC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100" b="1" kern="1200" dirty="0" smtClean="0">
              <a:solidFill>
                <a:schemeClr val="bg1"/>
              </a:solidFill>
              <a:latin typeface="微软雅黑" pitchFamily="34" charset="-122"/>
              <a:ea typeface="微软雅黑" pitchFamily="34" charset="-122"/>
            </a:rPr>
            <a:t>高三地理复习内容的有效整合</a:t>
          </a:r>
          <a:endParaRPr lang="zh-CN" altLang="en-US" sz="2100" kern="1200" dirty="0"/>
        </a:p>
      </dsp:txBody>
      <dsp:txXfrm>
        <a:off x="40351" y="2065449"/>
        <a:ext cx="2102267" cy="1287767"/>
      </dsp:txXfrm>
    </dsp:sp>
    <dsp:sp modelId="{70B0129D-66AA-4856-BF79-1ECEC59FD592}">
      <dsp:nvSpPr>
        <dsp:cNvPr id="0" name=""/>
        <dsp:cNvSpPr/>
      </dsp:nvSpPr>
      <dsp:spPr>
        <a:xfrm rot="18289469">
          <a:off x="1771704" y="1900073"/>
          <a:ext cx="1916275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916275" y="227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600" kern="1200"/>
        </a:p>
      </dsp:txBody>
      <dsp:txXfrm>
        <a:off x="2681934" y="1874886"/>
        <a:ext cx="95813" cy="95813"/>
      </dsp:txXfrm>
    </dsp:sp>
    <dsp:sp modelId="{C8F79E9A-AA7C-4835-8AB0-CF67DDF04CA1}">
      <dsp:nvSpPr>
        <dsp:cNvPr id="0" name=""/>
        <dsp:cNvSpPr/>
      </dsp:nvSpPr>
      <dsp:spPr>
        <a:xfrm>
          <a:off x="3277000" y="452305"/>
          <a:ext cx="3362069" cy="136789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系统地理与区域地理的整合。</a:t>
          </a:r>
          <a:r>
            <a:rPr lang="zh-CN" altLang="en-US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（初高中地理整合）</a:t>
          </a:r>
          <a:endParaRPr lang="en-US" altLang="zh-CN" sz="21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317064" y="492369"/>
        <a:ext cx="3281941" cy="1287767"/>
      </dsp:txXfrm>
    </dsp:sp>
    <dsp:sp modelId="{80E5CFFF-E452-413B-AD87-E41822951442}">
      <dsp:nvSpPr>
        <dsp:cNvPr id="0" name=""/>
        <dsp:cNvSpPr/>
      </dsp:nvSpPr>
      <dsp:spPr>
        <a:xfrm>
          <a:off x="6639069" y="1113533"/>
          <a:ext cx="1094316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094316" y="22719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7158869" y="1108895"/>
        <a:ext cx="54715" cy="54715"/>
      </dsp:txXfrm>
    </dsp:sp>
    <dsp:sp modelId="{BAB23317-9200-45BE-8215-8B9E2D88FE19}">
      <dsp:nvSpPr>
        <dsp:cNvPr id="0" name=""/>
        <dsp:cNvSpPr/>
      </dsp:nvSpPr>
      <dsp:spPr>
        <a:xfrm>
          <a:off x="7733386" y="452305"/>
          <a:ext cx="2735791" cy="1367895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区域地理复习系统化，系统地理复习区域化</a:t>
          </a:r>
          <a:endParaRPr lang="en-US" altLang="zh-CN" sz="2100" b="1" kern="1200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7773450" y="492369"/>
        <a:ext cx="2655663" cy="1287767"/>
      </dsp:txXfrm>
    </dsp:sp>
    <dsp:sp modelId="{B0D534C4-A226-4C52-BD1C-CCB1D1E46991}">
      <dsp:nvSpPr>
        <dsp:cNvPr id="0" name=""/>
        <dsp:cNvSpPr/>
      </dsp:nvSpPr>
      <dsp:spPr>
        <a:xfrm>
          <a:off x="2182683" y="2686613"/>
          <a:ext cx="1094316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094316" y="227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702483" y="2681975"/>
        <a:ext cx="54715" cy="54715"/>
      </dsp:txXfrm>
    </dsp:sp>
    <dsp:sp modelId="{FEC8021D-0DD8-4674-BAA6-470EF8BA7354}">
      <dsp:nvSpPr>
        <dsp:cNvPr id="0" name=""/>
        <dsp:cNvSpPr/>
      </dsp:nvSpPr>
      <dsp:spPr>
        <a:xfrm>
          <a:off x="3277000" y="2025385"/>
          <a:ext cx="3362069" cy="136789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基础与专题</a:t>
          </a:r>
          <a:r>
            <a:rPr lang="zh-CN" altLang="en-US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（知识专题与能力专题）</a:t>
          </a:r>
          <a:r>
            <a:rPr lang="zh-CN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的整合</a:t>
          </a:r>
          <a:endParaRPr lang="zh-CN" altLang="en-US" sz="2100" kern="1200" dirty="0"/>
        </a:p>
      </dsp:txBody>
      <dsp:txXfrm>
        <a:off x="3317064" y="2065449"/>
        <a:ext cx="3281941" cy="1287767"/>
      </dsp:txXfrm>
    </dsp:sp>
    <dsp:sp modelId="{AEEF2974-B234-4A4B-8264-A87D268EB2A0}">
      <dsp:nvSpPr>
        <dsp:cNvPr id="0" name=""/>
        <dsp:cNvSpPr/>
      </dsp:nvSpPr>
      <dsp:spPr>
        <a:xfrm>
          <a:off x="6639069" y="2686613"/>
          <a:ext cx="1094316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094316" y="22719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7158869" y="2681975"/>
        <a:ext cx="54715" cy="54715"/>
      </dsp:txXfrm>
    </dsp:sp>
    <dsp:sp modelId="{64F99E4B-8F3E-4466-88A8-7D16BFFD3083}">
      <dsp:nvSpPr>
        <dsp:cNvPr id="0" name=""/>
        <dsp:cNvSpPr/>
      </dsp:nvSpPr>
      <dsp:spPr>
        <a:xfrm>
          <a:off x="7733386" y="2025385"/>
          <a:ext cx="2735791" cy="1367895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大气</a:t>
          </a:r>
          <a:r>
            <a:rPr lang="en-US" altLang="zh-CN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+</a:t>
          </a:r>
          <a:r>
            <a:rPr lang="zh-CN" altLang="en-US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气候专题</a:t>
          </a:r>
          <a:r>
            <a:rPr lang="en-US" altLang="zh-CN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+</a:t>
          </a:r>
          <a:r>
            <a:rPr lang="zh-CN" altLang="en-US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气象灾害</a:t>
          </a:r>
          <a:endParaRPr lang="en-US" altLang="zh-CN" sz="21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7773450" y="2065449"/>
        <a:ext cx="2655663" cy="1287767"/>
      </dsp:txXfrm>
    </dsp:sp>
    <dsp:sp modelId="{B865F376-3AFC-4B76-891E-D00ADE962397}">
      <dsp:nvSpPr>
        <dsp:cNvPr id="0" name=""/>
        <dsp:cNvSpPr/>
      </dsp:nvSpPr>
      <dsp:spPr>
        <a:xfrm rot="3310531">
          <a:off x="1771704" y="3473153"/>
          <a:ext cx="1916275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916275" y="22719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66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600" kern="1200"/>
        </a:p>
      </dsp:txBody>
      <dsp:txXfrm>
        <a:off x="2681934" y="3447966"/>
        <a:ext cx="95813" cy="95813"/>
      </dsp:txXfrm>
    </dsp:sp>
    <dsp:sp modelId="{4198EBD6-94A4-4263-A892-1111980E607B}">
      <dsp:nvSpPr>
        <dsp:cNvPr id="0" name=""/>
        <dsp:cNvSpPr/>
      </dsp:nvSpPr>
      <dsp:spPr>
        <a:xfrm>
          <a:off x="3277000" y="3598465"/>
          <a:ext cx="3364558" cy="136789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必修理</a:t>
          </a:r>
          <a:r>
            <a:rPr lang="en-US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1</a:t>
          </a:r>
          <a:r>
            <a:rPr lang="zh-CN" altLang="en-US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、</a:t>
          </a:r>
          <a:r>
            <a:rPr lang="en-US" altLang="zh-CN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2、3</a:t>
          </a:r>
          <a:r>
            <a:rPr lang="zh-CN" altLang="en-US" sz="21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整合及必修和选修的整合</a:t>
          </a:r>
          <a:endParaRPr lang="en-US" altLang="zh-CN" sz="21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317064" y="3638529"/>
        <a:ext cx="3284430" cy="1287767"/>
      </dsp:txXfrm>
    </dsp:sp>
    <dsp:sp modelId="{DF7F05CF-8951-44C1-9534-E7760EC221C2}">
      <dsp:nvSpPr>
        <dsp:cNvPr id="0" name=""/>
        <dsp:cNvSpPr/>
      </dsp:nvSpPr>
      <dsp:spPr>
        <a:xfrm>
          <a:off x="6641558" y="4259694"/>
          <a:ext cx="1094316" cy="45439"/>
        </a:xfrm>
        <a:custGeom>
          <a:avLst/>
          <a:gdLst/>
          <a:ahLst/>
          <a:cxnLst/>
          <a:rect l="0" t="0" r="0" b="0"/>
          <a:pathLst>
            <a:path>
              <a:moveTo>
                <a:pt x="0" y="22719"/>
              </a:moveTo>
              <a:lnTo>
                <a:pt x="1094316" y="22719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7161359" y="4255055"/>
        <a:ext cx="54715" cy="54715"/>
      </dsp:txXfrm>
    </dsp:sp>
    <dsp:sp modelId="{1DC339A4-F302-4C0B-ACEC-7E89ED90DF13}">
      <dsp:nvSpPr>
        <dsp:cNvPr id="0" name=""/>
        <dsp:cNvSpPr/>
      </dsp:nvSpPr>
      <dsp:spPr>
        <a:xfrm>
          <a:off x="7735875" y="3598465"/>
          <a:ext cx="2735791" cy="1367895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lvl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1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区域生态环境问题</a:t>
          </a:r>
          <a:endParaRPr lang="zh-CN" altLang="en-US" sz="2100" b="1" kern="1200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7775939" y="3638529"/>
        <a:ext cx="2655663" cy="1287767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5612B9-3370-4D64-96E4-B10A9D951C2F}">
      <dsp:nvSpPr>
        <dsp:cNvPr id="0" name=""/>
        <dsp:cNvSpPr/>
      </dsp:nvSpPr>
      <dsp:spPr>
        <a:xfrm>
          <a:off x="0" y="8524"/>
          <a:ext cx="5284170" cy="85994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体现地理逻辑思维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41979" y="50503"/>
        <a:ext cx="5200212" cy="775991"/>
      </dsp:txXfrm>
    </dsp:sp>
    <dsp:sp modelId="{3E0BC52F-A890-46BE-B2C7-34628426766E}">
      <dsp:nvSpPr>
        <dsp:cNvPr id="0" name=""/>
        <dsp:cNvSpPr/>
      </dsp:nvSpPr>
      <dsp:spPr>
        <a:xfrm>
          <a:off x="0" y="969274"/>
          <a:ext cx="5284170" cy="85994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交互式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41979" y="1011253"/>
        <a:ext cx="5200212" cy="775991"/>
      </dsp:txXfrm>
    </dsp:sp>
    <dsp:sp modelId="{3B0C1DC0-7049-4052-B455-637B38995863}">
      <dsp:nvSpPr>
        <dsp:cNvPr id="0" name=""/>
        <dsp:cNvSpPr/>
      </dsp:nvSpPr>
      <dsp:spPr>
        <a:xfrm>
          <a:off x="0" y="1930024"/>
          <a:ext cx="5284170" cy="85994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形成完整的微课程体系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41979" y="1972003"/>
        <a:ext cx="5200212" cy="775991"/>
      </dsp:txXfrm>
    </dsp:sp>
    <dsp:sp modelId="{39DDBE33-CE73-4A1F-AD86-26BF3EE8D479}">
      <dsp:nvSpPr>
        <dsp:cNvPr id="0" name=""/>
        <dsp:cNvSpPr/>
      </dsp:nvSpPr>
      <dsp:spPr>
        <a:xfrm>
          <a:off x="0" y="2899299"/>
          <a:ext cx="5284170" cy="859949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l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注重归纳总结，突出能力培养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41979" y="2941278"/>
        <a:ext cx="5200212" cy="775991"/>
      </dsp:txXfrm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C21C3F1-936A-4D24-8B60-E3C59F5C83DB}">
      <dsp:nvSpPr>
        <dsp:cNvPr id="0" name=""/>
        <dsp:cNvSpPr/>
      </dsp:nvSpPr>
      <dsp:spPr>
        <a:xfrm>
          <a:off x="2510" y="2105669"/>
          <a:ext cx="1853101" cy="1800700"/>
        </a:xfrm>
        <a:prstGeom prst="roundRect">
          <a:avLst>
            <a:gd name="adj" fmla="val 10000"/>
          </a:avLst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5400" tIns="25400" rIns="25400" bIns="254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4000" b="1" kern="1200" dirty="0" smtClean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rPr>
            <a:t>微课程设计</a:t>
          </a:r>
          <a:endParaRPr lang="zh-CN" altLang="en-US" sz="4000" kern="1200" dirty="0"/>
        </a:p>
      </dsp:txBody>
      <dsp:txXfrm>
        <a:off x="55251" y="2158410"/>
        <a:ext cx="1747619" cy="1695218"/>
      </dsp:txXfrm>
    </dsp:sp>
    <dsp:sp modelId="{70B0129D-66AA-4856-BF79-1ECEC59FD592}">
      <dsp:nvSpPr>
        <dsp:cNvPr id="0" name=""/>
        <dsp:cNvSpPr/>
      </dsp:nvSpPr>
      <dsp:spPr>
        <a:xfrm rot="18742853">
          <a:off x="1493880" y="2155825"/>
          <a:ext cx="2219593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2219593" y="30410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700" kern="1200"/>
        </a:p>
      </dsp:txBody>
      <dsp:txXfrm>
        <a:off x="2548187" y="2130745"/>
        <a:ext cx="110979" cy="110979"/>
      </dsp:txXfrm>
    </dsp:sp>
    <dsp:sp modelId="{C8F79E9A-AA7C-4835-8AB0-CF67DDF04CA1}">
      <dsp:nvSpPr>
        <dsp:cNvPr id="0" name=""/>
        <dsp:cNvSpPr/>
      </dsp:nvSpPr>
      <dsp:spPr>
        <a:xfrm>
          <a:off x="3351742" y="997225"/>
          <a:ext cx="2024383" cy="738449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1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教学设计</a:t>
          </a:r>
          <a:endParaRPr lang="en-US" altLang="zh-CN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373370" y="1018853"/>
        <a:ext cx="1981127" cy="695193"/>
      </dsp:txXfrm>
    </dsp:sp>
    <dsp:sp modelId="{80E5CFFF-E452-413B-AD87-E41822951442}">
      <dsp:nvSpPr>
        <dsp:cNvPr id="0" name=""/>
        <dsp:cNvSpPr/>
      </dsp:nvSpPr>
      <dsp:spPr>
        <a:xfrm rot="45945">
          <a:off x="5376064" y="1345296"/>
          <a:ext cx="1385114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1385114" y="30410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6033993" y="1341078"/>
        <a:ext cx="69255" cy="69255"/>
      </dsp:txXfrm>
    </dsp:sp>
    <dsp:sp modelId="{BAB23317-9200-45BE-8215-8B9E2D88FE19}">
      <dsp:nvSpPr>
        <dsp:cNvPr id="0" name=""/>
        <dsp:cNvSpPr/>
      </dsp:nvSpPr>
      <dsp:spPr>
        <a:xfrm>
          <a:off x="6761117" y="187018"/>
          <a:ext cx="3601401" cy="2395886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微课教学设计</a:t>
          </a:r>
          <a:endParaRPr lang="en-US" altLang="zh-CN" sz="24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学习任务清单</a:t>
          </a:r>
          <a:endParaRPr lang="en-US" altLang="zh-CN" sz="24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课堂教学设计</a:t>
          </a:r>
          <a:endParaRPr lang="en-US" altLang="zh-CN" sz="24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微反思</a:t>
          </a:r>
          <a:endParaRPr lang="en-US" altLang="zh-CN" sz="2400" b="1" kern="1200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6831290" y="257191"/>
        <a:ext cx="3461055" cy="2255540"/>
      </dsp:txXfrm>
    </dsp:sp>
    <dsp:sp modelId="{B0D534C4-A226-4C52-BD1C-CCB1D1E46991}">
      <dsp:nvSpPr>
        <dsp:cNvPr id="0" name=""/>
        <dsp:cNvSpPr/>
      </dsp:nvSpPr>
      <dsp:spPr>
        <a:xfrm rot="797310">
          <a:off x="1835795" y="3145724"/>
          <a:ext cx="1480192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1480192" y="30410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2538887" y="3139130"/>
        <a:ext cx="74009" cy="74009"/>
      </dsp:txXfrm>
    </dsp:sp>
    <dsp:sp modelId="{FEC8021D-0DD8-4674-BAA6-470EF8BA7354}">
      <dsp:nvSpPr>
        <dsp:cNvPr id="0" name=""/>
        <dsp:cNvSpPr/>
      </dsp:nvSpPr>
      <dsp:spPr>
        <a:xfrm>
          <a:off x="3296172" y="2993762"/>
          <a:ext cx="2099905" cy="704974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课件</a:t>
          </a:r>
          <a:endParaRPr lang="zh-CN" altLang="en-US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316820" y="3014410"/>
        <a:ext cx="2058609" cy="663678"/>
      </dsp:txXfrm>
    </dsp:sp>
    <dsp:sp modelId="{AEEF2974-B234-4A4B-8264-A87D268EB2A0}">
      <dsp:nvSpPr>
        <dsp:cNvPr id="0" name=""/>
        <dsp:cNvSpPr/>
      </dsp:nvSpPr>
      <dsp:spPr>
        <a:xfrm>
          <a:off x="5396077" y="3315839"/>
          <a:ext cx="1440560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1440560" y="30410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6080344" y="3310235"/>
        <a:ext cx="72028" cy="72028"/>
      </dsp:txXfrm>
    </dsp:sp>
    <dsp:sp modelId="{64F99E4B-8F3E-4466-88A8-7D16BFFD3083}">
      <dsp:nvSpPr>
        <dsp:cNvPr id="0" name=""/>
        <dsp:cNvSpPr/>
      </dsp:nvSpPr>
      <dsp:spPr>
        <a:xfrm>
          <a:off x="6836638" y="2853010"/>
          <a:ext cx="3601401" cy="986477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微课课件</a:t>
          </a:r>
          <a:endParaRPr lang="en-US" altLang="zh-CN" sz="24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课堂课件</a:t>
          </a:r>
          <a:endParaRPr lang="en-US" altLang="zh-CN" sz="2400" b="1" kern="1200" dirty="0" smtClean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6865531" y="2881903"/>
        <a:ext cx="3543615" cy="928691"/>
      </dsp:txXfrm>
    </dsp:sp>
    <dsp:sp modelId="{B865F376-3AFC-4B76-891E-D00ADE962397}">
      <dsp:nvSpPr>
        <dsp:cNvPr id="0" name=""/>
        <dsp:cNvSpPr/>
      </dsp:nvSpPr>
      <dsp:spPr>
        <a:xfrm rot="2894233">
          <a:off x="1490305" y="3791550"/>
          <a:ext cx="2187774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2187774" y="30410"/>
              </a:lnTo>
            </a:path>
          </a:pathLst>
        </a:cu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700" kern="1200"/>
        </a:p>
      </dsp:txBody>
      <dsp:txXfrm>
        <a:off x="2529498" y="3767266"/>
        <a:ext cx="109388" cy="109388"/>
      </dsp:txXfrm>
    </dsp:sp>
    <dsp:sp modelId="{4198EBD6-94A4-4263-A892-1111980E607B}">
      <dsp:nvSpPr>
        <dsp:cNvPr id="0" name=""/>
        <dsp:cNvSpPr/>
      </dsp:nvSpPr>
      <dsp:spPr>
        <a:xfrm>
          <a:off x="3312774" y="4267505"/>
          <a:ext cx="2131309" cy="740790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1430" tIns="11430" rIns="11430" bIns="1143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zh-CN" altLang="en-US" sz="1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 </a:t>
          </a:r>
          <a:r>
            <a:rPr lang="zh-CN" altLang="en-US" sz="2800" b="1" kern="1200" dirty="0" smtClean="0">
              <a:latin typeface="微软雅黑" panose="020B0503020204020204" pitchFamily="34" charset="-122"/>
              <a:ea typeface="微软雅黑" panose="020B0503020204020204" pitchFamily="34" charset="-122"/>
            </a:rPr>
            <a:t>视频</a:t>
          </a:r>
          <a:endParaRPr lang="en-US" altLang="zh-CN" sz="2800" b="1" kern="1200" dirty="0">
            <a:latin typeface="微软雅黑" panose="020B0503020204020204" pitchFamily="34" charset="-122"/>
            <a:ea typeface="微软雅黑" panose="020B0503020204020204" pitchFamily="34" charset="-122"/>
          </a:endParaRPr>
        </a:p>
      </dsp:txBody>
      <dsp:txXfrm>
        <a:off x="3334471" y="4289202"/>
        <a:ext cx="2087915" cy="697396"/>
      </dsp:txXfrm>
    </dsp:sp>
    <dsp:sp modelId="{DF7F05CF-8951-44C1-9534-E7760EC221C2}">
      <dsp:nvSpPr>
        <dsp:cNvPr id="0" name=""/>
        <dsp:cNvSpPr/>
      </dsp:nvSpPr>
      <dsp:spPr>
        <a:xfrm rot="21571048">
          <a:off x="5444059" y="4601494"/>
          <a:ext cx="1424008" cy="60820"/>
        </a:xfrm>
        <a:custGeom>
          <a:avLst/>
          <a:gdLst/>
          <a:ahLst/>
          <a:cxnLst/>
          <a:rect l="0" t="0" r="0" b="0"/>
          <a:pathLst>
            <a:path>
              <a:moveTo>
                <a:pt x="0" y="30410"/>
              </a:moveTo>
              <a:lnTo>
                <a:pt x="1424008" y="30410"/>
              </a:lnTo>
            </a:path>
          </a:pathLst>
        </a:custGeom>
        <a:noFill/>
        <a:ln w="127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zh-CN" altLang="en-US" sz="500" kern="1200"/>
        </a:p>
      </dsp:txBody>
      <dsp:txXfrm>
        <a:off x="6120463" y="4596304"/>
        <a:ext cx="71200" cy="71200"/>
      </dsp:txXfrm>
    </dsp:sp>
    <dsp:sp modelId="{1DC339A4-F302-4C0B-ACEC-7E89ED90DF13}">
      <dsp:nvSpPr>
        <dsp:cNvPr id="0" name=""/>
        <dsp:cNvSpPr/>
      </dsp:nvSpPr>
      <dsp:spPr>
        <a:xfrm>
          <a:off x="6868042" y="4109593"/>
          <a:ext cx="3601401" cy="1032629"/>
        </a:xfrm>
        <a:prstGeom prst="roundRect">
          <a:avLst>
            <a:gd name="adj" fmla="val 10000"/>
          </a:avLst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altLang="zh-CN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MP4、AVI</a:t>
          </a:r>
          <a:r>
            <a:rPr lang="zh-CN" altLang="en-US" sz="2400" b="1" kern="1200" dirty="0" smtClean="0">
              <a:solidFill>
                <a:schemeClr val="bg1"/>
              </a:solidFill>
              <a:latin typeface="黑体" panose="02010609060101010101" pitchFamily="49" charset="-122"/>
              <a:ea typeface="黑体" panose="02010609060101010101" pitchFamily="49" charset="-122"/>
            </a:rPr>
            <a:t>等格式的课前微视频</a:t>
          </a:r>
          <a:endParaRPr lang="zh-CN" altLang="en-US" sz="2400" b="1" kern="1200" dirty="0">
            <a:solidFill>
              <a:schemeClr val="bg1"/>
            </a:solidFill>
            <a:latin typeface="黑体" panose="02010609060101010101" pitchFamily="49" charset="-122"/>
            <a:ea typeface="黑体" panose="02010609060101010101" pitchFamily="49" charset="-122"/>
          </a:endParaRPr>
        </a:p>
      </dsp:txBody>
      <dsp:txXfrm>
        <a:off x="6898287" y="4139838"/>
        <a:ext cx="3540911" cy="97213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cycle8">
  <dgm:title val=""/>
  <dgm:desc val=""/>
  <dgm:catLst>
    <dgm:cat type="cycle" pri="7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"/>
          <dgm:constr type="t" for="ch" forName="dummy1a" refType="h" fact="0.08"/>
          <dgm:constr type="l" for="ch" forName="dummy1b" refType="w" fact="0.5"/>
          <dgm:constr type="t" for="ch" forName="dummy1b" refType="h" fact="0.08"/>
          <dgm:constr type="l" for="ch" forName="wedge1Tx" refType="w" fact="0.22"/>
          <dgm:constr type="t" for="ch" forName="wedge1Tx" refType="h" fact="0.22"/>
          <dgm:constr type="w" for="ch" forName="wedge1Tx" refType="w" fact="0.56"/>
          <dgm:constr type="h" for="ch" forName="wedge1Tx" refType="h" fact="0.56"/>
          <dgm:constr type="h" for="ch" forName="arrowWedge1single" refType="w" fact="0.08"/>
          <dgm:constr type="diam" for="ch" forName="arrowWedge1single" refType="w" fact="0.84"/>
          <dgm:constr type="l" for="ch" forName="arrowWedge1single" refType="w" fact="0.5"/>
          <dgm:constr type="t" for="ch" forName="arrowWedge1single" refType="w" fact="0.5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dummy1a" refType="w" fact="0.52"/>
          <dgm:constr type="t" for="ch" forName="dummy1a" refType="h" fact="0.08"/>
          <dgm:constr type="l" for="ch" forName="dummy1b" refType="w" fact="0.52"/>
          <dgm:constr type="t" for="ch" forName="dummy1b" refType="h" fact="0.92"/>
          <dgm:constr type="l" for="ch" forName="wedge1Tx" refType="w" fact="0.559"/>
          <dgm:constr type="t" for="ch" forName="wedge1Tx" refType="h" fact="0.3"/>
          <dgm:constr type="w" for="ch" forName="wedge1Tx" refType="w" fact="0.3"/>
          <dgm:constr type="h" for="ch" forName="wedge1Tx" refType="h" fact="0.4"/>
          <dgm:constr type="l" for="ch" forName="wedge2" refType="w" fact="0.06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48"/>
          <dgm:constr type="t" for="ch" forName="dummy2a" refType="h" fact="0.92"/>
          <dgm:constr type="l" for="ch" forName="dummy2b" refType="w" fact="0.48"/>
          <dgm:constr type="t" for="ch" forName="dummy2b" refType="h" fact="0.08"/>
          <dgm:constr type="r" for="ch" forName="wedge2Tx" refType="w" fact="0.441"/>
          <dgm:constr type="t" for="ch" forName="wedge2Tx" refType="h" fact="0.3"/>
          <dgm:constr type="w" for="ch" forName="wedge2Tx" refType="w" fact="0.3"/>
          <dgm:constr type="h" for="ch" forName="wedge2Tx" refType="h" fact="0.4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primFontSz" for="ch" ptType="node" op="equ"/>
        </dgm:constrLst>
      </dgm:if>
      <dgm:if name="Name3" axis="ch" ptType="node" func="cnt" op="equ" val="3">
        <dgm:constrLst>
          <dgm:constr type="l" for="ch" forName="wedge1" refType="w" fact="0.0973"/>
          <dgm:constr type="t" for="ch" forName="wedge1" refType="w" fact="0.07"/>
          <dgm:constr type="w" for="ch" forName="wedge1" refType="w" fact="0.84"/>
          <dgm:constr type="h" for="ch" forName="wedge1" refType="h" fact="0.84"/>
          <dgm:constr type="l" for="ch" forName="dummy1a" refType="w" fact="0.5173"/>
          <dgm:constr type="t" for="ch" forName="dummy1a" refType="h" fact="0.07"/>
          <dgm:constr type="l" for="ch" forName="dummy1b" refType="w" fact="0.8811"/>
          <dgm:constr type="t" for="ch" forName="dummy1b" refType="h" fact="0.7"/>
          <dgm:constr type="l" for="ch" forName="wedge1Tx" refType="w" fact="0.54"/>
          <dgm:constr type="t" for="ch" forName="wedge1Tx" refType="h" fact="0.248"/>
          <dgm:constr type="w" for="ch" forName="wedge1Tx" refType="w" fact="0.3"/>
          <dgm:constr type="h" for="ch" forName="wedge1Tx" refType="h" fact="0.25"/>
          <dgm:constr type="l" for="ch" forName="wedge2" refType="w" fact="0.08"/>
          <dgm:constr type="t" for="ch" forName="wedge2" refType="w" fact="0.1"/>
          <dgm:constr type="w" for="ch" forName="wedge2" refType="w" fact="0.84"/>
          <dgm:constr type="h" for="ch" forName="wedge2" refType="h" fact="0.84"/>
          <dgm:constr type="l" for="ch" forName="dummy2a" refType="w" fact="0.8637"/>
          <dgm:constr type="t" for="ch" forName="dummy2a" refType="h" fact="0.73"/>
          <dgm:constr type="l" for="ch" forName="dummy2b" refType="w" fact="0.1363"/>
          <dgm:constr type="t" for="ch" forName="dummy2b" refType="h" fact="0.73"/>
          <dgm:constr type="l" for="ch" forName="wedge2Tx" refType="w" fact="0.28"/>
          <dgm:constr type="t" for="ch" forName="wedge2Tx" refType="h" fact="0.645"/>
          <dgm:constr type="w" for="ch" forName="wedge2Tx" refType="w" fact="0.45"/>
          <dgm:constr type="h" for="ch" forName="wedge2Tx" refType="h" fact="0.22"/>
          <dgm:constr type="l" for="ch" forName="wedge3" refType="w" fact="0.0627"/>
          <dgm:constr type="t" for="ch" forName="wedge3" refType="w" fact="0.07"/>
          <dgm:constr type="w" for="ch" forName="wedge3" refType="w" fact="0.84"/>
          <dgm:constr type="h" for="ch" forName="wedge3" refType="h" fact="0.84"/>
          <dgm:constr type="l" for="ch" forName="dummy3a" refType="w" fact="0.1189"/>
          <dgm:constr type="t" for="ch" forName="dummy3a" refType="h" fact="0.7"/>
          <dgm:constr type="l" for="ch" forName="dummy3b" refType="w" fact="0.4827"/>
          <dgm:constr type="t" for="ch" forName="dummy3b" refType="h" fact="0.07"/>
          <dgm:constr type="r" for="ch" forName="wedge3Tx" refType="w" fact="0.46"/>
          <dgm:constr type="t" for="ch" forName="wedge3Tx" refType="h" fact="0.248"/>
          <dgm:constr type="w" for="ch" forName="wedge3Tx" refType="w" fact="0.3"/>
          <dgm:constr type="h" for="ch" forName="wedge3Tx" refType="h" fact="0.25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primFontSz" for="ch" ptType="node" op="equ"/>
        </dgm:constrLst>
      </dgm:if>
      <dgm:if name="Name4" axis="ch" ptType="node" func="cnt" op="equ" val="4">
        <dgm:constrLst>
          <dgm:constr type="l" for="ch" forName="wedge1" refType="w" fact="0.0941"/>
          <dgm:constr type="t" for="ch" forName="wedge1" refType="w" fact="0.0659"/>
          <dgm:constr type="w" for="ch" forName="wedge1" refType="w" fact="0.84"/>
          <dgm:constr type="h" for="ch" forName="wedge1" refType="h" fact="0.84"/>
          <dgm:constr type="l" for="ch" forName="dummy1a" refType="w" fact="0.5141"/>
          <dgm:constr type="t" for="ch" forName="dummy1a" refType="h" fact="0.0659"/>
          <dgm:constr type="l" for="ch" forName="dummy1b" refType="w" fact="0.9341"/>
          <dgm:constr type="t" for="ch" forName="dummy1b" refType="h" fact="0.4859"/>
          <dgm:constr type="l" for="ch" forName="wedge1Tx" refType="w" fact="0.54"/>
          <dgm:constr type="t" for="ch" forName="wedge1Tx" refType="h" fact="0.24"/>
          <dgm:constr type="w" for="ch" forName="wedge1Tx" refType="w" fact="0.31"/>
          <dgm:constr type="h" for="ch" forName="wedge1Tx" refType="h" fact="0.23"/>
          <dgm:constr type="l" for="ch" forName="wedge2" refType="w" fact="0.0941"/>
          <dgm:constr type="t" for="ch" forName="wedge2" refType="w" fact="0.0941"/>
          <dgm:constr type="w" for="ch" forName="wedge2" refType="w" fact="0.84"/>
          <dgm:constr type="h" for="ch" forName="wedge2" refType="h" fact="0.84"/>
          <dgm:constr type="l" for="ch" forName="dummy2a" refType="w" fact="0.9341"/>
          <dgm:constr type="t" for="ch" forName="dummy2a" refType="h" fact="0.5141"/>
          <dgm:constr type="l" for="ch" forName="dummy2b" refType="w" fact="0.5141"/>
          <dgm:constr type="t" for="ch" forName="dummy2b" refType="h" fact="0.9341"/>
          <dgm:constr type="l" for="ch" forName="wedge2Tx" refType="w" fact="0.54"/>
          <dgm:constr type="t" for="ch" forName="wedge2Tx" refType="h" fact="0.53"/>
          <dgm:constr type="w" for="ch" forName="wedge2Tx" refType="w" fact="0.31"/>
          <dgm:constr type="h" for="ch" forName="wedge2Tx" refType="h" fact="0.23"/>
          <dgm:constr type="l" for="ch" forName="wedge3" refType="w" fact="0.0659"/>
          <dgm:constr type="t" for="ch" forName="wedge3" refType="w" fact="0.0941"/>
          <dgm:constr type="w" for="ch" forName="wedge3" refType="w" fact="0.84"/>
          <dgm:constr type="h" for="ch" forName="wedge3" refType="h" fact="0.84"/>
          <dgm:constr type="l" for="ch" forName="dummy3a" refType="w" fact="0.4859"/>
          <dgm:constr type="t" for="ch" forName="dummy3a" refType="h" fact="0.9341"/>
          <dgm:constr type="l" for="ch" forName="dummy3b" refType="w" fact="0.0659"/>
          <dgm:constr type="t" for="ch" forName="dummy3b" refType="h" fact="0.5141"/>
          <dgm:constr type="r" for="ch" forName="wedge3Tx" refType="w" fact="0.46"/>
          <dgm:constr type="t" for="ch" forName="wedge3Tx" refType="h" fact="0.53"/>
          <dgm:constr type="w" for="ch" forName="wedge3Tx" refType="w" fact="0.31"/>
          <dgm:constr type="h" for="ch" forName="wedge3Tx" refType="h" fact="0.23"/>
          <dgm:constr type="l" for="ch" forName="wedge4" refType="w" fact="0.0659"/>
          <dgm:constr type="t" for="ch" forName="wedge4" refType="h" fact="0.0659"/>
          <dgm:constr type="w" for="ch" forName="wedge4" refType="w" fact="0.84"/>
          <dgm:constr type="h" for="ch" forName="wedge4" refType="h" fact="0.84"/>
          <dgm:constr type="l" for="ch" forName="dummy4a" refType="w" fact="0.0659"/>
          <dgm:constr type="t" for="ch" forName="dummy4a" refType="h" fact="0.4859"/>
          <dgm:constr type="l" for="ch" forName="dummy4b" refType="w" fact="0.4859"/>
          <dgm:constr type="t" for="ch" forName="dummy4b" refType="h" fact="0.0659"/>
          <dgm:constr type="r" for="ch" forName="wedge4Tx" refType="w" fact="0.46"/>
          <dgm:constr type="t" for="ch" forName="wedge4Tx" refType="h" fact="0.24"/>
          <dgm:constr type="w" for="ch" forName="wedge4Tx" refType="w" fact="0.31"/>
          <dgm:constr type="h" for="ch" forName="wedge4Tx" refType="h" fact="0.23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primFontSz" for="ch" ptType="node" op="equ"/>
        </dgm:constrLst>
      </dgm:if>
      <dgm:if name="Name5" axis="ch" ptType="node" func="cnt" op="equ" val="5">
        <dgm:constrLst>
          <dgm:constr type="l" for="ch" forName="wedge1" refType="w" fact="0.0918"/>
          <dgm:constr type="t" for="ch" forName="wedge1" refType="w" fact="0.0638"/>
          <dgm:constr type="w" for="ch" forName="wedge1" refType="w" fact="0.84"/>
          <dgm:constr type="h" for="ch" forName="wedge1" refType="h" fact="0.84"/>
          <dgm:constr type="l" for="ch" forName="dummy1a" refType="w" fact="0.5118"/>
          <dgm:constr type="t" for="ch" forName="dummy1a" refType="h" fact="0.0638"/>
          <dgm:constr type="l" for="ch" forName="dummy1b" refType="w" fact="0.9112"/>
          <dgm:constr type="t" for="ch" forName="dummy1b" refType="h" fact="0.354"/>
          <dgm:constr type="l" for="ch" forName="wedge1Tx" refType="w" fact="0.53"/>
          <dgm:constr type="t" for="ch" forName="wedge1Tx" refType="h" fact="0.205"/>
          <dgm:constr type="w" for="ch" forName="wedge1Tx" refType="w" fact="0.27"/>
          <dgm:constr type="h" for="ch" forName="wedge1Tx" refType="h" fact="0.18"/>
          <dgm:constr type="l" for="ch" forName="wedge2" refType="w" fact="0.099"/>
          <dgm:constr type="t" for="ch" forName="wedge2" refType="w" fact="0.0862"/>
          <dgm:constr type="w" for="ch" forName="wedge2" refType="w" fact="0.84"/>
          <dgm:constr type="h" for="ch" forName="wedge2" refType="h" fact="0.84"/>
          <dgm:constr type="l" for="ch" forName="dummy2a" refType="w" fact="0.9185"/>
          <dgm:constr type="t" for="ch" forName="dummy2a" refType="h" fact="0.3764"/>
          <dgm:constr type="l" for="ch" forName="dummy2b" refType="w" fact="0.7659"/>
          <dgm:constr type="t" for="ch" forName="dummy2b" refType="h" fact="0.846"/>
          <dgm:constr type="l" for="ch" forName="wedge2Tx" refType="w" fact="0.64"/>
          <dgm:constr type="t" for="ch" forName="wedge2Tx" refType="h" fact="0.47"/>
          <dgm:constr type="w" for="ch" forName="wedge2Tx" refType="w" fact="0.25"/>
          <dgm:constr type="h" for="ch" forName="wedge2Tx" refType="h" fact="0.2"/>
          <dgm:constr type="l" for="ch" forName="wedge3" refType="w" fact="0.08"/>
          <dgm:constr type="t" for="ch" forName="wedge3" refType="w" fact="0.1"/>
          <dgm:constr type="w" for="ch" forName="wedge3" refType="w" fact="0.84"/>
          <dgm:constr type="h" for="ch" forName="wedge3" refType="h" fact="0.84"/>
          <dgm:constr type="l" for="ch" forName="dummy3a" refType="w" fact="0.7469"/>
          <dgm:constr type="t" for="ch" forName="dummy3a" refType="h" fact="0.8598"/>
          <dgm:constr type="l" for="ch" forName="dummy3b" refType="w" fact="0.2531"/>
          <dgm:constr type="t" for="ch" forName="dummy3b" refType="h" fact="0.8598"/>
          <dgm:constr type="l" for="ch" forName="wedge3Tx" refType="w" fact="0.38"/>
          <dgm:constr type="t" for="ch" forName="wedge3Tx" refType="h" fact="0.69"/>
          <dgm:constr type="w" for="ch" forName="wedge3Tx" refType="w" fact="0.24"/>
          <dgm:constr type="h" for="ch" forName="wedge3Tx" refType="h" fact="0.22"/>
          <dgm:constr type="l" for="ch" forName="wedge4" refType="w" fact="0.061"/>
          <dgm:constr type="t" for="ch" forName="wedge4" refType="h" fact="0.0862"/>
          <dgm:constr type="w" for="ch" forName="wedge4" refType="w" fact="0.84"/>
          <dgm:constr type="h" for="ch" forName="wedge4" refType="h" fact="0.84"/>
          <dgm:constr type="l" for="ch" forName="dummy4a" refType="w" fact="0.2341"/>
          <dgm:constr type="t" for="ch" forName="dummy4a" refType="h" fact="0.846"/>
          <dgm:constr type="l" for="ch" forName="dummy4b" refType="w" fact="0.0815"/>
          <dgm:constr type="t" for="ch" forName="dummy4b" refType="h" fact="0.3764"/>
          <dgm:constr type="r" for="ch" forName="wedge4Tx" refType="w" fact="0.36"/>
          <dgm:constr type="t" for="ch" forName="wedge4Tx" refType="h" fact="0.47"/>
          <dgm:constr type="w" for="ch" forName="wedge4Tx" refType="w" fact="0.25"/>
          <dgm:constr type="h" for="ch" forName="wedge4Tx" refType="h" fact="0.2"/>
          <dgm:constr type="l" for="ch" forName="wedge5" refType="w" fact="0.0682"/>
          <dgm:constr type="t" for="ch" forName="wedge5" refType="h" fact="0.0638"/>
          <dgm:constr type="w" for="ch" forName="wedge5" refType="w" fact="0.84"/>
          <dgm:constr type="h" for="ch" forName="wedge5" refType="h" fact="0.84"/>
          <dgm:constr type="l" for="ch" forName="dummy5a" refType="w" fact="0.0888"/>
          <dgm:constr type="t" for="ch" forName="dummy5a" refType="h" fact="0.354"/>
          <dgm:constr type="l" for="ch" forName="dummy5b" refType="w" fact="0.4882"/>
          <dgm:constr type="t" for="ch" forName="dummy5b" refType="h" fact="0.0638"/>
          <dgm:constr type="r" for="ch" forName="wedge5Tx" refType="w" fact="0.47"/>
          <dgm:constr type="t" for="ch" forName="wedge5Tx" refType="h" fact="0.205"/>
          <dgm:constr type="w" for="ch" forName="wedge5Tx" refType="w" fact="0.27"/>
          <dgm:constr type="h" for="ch" forName="wedge5Tx" refType="h" fact="0.18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primFontSz" for="ch" ptType="node" op="equ"/>
        </dgm:constrLst>
      </dgm:if>
      <dgm:if name="Name6" axis="ch" ptType="node" func="cnt" op="equ" val="6">
        <dgm:constrLst>
          <dgm:constr type="l" for="ch" forName="wedge1" refType="w" fact="0.09"/>
          <dgm:constr type="t" for="ch" forName="wedge1" refType="w" fact="0.0627"/>
          <dgm:constr type="w" for="ch" forName="wedge1" refType="w" fact="0.84"/>
          <dgm:constr type="h" for="ch" forName="wedge1" refType="h" fact="0.84"/>
          <dgm:constr type="l" for="ch" forName="dummy1a" refType="w" fact="0.51"/>
          <dgm:constr type="t" for="ch" forName="dummy1a" refType="h" fact="0.0627"/>
          <dgm:constr type="l" for="ch" forName="dummy1b" refType="w" fact="0.8737"/>
          <dgm:constr type="t" for="ch" forName="dummy1b" refType="h" fact="0.2727"/>
          <dgm:constr type="l" for="ch" forName="wedge1Tx" refType="w" fact="0.53"/>
          <dgm:constr type="t" for="ch" forName="wedge1Tx" refType="h" fact="0.17"/>
          <dgm:constr type="w" for="ch" forName="wedge1Tx" refType="w" fact="0.22"/>
          <dgm:constr type="h" for="ch" forName="wedge1Tx" refType="h" fact="0.17"/>
          <dgm:constr type="l" for="ch" forName="wedge2" refType="w" fact="0.1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dummy2a" refType="w" fact="0.8837"/>
          <dgm:constr type="t" for="ch" forName="dummy2a" refType="h" fact="0.29"/>
          <dgm:constr type="l" for="ch" forName="dummy2b" refType="w" fact="0.8837"/>
          <dgm:constr type="t" for="ch" forName="dummy2b" refType="h" fact="0.71"/>
          <dgm:constr type="l" for="ch" forName="wedge2Tx" refType="w" fact="0.67"/>
          <dgm:constr type="t" for="ch" forName="wedge2Tx" refType="h" fact="0.42"/>
          <dgm:constr type="w" for="ch" forName="wedge2Tx" refType="w" fact="0.23"/>
          <dgm:constr type="h" for="ch" forName="wedge2Tx" refType="h" fact="0.165"/>
          <dgm:constr type="l" for="ch" forName="wedge3" refType="w" fact="0.09"/>
          <dgm:constr type="t" for="ch" forName="wedge3" refType="w" fact="0.0973"/>
          <dgm:constr type="w" for="ch" forName="wedge3" refType="w" fact="0.84"/>
          <dgm:constr type="h" for="ch" forName="wedge3" refType="h" fact="0.84"/>
          <dgm:constr type="l" for="ch" forName="dummy3a" refType="w" fact="0.8737"/>
          <dgm:constr type="t" for="ch" forName="dummy3a" refType="h" fact="0.7273"/>
          <dgm:constr type="l" for="ch" forName="dummy3b" refType="w" fact="0.51"/>
          <dgm:constr type="t" for="ch" forName="dummy3b" refType="h" fact="0.9373"/>
          <dgm:constr type="l" for="ch" forName="wedge3Tx" refType="w" fact="0.53"/>
          <dgm:constr type="t" for="ch" forName="wedge3Tx" refType="h" fact="0.665"/>
          <dgm:constr type="w" for="ch" forName="wedge3Tx" refType="w" fact="0.22"/>
          <dgm:constr type="h" for="ch" forName="wedge3Tx" refType="h" fact="0.17"/>
          <dgm:constr type="l" for="ch" forName="wedge4" refType="w" fact="0.07"/>
          <dgm:constr type="t" for="ch" forName="wedge4" refType="h" fact="0.0973"/>
          <dgm:constr type="w" for="ch" forName="wedge4" refType="w" fact="0.84"/>
          <dgm:constr type="h" for="ch" forName="wedge4" refType="h" fact="0.84"/>
          <dgm:constr type="l" for="ch" forName="dummy4a" refType="w" fact="0.49"/>
          <dgm:constr type="t" for="ch" forName="dummy4a" refType="h" fact="0.9373"/>
          <dgm:constr type="l" for="ch" forName="dummy4b" refType="w" fact="0.1263"/>
          <dgm:constr type="t" for="ch" forName="dummy4b" refType="h" fact="0.7273"/>
          <dgm:constr type="r" for="ch" forName="wedge4Tx" refType="w" fact="0.47"/>
          <dgm:constr type="t" for="ch" forName="wedge4Tx" refType="h" fact="0.665"/>
          <dgm:constr type="w" for="ch" forName="wedge4Tx" refType="w" fact="0.22"/>
          <dgm:constr type="h" for="ch" forName="wedge4Tx" refType="h" fact="0.17"/>
          <dgm:constr type="l" for="ch" forName="wedge5" refType="w" fact="0.06"/>
          <dgm:constr type="t" for="ch" forName="wedge5" refType="h" fact="0.08"/>
          <dgm:constr type="w" for="ch" forName="wedge5" refType="w" fact="0.84"/>
          <dgm:constr type="h" for="ch" forName="wedge5" refType="h" fact="0.84"/>
          <dgm:constr type="l" for="ch" forName="dummy5a" refType="w" fact="0.1163"/>
          <dgm:constr type="t" for="ch" forName="dummy5a" refType="h" fact="0.71"/>
          <dgm:constr type="l" for="ch" forName="dummy5b" refType="w" fact="0.1163"/>
          <dgm:constr type="t" for="ch" forName="dummy5b" refType="h" fact="0.29"/>
          <dgm:constr type="r" for="ch" forName="wedge5Tx" refType="w" fact="0.33"/>
          <dgm:constr type="t" for="ch" forName="wedge5Tx" refType="h" fact="0.42"/>
          <dgm:constr type="w" for="ch" forName="wedge5Tx" refType="w" fact="0.23"/>
          <dgm:constr type="h" for="ch" forName="wedge5Tx" refType="h" fact="0.165"/>
          <dgm:constr type="l" for="ch" forName="wedge6" refType="w" fact="0.07"/>
          <dgm:constr type="t" for="ch" forName="wedge6" refType="h" fact="0.0627"/>
          <dgm:constr type="w" for="ch" forName="wedge6" refType="w" fact="0.84"/>
          <dgm:constr type="h" for="ch" forName="wedge6" refType="h" fact="0.84"/>
          <dgm:constr type="l" for="ch" forName="dummy6a" refType="w" fact="0.1263"/>
          <dgm:constr type="t" for="ch" forName="dummy6a" refType="h" fact="0.2727"/>
          <dgm:constr type="l" for="ch" forName="dummy6b" refType="w" fact="0.49"/>
          <dgm:constr type="t" for="ch" forName="dummy6b" refType="h" fact="0.0627"/>
          <dgm:constr type="r" for="ch" forName="wedge6Tx" refType="w" fact="0.47"/>
          <dgm:constr type="t" for="ch" forName="wedge6Tx" refType="h" fact="0.17"/>
          <dgm:constr type="w" for="ch" forName="wedge6Tx" refType="w" fact="0.22"/>
          <dgm:constr type="h" for="ch" forName="wedge6Tx" refType="h" fact="0.17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primFontSz" for="ch" ptType="node" op="equ"/>
        </dgm:constrLst>
      </dgm:if>
      <dgm:else name="Name7">
        <dgm:constrLst>
          <dgm:constr type="l" for="ch" forName="wedge1" refType="w" fact="0.0887"/>
          <dgm:constr type="t" for="ch" forName="wedge1" refType="w" fact="0.062"/>
          <dgm:constr type="w" for="ch" forName="wedge1" refType="w" fact="0.84"/>
          <dgm:constr type="h" for="ch" forName="wedge1" refType="h" fact="0.84"/>
          <dgm:constr type="l" for="ch" forName="dummy1a" refType="w" fact="0.5087"/>
          <dgm:constr type="t" for="ch" forName="dummy1a" refType="h" fact="0.062"/>
          <dgm:constr type="l" for="ch" forName="dummy1b" refType="w" fact="0.837"/>
          <dgm:constr type="t" for="ch" forName="dummy1b" refType="h" fact="0.2201"/>
          <dgm:constr type="l" for="ch" forName="wedge1Tx" refType="w" fact="0.53"/>
          <dgm:constr type="t" for="ch" forName="wedge1Tx" refType="h" fact="0.14"/>
          <dgm:constr type="w" for="ch" forName="wedge1Tx" refType="w" fact="0.2"/>
          <dgm:constr type="h" for="ch" forName="wedge1Tx" refType="h" fact="0.16"/>
          <dgm:constr type="l" for="ch" forName="wedge2" refType="w" fact="0.0995"/>
          <dgm:constr type="t" for="ch" forName="wedge2" refType="w" fact="0.0755"/>
          <dgm:constr type="w" for="ch" forName="wedge2" refType="w" fact="0.84"/>
          <dgm:constr type="h" for="ch" forName="wedge2" refType="h" fact="0.84"/>
          <dgm:constr type="l" for="ch" forName="dummy2a" refType="w" fact="0.8479"/>
          <dgm:constr type="t" for="ch" forName="dummy2a" refType="h" fact="0.2337"/>
          <dgm:constr type="l" for="ch" forName="dummy2b" refType="w" fact="0.929"/>
          <dgm:constr type="t" for="ch" forName="dummy2b" refType="h" fact="0.589"/>
          <dgm:constr type="l" for="ch" forName="wedge2Tx" refType="w" fact="0.67"/>
          <dgm:constr type="t" for="ch" forName="wedge2Tx" refType="h" fact="0.38"/>
          <dgm:constr type="w" for="ch" forName="wedge2Tx" refType="w" fact="0.23"/>
          <dgm:constr type="h" for="ch" forName="wedge2Tx" refType="h" fact="0.14"/>
          <dgm:constr type="l" for="ch" forName="wedge3" refType="w" fact="0.0956"/>
          <dgm:constr type="t" for="ch" forName="wedge3" refType="w" fact="0.0925"/>
          <dgm:constr type="w" for="ch" forName="wedge3" refType="w" fact="0.84"/>
          <dgm:constr type="h" for="ch" forName="wedge3" refType="h" fact="0.84"/>
          <dgm:constr type="l" for="ch" forName="dummy3a" refType="w" fact="0.9251"/>
          <dgm:constr type="t" for="ch" forName="dummy3a" refType="h" fact="0.6059"/>
          <dgm:constr type="l" for="ch" forName="dummy3b" refType="w" fact="0.6979"/>
          <dgm:constr type="t" for="ch" forName="dummy3b" refType="h" fact="0.8909"/>
          <dgm:constr type="l" for="ch" forName="wedge3Tx" refType="w" fact="0.635"/>
          <dgm:constr type="t" for="ch" forName="wedge3Tx" refType="h" fact="0.59"/>
          <dgm:constr type="w" for="ch" forName="wedge3Tx" refType="w" fact="0.2"/>
          <dgm:constr type="h" for="ch" forName="wedge3Tx" refType="h" fact="0.155"/>
          <dgm:constr type="l" for="ch" forName="wedge4" refType="w" fact="0.08"/>
          <dgm:constr type="t" for="ch" forName="wedge4" refType="h" fact="0.1"/>
          <dgm:constr type="w" for="ch" forName="wedge4" refType="w" fact="0.84"/>
          <dgm:constr type="h" for="ch" forName="wedge4" refType="h" fact="0.84"/>
          <dgm:constr type="l" for="ch" forName="dummy4a" refType="w" fact="0.6822"/>
          <dgm:constr type="t" for="ch" forName="dummy4a" refType="h" fact="0.8984"/>
          <dgm:constr type="l" for="ch" forName="dummy4b" refType="w" fact="0.3178"/>
          <dgm:constr type="t" for="ch" forName="dummy4b" refType="h" fact="0.8984"/>
          <dgm:constr type="l" for="ch" forName="wedge4Tx" refType="w" fact="0.4025"/>
          <dgm:constr type="t" for="ch" forName="wedge4Tx" refType="h" fact="0.76"/>
          <dgm:constr type="w" for="ch" forName="wedge4Tx" refType="w" fact="0.195"/>
          <dgm:constr type="h" for="ch" forName="wedge4Tx" refType="h" fact="0.14"/>
          <dgm:constr type="l" for="ch" forName="wedge5" refType="w" fact="0.0644"/>
          <dgm:constr type="t" for="ch" forName="wedge5" refType="h" fact="0.0925"/>
          <dgm:constr type="w" for="ch" forName="wedge5" refType="w" fact="0.84"/>
          <dgm:constr type="h" for="ch" forName="wedge5" refType="h" fact="0.84"/>
          <dgm:constr type="l" for="ch" forName="dummy5a" refType="w" fact="0.3021"/>
          <dgm:constr type="t" for="ch" forName="dummy5a" refType="h" fact="0.8909"/>
          <dgm:constr type="l" for="ch" forName="dummy5b" refType="w" fact="0.0749"/>
          <dgm:constr type="t" for="ch" forName="dummy5b" refType="h" fact="0.6059"/>
          <dgm:constr type="r" for="ch" forName="wedge5Tx" refType="w" fact="0.365"/>
          <dgm:constr type="t" for="ch" forName="wedge5Tx" refType="h" fact="0.59"/>
          <dgm:constr type="w" for="ch" forName="wedge5Tx" refType="w" fact="0.2"/>
          <dgm:constr type="h" for="ch" forName="wedge5Tx" refType="h" fact="0.155"/>
          <dgm:constr type="l" for="ch" forName="wedge6" refType="w" fact="0.0605"/>
          <dgm:constr type="t" for="ch" forName="wedge6" refType="h" fact="0.0755"/>
          <dgm:constr type="w" for="ch" forName="wedge6" refType="w" fact="0.84"/>
          <dgm:constr type="h" for="ch" forName="wedge6" refType="h" fact="0.84"/>
          <dgm:constr type="l" for="ch" forName="dummy6a" refType="w" fact="0.071"/>
          <dgm:constr type="t" for="ch" forName="dummy6a" refType="h" fact="0.589"/>
          <dgm:constr type="l" for="ch" forName="dummy6b" refType="w" fact="0.1521"/>
          <dgm:constr type="t" for="ch" forName="dummy6b" refType="h" fact="0.2337"/>
          <dgm:constr type="r" for="ch" forName="wedge6Tx" refType="w" fact="0.33"/>
          <dgm:constr type="t" for="ch" forName="wedge6Tx" refType="h" fact="0.38"/>
          <dgm:constr type="w" for="ch" forName="wedge6Tx" refType="w" fact="0.23"/>
          <dgm:constr type="h" for="ch" forName="wedge6Tx" refType="h" fact="0.14"/>
          <dgm:constr type="l" for="ch" forName="wedge7" refType="w" fact="0.0713"/>
          <dgm:constr type="t" for="ch" forName="wedge7" refType="h" fact="0.062"/>
          <dgm:constr type="w" for="ch" forName="wedge7" refType="w" fact="0.84"/>
          <dgm:constr type="h" for="ch" forName="wedge7" refType="h" fact="0.84"/>
          <dgm:constr type="l" for="ch" forName="dummy7a" refType="w" fact="0.163"/>
          <dgm:constr type="t" for="ch" forName="dummy7a" refType="h" fact="0.2201"/>
          <dgm:constr type="l" for="ch" forName="dummy7b" refType="w" fact="0.4913"/>
          <dgm:constr type="t" for="ch" forName="dummy7b" refType="h" fact="0.062"/>
          <dgm:constr type="r" for="ch" forName="wedge7Tx" refType="w" fact="0.47"/>
          <dgm:constr type="t" for="ch" forName="wedge7Tx" refType="h" fact="0.14"/>
          <dgm:constr type="w" for="ch" forName="wedge7Tx" refType="w" fact="0.2"/>
          <dgm:constr type="h" for="ch" forName="wedge7Tx" refType="h" fact="0.16"/>
          <dgm:constr type="h" for="ch" forName="arrowWedge1" refType="w" fact="0.08"/>
          <dgm:constr type="diam" for="ch" forName="arrowWedge1" refType="w" fact="0.84"/>
          <dgm:constr type="l" for="ch" forName="arrowWedge1" refType="w" fact="0.5"/>
          <dgm:constr type="t" for="ch" forName="arrowWedge1" refType="w" fact="0.5"/>
          <dgm:constr type="h" for="ch" forName="arrowWedge2" refType="w" fact="0.08"/>
          <dgm:constr type="diam" for="ch" forName="arrowWedge2" refType="w" fact="0.84"/>
          <dgm:constr type="l" for="ch" forName="arrowWedge2" refType="w" fact="0.5"/>
          <dgm:constr type="t" for="ch" forName="arrowWedge2" refType="w" fact="0.5"/>
          <dgm:constr type="h" for="ch" forName="arrowWedge3" refType="w" fact="0.08"/>
          <dgm:constr type="diam" for="ch" forName="arrowWedge3" refType="w" fact="0.84"/>
          <dgm:constr type="l" for="ch" forName="arrowWedge3" refType="w" fact="0.5"/>
          <dgm:constr type="t" for="ch" forName="arrowWedge3" refType="w" fact="0.5"/>
          <dgm:constr type="h" for="ch" forName="arrowWedge4" refType="w" fact="0.08"/>
          <dgm:constr type="diam" for="ch" forName="arrowWedge4" refType="w" fact="0.84"/>
          <dgm:constr type="l" for="ch" forName="arrowWedge4" refType="w" fact="0.5"/>
          <dgm:constr type="t" for="ch" forName="arrowWedge4" refType="w" fact="0.5"/>
          <dgm:constr type="h" for="ch" forName="arrowWedge5" refType="w" fact="0.08"/>
          <dgm:constr type="diam" for="ch" forName="arrowWedge5" refType="w" fact="0.84"/>
          <dgm:constr type="l" for="ch" forName="arrowWedge5" refType="w" fact="0.5"/>
          <dgm:constr type="t" for="ch" forName="arrowWedge5" refType="w" fact="0.5"/>
          <dgm:constr type="h" for="ch" forName="arrowWedge6" refType="w" fact="0.08"/>
          <dgm:constr type="diam" for="ch" forName="arrowWedge6" refType="w" fact="0.84"/>
          <dgm:constr type="l" for="ch" forName="arrowWedge6" refType="w" fact="0.5"/>
          <dgm:constr type="t" for="ch" forName="arrowWedge6" refType="w" fact="0.5"/>
          <dgm:constr type="h" for="ch" forName="arrowWedge7" refType="w" fact="0.08"/>
          <dgm:constr type="diam" for="ch" forName="arrowWedge7" refType="w" fact="0.84"/>
          <dgm:constr type="l" for="ch" forName="arrowWedge7" refType="w" fact="0.5"/>
          <dgm:constr type="t" for="ch" forName="arrowWedge7" refType="w" fact="0.5"/>
          <dgm:constr type="primFontSz" for="ch" ptType="node" op="equ"/>
        </dgm:constrLst>
      </dgm:else>
    </dgm:choose>
    <dgm:ruleLst/>
    <dgm:choose name="Name8">
      <dgm:if name="Name9" axis="ch" ptType="node" func="cnt" op="gte" val="1">
        <dgm:layoutNode name="wedge1">
          <dgm:alg type="sp"/>
          <dgm:choose name="Name10">
            <dgm:if name="Name11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12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13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14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15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16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17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18">
            <dgm:if name="Name19" func="var" arg="dir" op="equ" val="norm">
              <dgm:presOf axis="ch desOrSelf" ptType="node node" st="1 1" cnt="1 0"/>
            </dgm:if>
            <dgm:else name="Name20">
              <dgm:choose name="Name21">
                <dgm:if name="Name22" axis="ch" ptType="node" func="cnt" op="equ" val="1">
                  <dgm:presOf axis="ch desOrSelf" ptType="node node" st="1 1" cnt="1 0"/>
                </dgm:if>
                <dgm:if name="Name23" axis="ch" ptType="node" func="cnt" op="equ" val="2">
                  <dgm:presOf axis="ch desOrSelf" ptType="node node" st="2 1" cnt="1 0"/>
                </dgm:if>
                <dgm:if name="Name24" axis="ch" ptType="node" func="cnt" op="equ" val="3">
                  <dgm:presOf axis="ch desOrSelf" ptType="node node" st="3 1" cnt="1 0"/>
                </dgm:if>
                <dgm:if name="Name25" axis="ch" ptType="node" func="cnt" op="equ" val="4">
                  <dgm:presOf axis="ch desOrSelf" ptType="node node" st="4 1" cnt="1 0"/>
                </dgm:if>
                <dgm:if name="Name26" axis="ch" ptType="node" func="cnt" op="equ" val="5">
                  <dgm:presOf axis="ch desOrSelf" ptType="node node" st="5 1" cnt="1 0"/>
                </dgm:if>
                <dgm:if name="Name27" axis="ch" ptType="node" func="cnt" op="equ" val="6">
                  <dgm:presOf axis="ch desOrSelf" ptType="node node" st="6 1" cnt="1 0"/>
                </dgm:if>
                <dgm:else name="Name28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dummy1a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1b" moveWith="wedge1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29">
            <dgm:if name="Name30" func="var" arg="dir" op="equ" val="norm">
              <dgm:presOf axis="ch desOrSelf" ptType="node node" st="1 1" cnt="1 0"/>
            </dgm:if>
            <dgm:else name="Name31">
              <dgm:choose name="Name32">
                <dgm:if name="Name33" axis="ch" ptType="node" func="cnt" op="equ" val="1">
                  <dgm:presOf axis="ch desOrSelf" ptType="node node" st="1 1" cnt="1 0"/>
                </dgm:if>
                <dgm:if name="Name34" axis="ch" ptType="node" func="cnt" op="equ" val="2">
                  <dgm:presOf axis="ch desOrSelf" ptType="node node" st="2 1" cnt="1 0"/>
                </dgm:if>
                <dgm:if name="Name35" axis="ch" ptType="node" func="cnt" op="equ" val="3">
                  <dgm:presOf axis="ch desOrSelf" ptType="node node" st="3 1" cnt="1 0"/>
                </dgm:if>
                <dgm:if name="Name36" axis="ch" ptType="node" func="cnt" op="equ" val="4">
                  <dgm:presOf axis="ch desOrSelf" ptType="node node" st="4 1" cnt="1 0"/>
                </dgm:if>
                <dgm:if name="Name37" axis="ch" ptType="node" func="cnt" op="equ" val="5">
                  <dgm:presOf axis="ch desOrSelf" ptType="node node" st="5 1" cnt="1 0"/>
                </dgm:if>
                <dgm:if name="Name38" axis="ch" ptType="node" func="cnt" op="equ" val="6">
                  <dgm:presOf axis="ch desOrSelf" ptType="node node" st="6 1" cnt="1 0"/>
                </dgm:if>
                <dgm:else name="Name39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40"/>
    </dgm:choose>
    <dgm:choose name="Name41">
      <dgm:if name="Name42" axis="ch" ptType="node" func="cnt" op="gte" val="2">
        <dgm:layoutNode name="wedge2">
          <dgm:alg type="sp"/>
          <dgm:choose name="Name43">
            <dgm:if name="Name44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45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46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47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48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49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50">
            <dgm:if name="Name51" func="var" arg="dir" op="equ" val="norm">
              <dgm:presOf axis="ch desOrSelf" ptType="node node" st="2 1" cnt="1 0"/>
            </dgm:if>
            <dgm:else name="Name52">
              <dgm:choose name="Name53">
                <dgm:if name="Name54" axis="ch" ptType="node" func="cnt" op="equ" val="2">
                  <dgm:presOf axis="ch desOrSelf" ptType="node node" st="1 1" cnt="1 0"/>
                </dgm:if>
                <dgm:if name="Name55" axis="ch" ptType="node" func="cnt" op="equ" val="3">
                  <dgm:presOf axis="ch desOrSelf" ptType="node node" st="2 1" cnt="1 0"/>
                </dgm:if>
                <dgm:if name="Name56" axis="ch" ptType="node" func="cnt" op="equ" val="4">
                  <dgm:presOf axis="ch desOrSelf" ptType="node node" st="3 1" cnt="1 0"/>
                </dgm:if>
                <dgm:if name="Name57" axis="ch" ptType="node" func="cnt" op="equ" val="5">
                  <dgm:presOf axis="ch desOrSelf" ptType="node node" st="4 1" cnt="1 0"/>
                </dgm:if>
                <dgm:if name="Name58" axis="ch" ptType="node" func="cnt" op="equ" val="6">
                  <dgm:presOf axis="ch desOrSelf" ptType="node node" st="5 1" cnt="1 0"/>
                </dgm:if>
                <dgm:else name="Name59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dummy2a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2b" moveWith="wedge2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60">
            <dgm:if name="Name61" func="var" arg="dir" op="equ" val="norm">
              <dgm:presOf axis="ch desOrSelf" ptType="node node" st="2 1" cnt="1 0"/>
            </dgm:if>
            <dgm:else name="Name62">
              <dgm:choose name="Name63">
                <dgm:if name="Name64" axis="ch" ptType="node" func="cnt" op="equ" val="2">
                  <dgm:presOf axis="ch desOrSelf" ptType="node node" st="1 1" cnt="1 0"/>
                </dgm:if>
                <dgm:if name="Name65" axis="ch" ptType="node" func="cnt" op="equ" val="3">
                  <dgm:presOf axis="ch desOrSelf" ptType="node node" st="2 1" cnt="1 0"/>
                </dgm:if>
                <dgm:if name="Name66" axis="ch" ptType="node" func="cnt" op="equ" val="4">
                  <dgm:presOf axis="ch desOrSelf" ptType="node node" st="3 1" cnt="1 0"/>
                </dgm:if>
                <dgm:if name="Name67" axis="ch" ptType="node" func="cnt" op="equ" val="5">
                  <dgm:presOf axis="ch desOrSelf" ptType="node node" st="4 1" cnt="1 0"/>
                </dgm:if>
                <dgm:if name="Name68" axis="ch" ptType="node" func="cnt" op="equ" val="6">
                  <dgm:presOf axis="ch desOrSelf" ptType="node node" st="5 1" cnt="1 0"/>
                </dgm:if>
                <dgm:else name="Name69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70"/>
    </dgm:choose>
    <dgm:choose name="Name71">
      <dgm:if name="Name72" axis="ch" ptType="node" func="cnt" op="gte" val="3">
        <dgm:layoutNode name="wedge3">
          <dgm:alg type="sp"/>
          <dgm:choose name="Name73">
            <dgm:if name="Name74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75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76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77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78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79">
            <dgm:if name="Name80" func="var" arg="dir" op="equ" val="norm">
              <dgm:presOf axis="ch desOrSelf" ptType="node node" st="3 1" cnt="1 0"/>
            </dgm:if>
            <dgm:else name="Name81">
              <dgm:choose name="Name82">
                <dgm:if name="Name83" axis="ch" ptType="node" func="cnt" op="equ" val="3">
                  <dgm:presOf axis="ch desOrSelf" ptType="node node" st="1 1" cnt="1 0"/>
                </dgm:if>
                <dgm:if name="Name84" axis="ch" ptType="node" func="cnt" op="equ" val="4">
                  <dgm:presOf axis="ch desOrSelf" ptType="node node" st="2 1" cnt="1 0"/>
                </dgm:if>
                <dgm:if name="Name85" axis="ch" ptType="node" func="cnt" op="equ" val="5">
                  <dgm:presOf axis="ch desOrSelf" ptType="node node" st="3 1" cnt="1 0"/>
                </dgm:if>
                <dgm:if name="Name86" axis="ch" ptType="node" func="cnt" op="equ" val="6">
                  <dgm:presOf axis="ch desOrSelf" ptType="node node" st="4 1" cnt="1 0"/>
                </dgm:if>
                <dgm:else name="Name87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dummy3a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3b" moveWith="wedge3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88">
            <dgm:if name="Name89" func="var" arg="dir" op="equ" val="norm">
              <dgm:presOf axis="ch desOrSelf" ptType="node node" st="3 1" cnt="1 0"/>
            </dgm:if>
            <dgm:else name="Name90">
              <dgm:choose name="Name91">
                <dgm:if name="Name92" axis="ch" ptType="node" func="cnt" op="equ" val="3">
                  <dgm:presOf axis="ch desOrSelf" ptType="node node" st="1 1" cnt="1 0"/>
                </dgm:if>
                <dgm:if name="Name93" axis="ch" ptType="node" func="cnt" op="equ" val="4">
                  <dgm:presOf axis="ch desOrSelf" ptType="node node" st="2 1" cnt="1 0"/>
                </dgm:if>
                <dgm:if name="Name94" axis="ch" ptType="node" func="cnt" op="equ" val="5">
                  <dgm:presOf axis="ch desOrSelf" ptType="node node" st="3 1" cnt="1 0"/>
                </dgm:if>
                <dgm:if name="Name95" axis="ch" ptType="node" func="cnt" op="equ" val="6">
                  <dgm:presOf axis="ch desOrSelf" ptType="node node" st="4 1" cnt="1 0"/>
                </dgm:if>
                <dgm:else name="Name96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97"/>
    </dgm:choose>
    <dgm:choose name="Name98">
      <dgm:if name="Name99" axis="ch" ptType="node" func="cnt" op="gte" val="4">
        <dgm:layoutNode name="wedge4">
          <dgm:alg type="sp"/>
          <dgm:choose name="Name100">
            <dgm:if name="Name101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02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03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04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05">
            <dgm:if name="Name106" func="var" arg="dir" op="equ" val="norm">
              <dgm:presOf axis="ch desOrSelf" ptType="node node" st="4 1" cnt="1 0"/>
            </dgm:if>
            <dgm:else name="Name107">
              <dgm:choose name="Name108">
                <dgm:if name="Name109" axis="ch" ptType="node" func="cnt" op="equ" val="4">
                  <dgm:presOf axis="ch desOrSelf" ptType="node node" st="1 1" cnt="1 0"/>
                </dgm:if>
                <dgm:if name="Name110" axis="ch" ptType="node" func="cnt" op="equ" val="5">
                  <dgm:presOf axis="ch desOrSelf" ptType="node node" st="2 1" cnt="1 0"/>
                </dgm:if>
                <dgm:if name="Name111" axis="ch" ptType="node" func="cnt" op="equ" val="6">
                  <dgm:presOf axis="ch desOrSelf" ptType="node node" st="3 1" cnt="1 0"/>
                </dgm:if>
                <dgm:else name="Name112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dummy4a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4b" moveWith="wedge4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13">
            <dgm:if name="Name114" func="var" arg="dir" op="equ" val="norm">
              <dgm:presOf axis="ch desOrSelf" ptType="node node" st="4 1" cnt="1 0"/>
            </dgm:if>
            <dgm:else name="Name115">
              <dgm:choose name="Name116">
                <dgm:if name="Name117" axis="ch" ptType="node" func="cnt" op="equ" val="4">
                  <dgm:presOf axis="ch desOrSelf" ptType="node node" st="1 1" cnt="1 0"/>
                </dgm:if>
                <dgm:if name="Name118" axis="ch" ptType="node" func="cnt" op="equ" val="5">
                  <dgm:presOf axis="ch desOrSelf" ptType="node node" st="2 1" cnt="1 0"/>
                </dgm:if>
                <dgm:if name="Name119" axis="ch" ptType="node" func="cnt" op="equ" val="6">
                  <dgm:presOf axis="ch desOrSelf" ptType="node node" st="3 1" cnt="1 0"/>
                </dgm:if>
                <dgm:else name="Name120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21"/>
    </dgm:choose>
    <dgm:choose name="Name122">
      <dgm:if name="Name123" axis="ch" ptType="node" func="cnt" op="gte" val="5">
        <dgm:layoutNode name="wedge5">
          <dgm:alg type="sp"/>
          <dgm:choose name="Name124">
            <dgm:if name="Name125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26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27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28">
            <dgm:if name="Name129" func="var" arg="dir" op="equ" val="norm">
              <dgm:presOf axis="ch desOrSelf" ptType="node node" st="5 1" cnt="1 0"/>
            </dgm:if>
            <dgm:else name="Name130">
              <dgm:choose name="Name131">
                <dgm:if name="Name132" axis="ch" ptType="node" func="cnt" op="equ" val="5">
                  <dgm:presOf axis="ch desOrSelf" ptType="node node" st="1 1" cnt="1 0"/>
                </dgm:if>
                <dgm:if name="Name133" axis="ch" ptType="node" func="cnt" op="equ" val="6">
                  <dgm:presOf axis="ch desOrSelf" ptType="node node" st="2 1" cnt="1 0"/>
                </dgm:if>
                <dgm:else name="Name134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dummy5a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5b" moveWith="wedge5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35">
            <dgm:if name="Name136" func="var" arg="dir" op="equ" val="norm">
              <dgm:presOf axis="ch desOrSelf" ptType="node node" st="5 1" cnt="1 0"/>
            </dgm:if>
            <dgm:else name="Name137">
              <dgm:choose name="Name138">
                <dgm:if name="Name139" axis="ch" ptType="node" func="cnt" op="equ" val="5">
                  <dgm:presOf axis="ch desOrSelf" ptType="node node" st="1 1" cnt="1 0"/>
                </dgm:if>
                <dgm:if name="Name140" axis="ch" ptType="node" func="cnt" op="equ" val="6">
                  <dgm:presOf axis="ch desOrSelf" ptType="node node" st="2 1" cnt="1 0"/>
                </dgm:if>
                <dgm:else name="Name141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42"/>
    </dgm:choose>
    <dgm:choose name="Name143">
      <dgm:if name="Name144" axis="ch" ptType="node" func="cnt" op="gte" val="6">
        <dgm:layoutNode name="wedge6">
          <dgm:alg type="sp"/>
          <dgm:choose name="Name145">
            <dgm:if name="Name146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47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48">
            <dgm:if name="Name149" func="var" arg="dir" op="equ" val="norm">
              <dgm:presOf axis="ch desOrSelf" ptType="node node" st="6 1" cnt="1 0"/>
            </dgm:if>
            <dgm:else name="Name150">
              <dgm:choose name="Name151">
                <dgm:if name="Name152" axis="ch" ptType="node" func="cnt" op="equ" val="6">
                  <dgm:presOf axis="ch desOrSelf" ptType="node node" st="1 1" cnt="1 0"/>
                </dgm:if>
                <dgm:else name="Name153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dummy6a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6b" moveWith="wedge6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4">
            <dgm:if name="Name155" func="var" arg="dir" op="equ" val="norm">
              <dgm:presOf axis="ch desOrSelf" ptType="node node" st="6 1" cnt="1 0"/>
            </dgm:if>
            <dgm:else name="Name156">
              <dgm:choose name="Name157">
                <dgm:if name="Name158" axis="ch" ptType="node" func="cnt" op="equ" val="6">
                  <dgm:presOf axis="ch desOrSelf" ptType="node node" st="1 1" cnt="1 0"/>
                </dgm:if>
                <dgm:else name="Name159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0"/>
    </dgm:choose>
    <dgm:choose name="Name161">
      <dgm:if name="Name162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63">
            <dgm:if name="Name164" func="var" arg="dir" op="equ" val="norm">
              <dgm:presOf axis="ch desOrSelf" ptType="node node" st="7 1" cnt="1 0"/>
            </dgm:if>
            <dgm:else name="Name165">
              <dgm:presOf axis="ch desOrSelf" ptType="node node" st="1 1" cnt="1 0"/>
            </dgm:else>
          </dgm:choose>
          <dgm:constrLst/>
          <dgm:ruleLst/>
        </dgm:layoutNode>
        <dgm:layoutNode name="dummy7a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dummy7b" moveWith="wedge7">
          <dgm:alg type="sp"/>
          <dgm:shape xmlns:r="http://schemas.openxmlformats.org/officeDocument/2006/relationships" r:blip="">
            <dgm:adjLst/>
          </dgm:shape>
          <dgm:presOf/>
          <dgm:constrLst>
            <dgm:constr type="w" val="1"/>
            <dgm:constr type="h" val="1"/>
          </dgm:constrLst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6">
            <dgm:if name="Name167" func="var" arg="dir" op="equ" val="norm">
              <dgm:presOf axis="ch desOrSelf" ptType="node node" st="7 1" cnt="1 0"/>
            </dgm:if>
            <dgm:else name="Name168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69"/>
    </dgm:choose>
    <dgm:choose name="Name170">
      <dgm:if name="Name171" axis="ch" ptType="node" func="cnt" op="equ" val="1">
        <dgm:forEach name="Name172" axis="ch" ptType="sibTrans" hideLastTrans="0" cnt="1">
          <dgm:layoutNode name="arrowWedge1single" styleLbl="fgSibTrans2D1">
            <dgm:choose name="Name173">
              <dgm:if name="Name174" func="var" arg="dir" op="equ" val="norm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arr"/>
                  <dgm:param type="endSty" val="noArr"/>
                </dgm:alg>
              </dgm:if>
              <dgm:else name="Name175">
                <dgm:alg type="conn">
                  <dgm:param type="connRout" val="longCurve"/>
                  <dgm:param type="srcNode" val="dummy1a"/>
                  <dgm:param type="dstNode" val="dummy1b"/>
                  <dgm:param type="begPts" val="tL"/>
                  <dgm:param type="endPts" val="tR"/>
                  <dgm:param type="begSty" val="noArr"/>
                  <dgm:param type="endSty" val="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if name="Name176" axis="ch" ptType="node" func="cnt" op="gte" val="2">
        <dgm:forEach name="Name177" axis="ch" ptType="sibTrans" hideLastTrans="0" cnt="1">
          <dgm:layoutNode name="arrowWedge1" styleLbl="fgSibTrans2D1">
            <dgm:choose name="Name178">
              <dgm:if name="Name179" func="var" arg="dir" op="equ" val="norm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noArr"/>
                  <dgm:param type="endSty" val="arr"/>
                </dgm:alg>
              </dgm:if>
              <dgm:else name="Name180">
                <dgm:alg type="conn">
                  <dgm:param type="connRout" val="curve"/>
                  <dgm:param type="srcNode" val="dummy1a"/>
                  <dgm:param type="dstNode" val="dummy1b"/>
                  <dgm:param type="begPts" val="tL"/>
                  <dgm:param type="endPts" val="tL"/>
                  <dgm:param type="begSty" val="arr"/>
                  <dgm:param type="endSty" val="noArr"/>
                </dgm:alg>
              </dgm:else>
            </dgm:choose>
            <dgm:shape xmlns:r="http://schemas.openxmlformats.org/officeDocument/2006/relationships" type="conn" r:blip="">
              <dgm:adjLst/>
            </dgm:shape>
            <dgm:presOf/>
            <dgm:constrLst>
              <dgm:constr type="w" val="1"/>
              <dgm:constr type="begPad"/>
              <dgm:constr type="endPad"/>
            </dgm:constrLst>
            <dgm:ruleLst/>
          </dgm:layoutNode>
        </dgm:forEach>
      </dgm:if>
      <dgm:else name="Name181"/>
    </dgm:choose>
    <dgm:forEach name="Name182" axis="ch" ptType="sibTrans" hideLastTrans="0" st="2" cnt="1">
      <dgm:layoutNode name="arrowWedge2" styleLbl="fgSibTrans2D1">
        <dgm:choose name="Name183">
          <dgm:if name="Name184" func="var" arg="dir" op="equ" val="norm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5">
            <dgm:alg type="conn">
              <dgm:param type="connRout" val="curve"/>
              <dgm:param type="srcNode" val="dummy2a"/>
              <dgm:param type="dstNode" val="dummy2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86" axis="ch" ptType="sibTrans" hideLastTrans="0" st="3" cnt="1">
      <dgm:layoutNode name="arrowWedge3" styleLbl="fgSibTrans2D1">
        <dgm:choose name="Name187">
          <dgm:if name="Name188" func="var" arg="dir" op="equ" val="norm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89">
            <dgm:alg type="conn">
              <dgm:param type="connRout" val="curve"/>
              <dgm:param type="srcNode" val="dummy3a"/>
              <dgm:param type="dstNode" val="dummy3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0" axis="ch" ptType="sibTrans" hideLastTrans="0" st="4" cnt="1">
      <dgm:layoutNode name="arrowWedge4" styleLbl="fgSibTrans2D1">
        <dgm:choose name="Name191">
          <dgm:if name="Name192" func="var" arg="dir" op="equ" val="norm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3">
            <dgm:alg type="conn">
              <dgm:param type="connRout" val="curve"/>
              <dgm:param type="srcNode" val="dummy4a"/>
              <dgm:param type="dstNode" val="dummy4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4" axis="ch" ptType="sibTrans" hideLastTrans="0" st="5" cnt="1">
      <dgm:layoutNode name="arrowWedge5" styleLbl="fgSibTrans2D1">
        <dgm:choose name="Name195">
          <dgm:if name="Name196" func="var" arg="dir" op="equ" val="norm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197">
            <dgm:alg type="conn">
              <dgm:param type="connRout" val="curve"/>
              <dgm:param type="srcNode" val="dummy5a"/>
              <dgm:param type="dstNode" val="dummy5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198" axis="ch" ptType="sibTrans" hideLastTrans="0" st="6" cnt="1">
      <dgm:layoutNode name="arrowWedge6" styleLbl="fgSibTrans2D1">
        <dgm:choose name="Name199">
          <dgm:if name="Name200" func="var" arg="dir" op="equ" val="norm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1">
            <dgm:alg type="conn">
              <dgm:param type="connRout" val="curve"/>
              <dgm:param type="srcNode" val="dummy6a"/>
              <dgm:param type="dstNode" val="dummy6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  <dgm:forEach name="Name202" axis="ch" ptType="sibTrans" hideLastTrans="0" st="7" cnt="1">
      <dgm:layoutNode name="arrowWedge7" styleLbl="fgSibTrans2D1">
        <dgm:choose name="Name203">
          <dgm:if name="Name204" func="var" arg="dir" op="equ" val="norm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noArr"/>
              <dgm:param type="endSty" val="arr"/>
            </dgm:alg>
          </dgm:if>
          <dgm:else name="Name205">
            <dgm:alg type="conn">
              <dgm:param type="connRout" val="curve"/>
              <dgm:param type="srcNode" val="dummy7a"/>
              <dgm:param type="dstNode" val="dummy7b"/>
              <dgm:param type="begPts" val="tL"/>
              <dgm:param type="endPts" val="tL"/>
              <dgm:param type="begSty" val="arr"/>
              <dgm:param type="endSty" val="noArr"/>
            </dgm:alg>
          </dgm:else>
        </dgm:choose>
        <dgm:shape xmlns:r="http://schemas.openxmlformats.org/officeDocument/2006/relationships" type="conn" r:blip="">
          <dgm:adjLst/>
        </dgm:shape>
        <dgm:presOf/>
        <dgm:constrLst>
          <dgm:constr type="w" val="1"/>
          <dgm:constr type="begPad"/>
          <dgm:constr type="endPad"/>
        </dgm:constrLst>
        <dgm:ruleLst/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9A78EEB-0216-47C7-A804-06740B25579D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A63C1C-14FD-4AF3-95A8-66D6426919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748202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对象"/>
          <p:cNvSpPr>
            <a:spLocks noGrp="1" noRot="1" noChangeAspect="1" noTextEdit="1"/>
          </p:cNvSpPr>
          <p:nvPr>
            <p:ph type="sldImg"/>
          </p:nvPr>
        </p:nvSpPr>
        <p:spPr>
          <a:noFill/>
          <a:ln cap="flat">
            <a:miter lim="800000"/>
          </a:ln>
        </p:spPr>
      </p:sp>
      <p:sp>
        <p:nvSpPr>
          <p:cNvPr id="529411" name="文本框"/>
          <p:cNvSpPr>
            <a:spLocks noGrp="1"/>
          </p:cNvSpPr>
          <p:nvPr>
            <p:ph type="body" idx="1"/>
          </p:nvPr>
        </p:nvSpPr>
        <p:spPr bwMode="auto"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miter lim="800000"/>
                <a:headEnd/>
                <a:tailEnd/>
              </a14:hiddenLine>
            </a:ext>
          </a:extLst>
        </p:spPr>
        <p:txBody>
          <a:bodyPr numCol="1" compatLnSpc="1"/>
          <a:lstStyle/>
          <a:p>
            <a:pPr eaLnBrk="1" hangingPunct="1"/>
            <a:endParaRPr lang="zh-CN" altLang="en-US" smtClean="0"/>
          </a:p>
        </p:txBody>
      </p:sp>
      <p:sp>
        <p:nvSpPr>
          <p:cNvPr id="529412" name="矩形"/>
          <p:cNvSpPr>
            <a:spLocks/>
          </p:cNvSpPr>
          <p:nvPr/>
        </p:nvSpPr>
        <p:spPr bwMode="auto">
          <a:xfrm>
            <a:off x="0" y="0"/>
            <a:ext cx="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/>
              <a:t>1</a:t>
            </a:r>
          </a:p>
        </p:txBody>
      </p:sp>
      <p:sp>
        <p:nvSpPr>
          <p:cNvPr id="529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</a:t>
            </a:r>
          </a:p>
        </p:txBody>
      </p:sp>
      <p:sp>
        <p:nvSpPr>
          <p:cNvPr id="529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</a:t>
            </a:r>
          </a:p>
        </p:txBody>
      </p:sp>
      <p:sp>
        <p:nvSpPr>
          <p:cNvPr id="529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</a:t>
            </a:r>
          </a:p>
        </p:txBody>
      </p:sp>
      <p:sp>
        <p:nvSpPr>
          <p:cNvPr id="529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12</a:t>
            </a:r>
          </a:p>
        </p:txBody>
      </p:sp>
      <p:sp>
        <p:nvSpPr>
          <p:cNvPr id="529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12</a:t>
            </a:r>
          </a:p>
        </p:txBody>
      </p:sp>
      <p:sp>
        <p:nvSpPr>
          <p:cNvPr id="529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12</a:t>
            </a:r>
          </a:p>
        </p:txBody>
      </p:sp>
      <p:sp>
        <p:nvSpPr>
          <p:cNvPr id="529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12</a:t>
            </a:r>
          </a:p>
        </p:txBody>
      </p:sp>
      <p:sp>
        <p:nvSpPr>
          <p:cNvPr id="529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29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0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1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2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10</a:t>
            </a:r>
          </a:p>
        </p:txBody>
      </p:sp>
      <p:sp>
        <p:nvSpPr>
          <p:cNvPr id="533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3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4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5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6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7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8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69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0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1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2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3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4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1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2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3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4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5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6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7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8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59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60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601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602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603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73100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73100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zh-CN" altLang="en-US" sz="1200"/>
              <a:t>5</a:t>
            </a:r>
          </a:p>
        </p:txBody>
      </p:sp>
      <p:sp>
        <p:nvSpPr>
          <p:cNvPr id="537604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51</a:t>
            </a:r>
          </a:p>
        </p:txBody>
      </p:sp>
      <p:sp>
        <p:nvSpPr>
          <p:cNvPr id="537605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51</a:t>
            </a:r>
          </a:p>
        </p:txBody>
      </p:sp>
      <p:sp>
        <p:nvSpPr>
          <p:cNvPr id="537606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51</a:t>
            </a:r>
          </a:p>
        </p:txBody>
      </p:sp>
      <p:sp>
        <p:nvSpPr>
          <p:cNvPr id="537607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55</a:t>
            </a:r>
          </a:p>
        </p:txBody>
      </p:sp>
      <p:sp>
        <p:nvSpPr>
          <p:cNvPr id="537608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55</a:t>
            </a:r>
          </a:p>
        </p:txBody>
      </p:sp>
      <p:sp>
        <p:nvSpPr>
          <p:cNvPr id="537609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55</a:t>
            </a:r>
          </a:p>
        </p:txBody>
      </p:sp>
      <p:sp>
        <p:nvSpPr>
          <p:cNvPr id="537610" name="矩形"/>
          <p:cNvSpPr>
            <a:spLocks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1200"/>
              <a:t>55</a:t>
            </a:r>
          </a:p>
        </p:txBody>
      </p:sp>
      <p:sp>
        <p:nvSpPr>
          <p:cNvPr id="537611" name="文本框"/>
          <p:cNvSpPr>
            <a:spLocks noGrp="1"/>
          </p:cNvSpPr>
          <p:nvPr>
            <p:ph type="sldNum" sz="quarter" idx="5"/>
          </p:nvPr>
        </p:nvSpPr>
        <p:spPr bwMode="auto"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numCol="1" compatLnSpc="1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404DC3D-1F40-404E-BBAC-0617922F0879}" type="slidenum">
              <a:rPr lang="en-US" altLang="zh-CN" sz="12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24</a:t>
            </a:fld>
            <a:endParaRPr lang="en-US" altLang="zh-CN" sz="1200" smtClean="0"/>
          </a:p>
        </p:txBody>
      </p:sp>
      <p:sp>
        <p:nvSpPr>
          <p:cNvPr id="537612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B648AB09-8419-4612-A255-188A1A96CBFB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3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21E8951D-DA03-4CCE-B8A9-EFF17E1D06F3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4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337A205C-236D-402C-88F2-316331F824A0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5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57DB733E-F567-41B9-8A56-410B9761F9C7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6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C9B2F298-E843-47F2-88AF-5993D5B9DA5E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7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1964A2E5-CA75-46C1-8F5D-B81489E4C7BA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  <p:sp>
        <p:nvSpPr>
          <p:cNvPr id="537618" name="文本框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defTabSz="684213"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41163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45735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50307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5487988" indent="1223963" defTabSz="684213" eaLnBrk="0" fontAlgn="base" hangingPunct="0">
              <a:spcBef>
                <a:spcPct val="0"/>
              </a:spcBef>
              <a:spcAft>
                <a:spcPct val="0"/>
              </a:spcAft>
              <a:defRPr sz="35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fld id="{CFE85577-7510-43C5-8F03-78784FDAFB36}" type="slidenum">
              <a:rPr lang="en-US" altLang="zh-CN" sz="1200"/>
              <a:pPr algn="r" eaLnBrk="1" hangingPunct="1"/>
              <a:t>24</a:t>
            </a:fld>
            <a:endParaRPr lang="en-US" altLang="zh-CN" sz="1200"/>
          </a:p>
        </p:txBody>
      </p:sp>
    </p:spTree>
    <p:extLst>
      <p:ext uri="{BB962C8B-B14F-4D97-AF65-F5344CB8AC3E}">
        <p14:creationId xmlns:p14="http://schemas.microsoft.com/office/powerpoint/2010/main" val="12885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955126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8940247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37864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0458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17044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49588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29369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82989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729662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080568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18229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026BD5-927E-434A-86C0-5FD6F4A82738}" type="datetimeFigureOut">
              <a:rPr lang="zh-CN" altLang="en-US" smtClean="0"/>
              <a:t>2017/1/12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C9DD6C6-B482-4325-83F2-08CD906D72C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6498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../&#35270;&#39057;/&#29983;&#24577;&#29615;&#22659;&#38382;&#39064;.mp4" TargetMode="Externa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6.xml"/><Relationship Id="rId3" Type="http://schemas.openxmlformats.org/officeDocument/2006/relationships/diagramLayout" Target="../diagrams/layout5.xml"/><Relationship Id="rId7" Type="http://schemas.openxmlformats.org/officeDocument/2006/relationships/diagramData" Target="../diagrams/data6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11" Type="http://schemas.microsoft.com/office/2007/relationships/diagramDrawing" Target="../diagrams/drawing6.xml"/><Relationship Id="rId5" Type="http://schemas.openxmlformats.org/officeDocument/2006/relationships/diagramColors" Target="../diagrams/colors5.xml"/><Relationship Id="rId10" Type="http://schemas.openxmlformats.org/officeDocument/2006/relationships/diagramColors" Target="../diagrams/colors6.xml"/><Relationship Id="rId4" Type="http://schemas.openxmlformats.org/officeDocument/2006/relationships/diagramQuickStyle" Target="../diagrams/quickStyle5.xml"/><Relationship Id="rId9" Type="http://schemas.openxmlformats.org/officeDocument/2006/relationships/diagramQuickStyle" Target="../diagrams/quickStyle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2" Type="http://schemas.openxmlformats.org/officeDocument/2006/relationships/diagramData" Target="../diagrams/data8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&#33618;&#28448;&#21270;&#25945;&#23398;&#35774;&#35745;&#36164;&#28304;&#21253;.rar" TargetMode="External"/><Relationship Id="rId3" Type="http://schemas.openxmlformats.org/officeDocument/2006/relationships/diagramLayout" Target="../diagrams/layout9.xml"/><Relationship Id="rId7" Type="http://schemas.openxmlformats.org/officeDocument/2006/relationships/hyperlink" Target="&#27849;&#24030;&#19971;&#20013;&#37011;&#20255;&#21326;&#22826;&#38451;&#35270;&#36816;&#21160;&#22270;&#30340;&#32472;&#21046;&#24494;&#35838;&#36164;&#26009;.rar" TargetMode="External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../&#22320;&#29699;&#36816;&#21160;/&#24494;&#35838;&#35838;&#20214;-&#22826;&#38451;&#35270;&#36816;&#21160;&#22270;&#32472;&#21046;1.pptx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../&#35270;&#39057;/&#29983;&#24577;&#29615;&#22659;&#38382;&#39064;.mp4" TargetMode="External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41677" y="2796988"/>
            <a:ext cx="10462282" cy="1893163"/>
          </a:xfrm>
        </p:spPr>
        <p:txBody>
          <a:bodyPr>
            <a:noAutofit/>
          </a:bodyPr>
          <a:lstStyle/>
          <a:p>
            <a:r>
              <a:rPr lang="zh-CN" altLang="en-US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基于逻辑思维的选择题</a:t>
            </a:r>
            <a:r>
              <a:rPr lang="en-US" altLang="zh-CN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</a:t>
            </a:r>
            <a:r>
              <a:rPr lang="en-US" altLang="zh-CN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2016</a:t>
            </a:r>
            <a:r>
              <a:rPr lang="zh-CN" altLang="zh-CN" sz="1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年普通高等学校招生全国统一</a:t>
            </a:r>
            <a:r>
              <a:rPr lang="zh-CN" altLang="zh-CN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考试文科</a:t>
            </a:r>
            <a:r>
              <a:rPr lang="zh-CN" altLang="zh-CN" sz="1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综合能力</a:t>
            </a:r>
            <a:r>
              <a:rPr lang="zh-CN" altLang="zh-CN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测试</a:t>
            </a:r>
            <a:r>
              <a:rPr lang="zh-CN" altLang="en-US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（课标</a:t>
            </a:r>
            <a:r>
              <a:rPr lang="en-US" altLang="zh-CN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Ⅰ</a:t>
            </a:r>
            <a:r>
              <a:rPr lang="zh-CN" altLang="en-US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卷</a:t>
            </a:r>
            <a:r>
              <a:rPr lang="zh-CN" altLang="en-US" sz="18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）为例</a:t>
            </a:r>
            <a:r>
              <a:rPr lang="zh-CN" altLang="zh-CN" sz="1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/>
            </a:r>
            <a:br>
              <a:rPr lang="zh-CN" altLang="zh-CN" sz="1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</a:br>
            <a:endParaRPr lang="zh-CN" altLang="en-US" sz="18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92898" y="6005167"/>
            <a:ext cx="4781192" cy="68252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277" y="322703"/>
            <a:ext cx="4392613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043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07425" y="264896"/>
            <a:ext cx="2756646" cy="698216"/>
            <a:chOff x="4015601" y="2087138"/>
            <a:chExt cx="916385" cy="1771125"/>
          </a:xfrm>
        </p:grpSpPr>
        <p:sp>
          <p:nvSpPr>
            <p:cNvPr id="5" name="圆角矩形 4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6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素材来源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0428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479612" y="992931"/>
            <a:ext cx="6096000" cy="443198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  磷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是土壤有机质的重要组成元素，也是植物生长的营养元素。土壤水分增加有利于磷累积，气温升高和流水侵蚀会减少土壤中磷累积量。图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示意我国四川西部某山地东坡土壤中磷累积量的垂直变化，据此完成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10~11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题。</a:t>
            </a:r>
          </a:p>
          <a:p>
            <a:r>
              <a:rPr lang="zh-CN" altLang="en-US" dirty="0"/>
              <a:t> 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磷高累积区是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高山草甸带         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高山冰雪带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山地针阔叶混交林带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常绿阔叶林带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11.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与磷高累积区相比，该山坡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2000~3000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米处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大气温度较低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B.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生物生产量较低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土壤含水量较低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地表径流量较小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6575" y="1331439"/>
            <a:ext cx="5089362" cy="3754968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198649" y="294715"/>
            <a:ext cx="2756646" cy="698216"/>
            <a:chOff x="3986468" y="1711963"/>
            <a:chExt cx="916385" cy="1771125"/>
          </a:xfrm>
        </p:grpSpPr>
        <p:sp>
          <p:nvSpPr>
            <p:cNvPr id="11" name="圆角矩形 10"/>
            <p:cNvSpPr/>
            <p:nvPr/>
          </p:nvSpPr>
          <p:spPr>
            <a:xfrm>
              <a:off x="4055421" y="1711963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2" name="圆角矩形 4"/>
            <p:cNvSpPr/>
            <p:nvPr/>
          </p:nvSpPr>
          <p:spPr>
            <a:xfrm>
              <a:off x="3986468" y="1884881"/>
              <a:ext cx="916385" cy="159820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知能考察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736150" y="5535910"/>
            <a:ext cx="5328474" cy="1187108"/>
            <a:chOff x="5443158" y="2597698"/>
            <a:chExt cx="4190995" cy="2224295"/>
          </a:xfrm>
        </p:grpSpPr>
        <p:sp>
          <p:nvSpPr>
            <p:cNvPr id="14" name="矩形 13">
              <a:hlinkClick r:id="rId3" action="ppaction://hlinkfile"/>
            </p:cNvPr>
            <p:cNvSpPr/>
            <p:nvPr/>
          </p:nvSpPr>
          <p:spPr>
            <a:xfrm>
              <a:off x="5443158" y="2597698"/>
              <a:ext cx="4190995" cy="1469378"/>
            </a:xfrm>
            <a:prstGeom prst="rect">
              <a:avLst/>
            </a:prstGeom>
            <a:solidFill>
              <a:srgbClr val="7030A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5" name="矩形 14"/>
            <p:cNvSpPr/>
            <p:nvPr/>
          </p:nvSpPr>
          <p:spPr>
            <a:xfrm>
              <a:off x="5443158" y="2597698"/>
              <a:ext cx="3086226" cy="222429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lvl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2800" b="1" kern="12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营造地表形态的作用力</a:t>
              </a:r>
              <a:endParaRPr lang="en-US" altLang="zh-CN" sz="2800" b="1" kern="12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2800" b="1" kern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9759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479612" y="992931"/>
            <a:ext cx="6096000" cy="5001369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  磷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是土壤有机质的重要组成元素，也是植物生长的营养元素。土壤水分增加有利于磷累积，气温升高和流水侵蚀会减少土壤中磷累积量。图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示意我国四川西部某山地东坡土壤中磷累积量的垂直变化，据此完成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10~11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题。</a:t>
            </a:r>
          </a:p>
          <a:p>
            <a:pPr>
              <a:lnSpc>
                <a:spcPts val="3500"/>
              </a:lnSpc>
            </a:pPr>
            <a:r>
              <a:rPr lang="zh-CN" altLang="en-US" dirty="0"/>
              <a:t>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磷高累积区是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高山草甸带         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高山冰雪带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山地针阔叶混交林带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常绿阔叶林带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11.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与磷高累积区相比，该山坡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2000~3000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米处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大气温度较低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B.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生物生产量较低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土壤含水量较低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地表径流量较小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46539" y="264896"/>
            <a:ext cx="4537956" cy="3348137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213143" y="264896"/>
            <a:ext cx="2756646" cy="698216"/>
            <a:chOff x="4015601" y="2087138"/>
            <a:chExt cx="916385" cy="1771125"/>
          </a:xfrm>
        </p:grpSpPr>
        <p:sp>
          <p:nvSpPr>
            <p:cNvPr id="11" name="圆角矩形 10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2" name="圆角矩形 4"/>
            <p:cNvSpPr/>
            <p:nvPr/>
          </p:nvSpPr>
          <p:spPr>
            <a:xfrm>
              <a:off x="4015601" y="2196843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解题分析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7150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207425" y="264896"/>
            <a:ext cx="2756646" cy="698216"/>
            <a:chOff x="4015601" y="2087138"/>
            <a:chExt cx="916385" cy="1771125"/>
          </a:xfrm>
        </p:grpSpPr>
        <p:sp>
          <p:nvSpPr>
            <p:cNvPr id="7" name="圆角矩形 6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备考建议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9852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椭圆 9"/>
          <p:cNvSpPr/>
          <p:nvPr/>
        </p:nvSpPr>
        <p:spPr>
          <a:xfrm>
            <a:off x="791902" y="4077352"/>
            <a:ext cx="4479701" cy="1781049"/>
          </a:xfrm>
          <a:prstGeom prst="ellipse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孤立、分散、破碎</a:t>
            </a:r>
          </a:p>
        </p:txBody>
      </p:sp>
      <p:sp>
        <p:nvSpPr>
          <p:cNvPr id="11" name="椭圆 10"/>
          <p:cNvSpPr/>
          <p:nvPr/>
        </p:nvSpPr>
        <p:spPr>
          <a:xfrm>
            <a:off x="7464230" y="4001961"/>
            <a:ext cx="4422970" cy="1793928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自主、连续、完整</a:t>
            </a:r>
          </a:p>
        </p:txBody>
      </p:sp>
      <p:graphicFrame>
        <p:nvGraphicFramePr>
          <p:cNvPr id="12" name="图示 11"/>
          <p:cNvGraphicFramePr/>
          <p:nvPr>
            <p:extLst>
              <p:ext uri="{D42A27DB-BD31-4B8C-83A1-F6EECF244321}">
                <p14:modId xmlns:p14="http://schemas.microsoft.com/office/powerpoint/2010/main" val="2432980685"/>
              </p:ext>
            </p:extLst>
          </p:nvPr>
        </p:nvGraphicFramePr>
        <p:xfrm>
          <a:off x="1234291" y="980020"/>
          <a:ext cx="10062066" cy="211487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4" name="右箭头 13"/>
          <p:cNvSpPr/>
          <p:nvPr/>
        </p:nvSpPr>
        <p:spPr>
          <a:xfrm>
            <a:off x="5669280" y="4507606"/>
            <a:ext cx="1578157" cy="85218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291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内容占位符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438770710"/>
              </p:ext>
            </p:extLst>
          </p:nvPr>
        </p:nvGraphicFramePr>
        <p:xfrm>
          <a:off x="1031383" y="862885"/>
          <a:ext cx="10515600" cy="482468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8012552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内容占位符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99870997"/>
              </p:ext>
            </p:extLst>
          </p:nvPr>
        </p:nvGraphicFramePr>
        <p:xfrm>
          <a:off x="2448502" y="510988"/>
          <a:ext cx="7663686" cy="54095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03699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内容占位符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74783655"/>
              </p:ext>
            </p:extLst>
          </p:nvPr>
        </p:nvGraphicFramePr>
        <p:xfrm>
          <a:off x="567743" y="1529412"/>
          <a:ext cx="5858814" cy="33130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7" name="图示 6"/>
          <p:cNvGraphicFramePr/>
          <p:nvPr>
            <p:extLst>
              <p:ext uri="{D42A27DB-BD31-4B8C-83A1-F6EECF244321}">
                <p14:modId xmlns:p14="http://schemas.microsoft.com/office/powerpoint/2010/main" val="2875764018"/>
              </p:ext>
            </p:extLst>
          </p:nvPr>
        </p:nvGraphicFramePr>
        <p:xfrm>
          <a:off x="7591379" y="965916"/>
          <a:ext cx="4424609" cy="42322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8" name="右箭头 7"/>
          <p:cNvSpPr/>
          <p:nvPr/>
        </p:nvSpPr>
        <p:spPr>
          <a:xfrm rot="10800000">
            <a:off x="6709893" y="3000777"/>
            <a:ext cx="914400" cy="579549"/>
          </a:xfrm>
          <a:prstGeom prst="rightArrow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53631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图示 7"/>
          <p:cNvGraphicFramePr/>
          <p:nvPr>
            <p:extLst>
              <p:ext uri="{D42A27DB-BD31-4B8C-83A1-F6EECF244321}">
                <p14:modId xmlns:p14="http://schemas.microsoft.com/office/powerpoint/2010/main" val="1699534845"/>
              </p:ext>
            </p:extLst>
          </p:nvPr>
        </p:nvGraphicFramePr>
        <p:xfrm>
          <a:off x="418328" y="565120"/>
          <a:ext cx="10471955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417702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310642" y="2684532"/>
            <a:ext cx="2124505" cy="1616636"/>
          </a:xfrm>
          <a:prstGeom prst="roundRect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4717884" y="4238136"/>
            <a:ext cx="5775738" cy="2019921"/>
            <a:chOff x="1579163" y="3992714"/>
            <a:chExt cx="9216202" cy="2019921"/>
          </a:xfrm>
        </p:grpSpPr>
        <p:sp>
          <p:nvSpPr>
            <p:cNvPr id="7" name="矩形 6"/>
            <p:cNvSpPr/>
            <p:nvPr/>
          </p:nvSpPr>
          <p:spPr>
            <a:xfrm>
              <a:off x="1579163" y="3992714"/>
              <a:ext cx="9216202" cy="2019921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/>
            <p:cNvSpPr/>
            <p:nvPr/>
          </p:nvSpPr>
          <p:spPr>
            <a:xfrm>
              <a:off x="1608926" y="4009010"/>
              <a:ext cx="9186438" cy="2003625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>
              <a:spAutoFit/>
            </a:bodyPr>
            <a:lstStyle/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举例说出主要的生态环境问题及其产生的原因。</a:t>
              </a:r>
            </a:p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以某种生态环境问题为例，描述其形成的一般过程。</a:t>
              </a:r>
            </a:p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举例说明某一区域的生态环境问题对其他区域的影响。</a:t>
              </a:r>
            </a:p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读图说出我国不同区域的主要生态环境问题。</a:t>
              </a:r>
            </a:p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针对某一生态环境问题，说出生态环境保护的主要措施及其作用。</a:t>
              </a:r>
              <a:endParaRPr lang="zh-CN" altLang="en-US" b="1" kern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4672142" y="662985"/>
            <a:ext cx="5757085" cy="1685077"/>
          </a:xfrm>
          <a:prstGeom prst="rect">
            <a:avLst/>
          </a:prstGeom>
          <a:solidFill>
            <a:srgbClr val="7030A0"/>
          </a:solidFill>
        </p:spPr>
        <p:txBody>
          <a:bodyPr wrap="square">
            <a:spAutoFit/>
          </a:bodyPr>
          <a:lstStyle/>
          <a:p>
            <a:pPr indent="266700" algn="just">
              <a:lnSpc>
                <a:spcPct val="115000"/>
              </a:lnSpc>
              <a:spcAft>
                <a:spcPts val="0"/>
              </a:spcAft>
            </a:pPr>
            <a:r>
              <a:rPr lang="zh-CN" altLang="zh-CN" b="1" kern="1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根据</a:t>
            </a:r>
            <a:r>
              <a:rPr lang="zh-CN" altLang="zh-CN" b="1" kern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有关资料，归纳人类所面临的主要环境问题。</a:t>
            </a:r>
          </a:p>
          <a:p>
            <a:pPr indent="266700" algn="just">
              <a:lnSpc>
                <a:spcPct val="115000"/>
              </a:lnSpc>
              <a:spcAft>
                <a:spcPts val="0"/>
              </a:spcAft>
            </a:pPr>
            <a:r>
              <a:rPr lang="zh-CN" altLang="zh-CN" b="1" kern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联系“</a:t>
            </a:r>
            <a:r>
              <a:rPr lang="en-US" altLang="zh-CN" b="1" kern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21</a:t>
            </a:r>
            <a:r>
              <a:rPr lang="zh-CN" altLang="zh-CN" b="1" kern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世纪议程”，概述可持续发展的基本内涵，举例说明协调人地关系的主要途径。领悟走可持续发展之路是人类的必然选择；认识在可持续发展过程中，个人应具备的态度和责任。 </a:t>
            </a:r>
          </a:p>
        </p:txBody>
      </p:sp>
      <p:sp>
        <p:nvSpPr>
          <p:cNvPr id="2" name="矩形 1"/>
          <p:cNvSpPr/>
          <p:nvPr/>
        </p:nvSpPr>
        <p:spPr>
          <a:xfrm>
            <a:off x="621961" y="3033374"/>
            <a:ext cx="1466263" cy="9417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zh-CN" altLang="en-US" sz="2400" b="1" kern="1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区域</a:t>
            </a:r>
            <a:r>
              <a:rPr lang="zh-CN" altLang="en-US" sz="2400" b="1" kern="1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生态环境</a:t>
            </a:r>
            <a:r>
              <a:rPr lang="zh-CN" altLang="en-US" sz="2400" b="1" kern="100" dirty="0" smtClean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黑体" panose="02010609060101010101" pitchFamily="49" charset="-122"/>
              </a:rPr>
              <a:t>问题</a:t>
            </a:r>
            <a:endParaRPr lang="en-US" altLang="zh-CN" sz="2400" b="1" kern="1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黑体" panose="02010609060101010101" pitchFamily="49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4672141" y="2634781"/>
            <a:ext cx="5757085" cy="1416729"/>
            <a:chOff x="183672" y="2960842"/>
            <a:chExt cx="9739951" cy="833986"/>
          </a:xfrm>
          <a:solidFill>
            <a:srgbClr val="00B050"/>
          </a:solidFill>
        </p:grpSpPr>
        <p:sp>
          <p:nvSpPr>
            <p:cNvPr id="9" name="矩形 8"/>
            <p:cNvSpPr/>
            <p:nvPr/>
          </p:nvSpPr>
          <p:spPr>
            <a:xfrm>
              <a:off x="183672" y="2960842"/>
              <a:ext cx="9739951" cy="824393"/>
            </a:xfrm>
            <a:prstGeom prst="rect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矩形 7"/>
            <p:cNvSpPr/>
            <p:nvPr/>
          </p:nvSpPr>
          <p:spPr>
            <a:xfrm>
              <a:off x="324700" y="3004926"/>
              <a:ext cx="9457896" cy="789902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indent="266700"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以某区域为例，分析该区域存在的环境与发展问题，诸如水土流失、荒漠化等发生的原因，森林、湿地等开发利用存在的问题，了解其危害和综合治理保护措施。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2921917" y="782802"/>
            <a:ext cx="1750226" cy="1553236"/>
            <a:chOff x="3357349" y="67162"/>
            <a:chExt cx="1750226" cy="1553236"/>
          </a:xfrm>
        </p:grpSpPr>
        <p:sp>
          <p:nvSpPr>
            <p:cNvPr id="17" name="椭圆 16"/>
            <p:cNvSpPr/>
            <p:nvPr/>
          </p:nvSpPr>
          <p:spPr>
            <a:xfrm>
              <a:off x="3357349" y="67162"/>
              <a:ext cx="1750226" cy="1553236"/>
            </a:xfrm>
            <a:prstGeom prst="ellipse">
              <a:avLst/>
            </a:prstGeom>
            <a:solidFill>
              <a:srgbClr val="7030A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矩形 13"/>
            <p:cNvSpPr/>
            <p:nvPr/>
          </p:nvSpPr>
          <p:spPr>
            <a:xfrm>
              <a:off x="3468807" y="383022"/>
              <a:ext cx="1638768" cy="104797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  <a:spcAft>
                  <a:spcPts val="0"/>
                </a:spcAft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必修</a:t>
              </a:r>
              <a:r>
                <a:rPr lang="en-US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2:</a:t>
              </a: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人类与地理环境的协调发展</a:t>
              </a: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2921917" y="2583593"/>
            <a:ext cx="1750226" cy="1553236"/>
            <a:chOff x="3161307" y="1426623"/>
            <a:chExt cx="1750226" cy="1553236"/>
          </a:xfrm>
          <a:solidFill>
            <a:srgbClr val="00B050"/>
          </a:solidFill>
        </p:grpSpPr>
        <p:sp>
          <p:nvSpPr>
            <p:cNvPr id="18" name="椭圆 17"/>
            <p:cNvSpPr/>
            <p:nvPr/>
          </p:nvSpPr>
          <p:spPr>
            <a:xfrm>
              <a:off x="3161307" y="1426623"/>
              <a:ext cx="1750226" cy="1553236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矩形 14"/>
            <p:cNvSpPr/>
            <p:nvPr/>
          </p:nvSpPr>
          <p:spPr>
            <a:xfrm>
              <a:off x="3344329" y="1838526"/>
              <a:ext cx="1456454" cy="729430"/>
            </a:xfrm>
            <a:prstGeom prst="rect">
              <a:avLst/>
            </a:prstGeom>
            <a:grpFill/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必修</a:t>
              </a:r>
              <a:r>
                <a:rPr lang="en-US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3:</a:t>
              </a: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区域可持续发展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967658" y="4374631"/>
            <a:ext cx="1750226" cy="1553236"/>
            <a:chOff x="2329343" y="2589672"/>
            <a:chExt cx="1750226" cy="1553236"/>
          </a:xfrm>
        </p:grpSpPr>
        <p:sp>
          <p:nvSpPr>
            <p:cNvPr id="19" name="椭圆 18"/>
            <p:cNvSpPr/>
            <p:nvPr/>
          </p:nvSpPr>
          <p:spPr>
            <a:xfrm>
              <a:off x="2329343" y="2589672"/>
              <a:ext cx="1750226" cy="1553236"/>
            </a:xfrm>
            <a:prstGeom prst="ellipse">
              <a:avLst/>
            </a:prstGeom>
            <a:solidFill>
              <a:schemeClr val="accent2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矩形 15"/>
            <p:cNvSpPr/>
            <p:nvPr/>
          </p:nvSpPr>
          <p:spPr>
            <a:xfrm>
              <a:off x="2622024" y="2757995"/>
              <a:ext cx="1294883" cy="13665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</a:pP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选修</a:t>
              </a:r>
              <a:r>
                <a:rPr lang="en-US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6:</a:t>
              </a:r>
              <a:r>
                <a:rPr lang="zh-CN" altLang="zh-CN" b="1" kern="1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黑体" panose="02010609060101010101" pitchFamily="49" charset="-122"/>
                </a:rPr>
                <a:t>生态环境问题与生态环境保护</a:t>
              </a:r>
            </a:p>
          </p:txBody>
        </p:sp>
      </p:grpSp>
      <p:sp>
        <p:nvSpPr>
          <p:cNvPr id="25" name="右箭头 24"/>
          <p:cNvSpPr/>
          <p:nvPr/>
        </p:nvSpPr>
        <p:spPr>
          <a:xfrm rot="20007295">
            <a:off x="1955427" y="1973725"/>
            <a:ext cx="978408" cy="250432"/>
          </a:xfrm>
          <a:prstGeom prst="rightArrow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右箭头 27"/>
          <p:cNvSpPr/>
          <p:nvPr/>
        </p:nvSpPr>
        <p:spPr>
          <a:xfrm rot="1255210">
            <a:off x="1963499" y="4685618"/>
            <a:ext cx="978408" cy="250432"/>
          </a:xfrm>
          <a:prstGeom prst="rightArrow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右箭头 28"/>
          <p:cNvSpPr/>
          <p:nvPr/>
        </p:nvSpPr>
        <p:spPr>
          <a:xfrm>
            <a:off x="2545895" y="3334997"/>
            <a:ext cx="392329" cy="157853"/>
          </a:xfrm>
          <a:prstGeom prst="rightArrow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3944644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内容占位符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3369424"/>
              </p:ext>
            </p:extLst>
          </p:nvPr>
        </p:nvGraphicFramePr>
        <p:xfrm>
          <a:off x="3207154" y="733003"/>
          <a:ext cx="5762033" cy="545264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451674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416303" y="714101"/>
            <a:ext cx="11306409" cy="5158666"/>
            <a:chOff x="493577" y="765617"/>
            <a:chExt cx="11306409" cy="5158666"/>
          </a:xfrm>
        </p:grpSpPr>
        <p:sp>
          <p:nvSpPr>
            <p:cNvPr id="22" name="圆角矩形 21"/>
            <p:cNvSpPr/>
            <p:nvPr/>
          </p:nvSpPr>
          <p:spPr>
            <a:xfrm>
              <a:off x="3356566" y="765617"/>
              <a:ext cx="2717442" cy="5158665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圆角矩形 22"/>
            <p:cNvSpPr/>
            <p:nvPr/>
          </p:nvSpPr>
          <p:spPr>
            <a:xfrm>
              <a:off x="6220227" y="784257"/>
              <a:ext cx="2717442" cy="5140025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圆角矩形 23"/>
            <p:cNvSpPr/>
            <p:nvPr/>
          </p:nvSpPr>
          <p:spPr>
            <a:xfrm>
              <a:off x="9082544" y="784259"/>
              <a:ext cx="2717442" cy="514002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3878160" y="1223492"/>
              <a:ext cx="1674254" cy="889987"/>
              <a:chOff x="5443157" y="2686"/>
              <a:chExt cx="3707159" cy="2224295"/>
            </a:xfrm>
          </p:grpSpPr>
          <p:sp>
            <p:nvSpPr>
              <p:cNvPr id="12" name="矩形 11"/>
              <p:cNvSpPr/>
              <p:nvPr/>
            </p:nvSpPr>
            <p:spPr>
              <a:xfrm>
                <a:off x="5443157" y="2686"/>
                <a:ext cx="3707159" cy="2224295"/>
              </a:xfrm>
              <a:prstGeom prst="rect">
                <a:avLst/>
              </a:prstGeom>
              <a:solidFill>
                <a:srgbClr val="00B0F0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3" name="矩形 12"/>
              <p:cNvSpPr/>
              <p:nvPr/>
            </p:nvSpPr>
            <p:spPr>
              <a:xfrm>
                <a:off x="5443157" y="2686"/>
                <a:ext cx="3707159" cy="2224295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52400" tIns="152400" rIns="152400" bIns="152400" numCol="1" spcCol="1270" anchor="ctr" anchorCtr="0">
                <a:noAutofit/>
              </a:bodyPr>
              <a:lstStyle/>
              <a:p>
                <a:pPr algn="ctr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sz="24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地理特征</a:t>
                </a:r>
              </a:p>
            </p:txBody>
          </p:sp>
        </p:grpSp>
        <p:grpSp>
          <p:nvGrpSpPr>
            <p:cNvPr id="14" name="组合 13"/>
            <p:cNvGrpSpPr/>
            <p:nvPr/>
          </p:nvGrpSpPr>
          <p:grpSpPr>
            <a:xfrm>
              <a:off x="6764603" y="1197736"/>
              <a:ext cx="1796347" cy="915743"/>
              <a:chOff x="1349989" y="2597698"/>
              <a:chExt cx="3722452" cy="2288668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1365282" y="2597698"/>
                <a:ext cx="3707159" cy="2224295"/>
              </a:xfrm>
              <a:prstGeom prst="rect">
                <a:avLst/>
              </a:prstGeom>
              <a:solidFill>
                <a:srgbClr val="00B050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9" name="矩形 18"/>
              <p:cNvSpPr/>
              <p:nvPr/>
            </p:nvSpPr>
            <p:spPr>
              <a:xfrm>
                <a:off x="1349989" y="2662069"/>
                <a:ext cx="3707159" cy="2224297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52400" tIns="152400" rIns="152400" bIns="152400" numCol="1" spcCol="1270" anchor="ctr" anchorCtr="0">
                <a:noAutofit/>
              </a:bodyPr>
              <a:lstStyle/>
              <a:p>
                <a:pPr algn="ctr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sz="24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空间</a:t>
                </a:r>
                <a:r>
                  <a:rPr lang="zh-CN" altLang="en-US" sz="2400" b="1" dirty="0" smtClean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定位</a:t>
                </a:r>
                <a:endParaRPr lang="en-US" altLang="zh-CN" sz="2400" b="1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9666767" y="1197736"/>
              <a:ext cx="1548996" cy="889986"/>
              <a:chOff x="5443157" y="2597698"/>
              <a:chExt cx="3707159" cy="2360954"/>
            </a:xfrm>
          </p:grpSpPr>
          <p:sp>
            <p:nvSpPr>
              <p:cNvPr id="16" name="矩形 15"/>
              <p:cNvSpPr/>
              <p:nvPr/>
            </p:nvSpPr>
            <p:spPr>
              <a:xfrm>
                <a:off x="5443157" y="2597698"/>
                <a:ext cx="3707159" cy="2224295"/>
              </a:xfrm>
              <a:prstGeom prst="rect">
                <a:avLst/>
              </a:prstGeom>
              <a:solidFill>
                <a:srgbClr val="7030A0"/>
              </a:solidFill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rgbClr r="0" g="0" b="0"/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</p:sp>
          <p:sp>
            <p:nvSpPr>
              <p:cNvPr id="17" name="矩形 16"/>
              <p:cNvSpPr/>
              <p:nvPr/>
            </p:nvSpPr>
            <p:spPr>
              <a:xfrm>
                <a:off x="5443157" y="2597698"/>
                <a:ext cx="3707159" cy="2360954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52400" tIns="152400" rIns="152400" bIns="152400" numCol="1" spcCol="1270" anchor="ctr" anchorCtr="0">
                <a:noAutofit/>
              </a:bodyPr>
              <a:lstStyle/>
              <a:p>
                <a:pPr algn="ctr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sz="24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区域生态</a:t>
                </a:r>
                <a:endParaRPr lang="en-US" altLang="zh-CN" sz="2400" b="1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sz="2400" b="1" dirty="0"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环境问题</a:t>
                </a:r>
              </a:p>
            </p:txBody>
          </p:sp>
        </p:grpSp>
        <p:grpSp>
          <p:nvGrpSpPr>
            <p:cNvPr id="25" name="组合 24"/>
            <p:cNvGrpSpPr/>
            <p:nvPr/>
          </p:nvGrpSpPr>
          <p:grpSpPr>
            <a:xfrm>
              <a:off x="493577" y="765617"/>
              <a:ext cx="2717442" cy="5158665"/>
              <a:chOff x="383219" y="765617"/>
              <a:chExt cx="2717442" cy="5158665"/>
            </a:xfrm>
          </p:grpSpPr>
          <p:sp>
            <p:nvSpPr>
              <p:cNvPr id="20" name="圆角矩形 19"/>
              <p:cNvSpPr/>
              <p:nvPr/>
            </p:nvSpPr>
            <p:spPr>
              <a:xfrm>
                <a:off x="383219" y="765617"/>
                <a:ext cx="2717442" cy="5158665"/>
              </a:xfrm>
              <a:prstGeom prst="round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5" name="组合 4"/>
              <p:cNvGrpSpPr/>
              <p:nvPr/>
            </p:nvGrpSpPr>
            <p:grpSpPr>
              <a:xfrm>
                <a:off x="782464" y="1144873"/>
                <a:ext cx="1764405" cy="889986"/>
                <a:chOff x="1365282" y="2686"/>
                <a:chExt cx="3707159" cy="2224295"/>
              </a:xfrm>
            </p:grpSpPr>
            <p:sp>
              <p:nvSpPr>
                <p:cNvPr id="6" name="矩形 5"/>
                <p:cNvSpPr/>
                <p:nvPr/>
              </p:nvSpPr>
              <p:spPr>
                <a:xfrm>
                  <a:off x="1365282" y="2686"/>
                  <a:ext cx="3707159" cy="2224295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rgbClr r="0" g="0" b="0"/>
                </a:fillRef>
                <a:effectRef idx="0">
                  <a:schemeClr val="accen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</p:sp>
            <p:sp>
              <p:nvSpPr>
                <p:cNvPr id="7" name="矩形 6"/>
                <p:cNvSpPr/>
                <p:nvPr/>
              </p:nvSpPr>
              <p:spPr>
                <a:xfrm>
                  <a:off x="1365282" y="2686"/>
                  <a:ext cx="3707159" cy="2224295"/>
                </a:xfrm>
                <a:prstGeom prst="rect">
                  <a:avLst/>
                </a:prstGeom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spcFirstLastPara="0" vert="horz" wrap="square" lIns="152400" tIns="152400" rIns="152400" bIns="152400" numCol="1" spcCol="1270" anchor="ctr" anchorCtr="0">
                  <a:noAutofit/>
                </a:bodyPr>
                <a:lstStyle/>
                <a:p>
                  <a:pPr lvl="0" algn="ctr" defTabSz="17780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r>
                    <a:rPr lang="zh-CN" altLang="en-US" sz="2400" b="1" kern="1200" dirty="0" smtClean="0"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地球运动意义</a:t>
                  </a:r>
                  <a:endParaRPr lang="zh-CN" altLang="en-US" sz="2400" b="1" kern="1200" dirty="0"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21" name="矩形 20"/>
              <p:cNvSpPr/>
              <p:nvPr/>
            </p:nvSpPr>
            <p:spPr>
              <a:xfrm>
                <a:off x="524848" y="2414115"/>
                <a:ext cx="2434183" cy="3249368"/>
              </a:xfrm>
              <a:prstGeom prst="rect">
                <a:avLst/>
              </a:prstGeom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152400" tIns="152400" rIns="152400" bIns="152400" numCol="1" spcCol="1270" anchor="ctr" anchorCtr="0">
                <a:noAutofit/>
              </a:bodyPr>
              <a:lstStyle/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kern="1200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地球自转和公转</a:t>
                </a:r>
                <a:endParaRPr lang="en-US" altLang="zh-CN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地表水平运动物体偏移</a:t>
                </a:r>
                <a:endParaRPr lang="en-US" altLang="zh-CN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地方时</a:t>
                </a:r>
                <a:endParaRPr lang="en-US" altLang="zh-CN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kern="1200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时区和区时</a:t>
                </a:r>
                <a:endParaRPr lang="en-US" altLang="zh-CN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昼夜长长短的变化</a:t>
                </a:r>
                <a:endParaRPr lang="en-US" altLang="zh-CN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kern="1200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正午太阳高度</a:t>
                </a:r>
                <a:endParaRPr lang="en-US" altLang="zh-CN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不同类型光照图绘制</a:t>
                </a:r>
                <a:endParaRPr lang="en-US" altLang="zh-CN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太阳视运动图的绘制</a:t>
                </a:r>
                <a:endParaRPr lang="en-US" altLang="zh-CN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lvl="0" defTabSz="17780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r>
                  <a:rPr lang="zh-CN" altLang="en-US" b="1" dirty="0" smtClean="0">
                    <a:solidFill>
                      <a:srgbClr val="00206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杆影朝向及端点移动</a:t>
                </a:r>
                <a:endParaRPr lang="zh-CN" altLang="en-US" b="1" kern="1200" dirty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6" name="矩形 25"/>
            <p:cNvSpPr/>
            <p:nvPr/>
          </p:nvSpPr>
          <p:spPr>
            <a:xfrm>
              <a:off x="3609343" y="2419201"/>
              <a:ext cx="2367194" cy="238393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自然地理特征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地形特征</a:t>
              </a:r>
              <a:endPara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气候特征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水文特征</a:t>
              </a:r>
              <a:endPara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水系统特征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等值线分布特征</a:t>
              </a:r>
              <a:endPara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地理事物分布特征</a:t>
              </a:r>
              <a:endParaRPr lang="zh-CN" altLang="en-US" b="1" kern="12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657993" y="2414115"/>
              <a:ext cx="1902957" cy="749523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中国空间定位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世界空间定位</a:t>
              </a:r>
              <a:endParaRPr lang="zh-CN" altLang="en-US" b="1" kern="12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9359291" y="2414115"/>
              <a:ext cx="2163947" cy="17921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区域生态环境问题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荒漠化的防治</a:t>
              </a:r>
              <a:endPara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水土流失的治理</a:t>
              </a:r>
              <a:endPara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kern="1200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湿地破坏</a:t>
              </a:r>
              <a:endParaRPr lang="en-US" altLang="zh-CN" b="1" kern="1200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b="1" dirty="0" smtClean="0">
                  <a:solidFill>
                    <a:srgbClr val="00206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森林的开发和保护</a:t>
              </a:r>
              <a:endParaRPr lang="zh-CN" altLang="en-US" b="1" kern="12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9038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117730" y="268093"/>
            <a:ext cx="1771124" cy="950051"/>
            <a:chOff x="3139739" y="418551"/>
            <a:chExt cx="1771124" cy="1771124"/>
          </a:xfrm>
        </p:grpSpPr>
        <p:sp>
          <p:nvSpPr>
            <p:cNvPr id="5" name="圆角矩形 4"/>
            <p:cNvSpPr/>
            <p:nvPr/>
          </p:nvSpPr>
          <p:spPr>
            <a:xfrm>
              <a:off x="3139739" y="418551"/>
              <a:ext cx="1771124" cy="1771124"/>
            </a:xfrm>
            <a:prstGeom prst="roundRect">
              <a:avLst/>
            </a:prstGeom>
            <a:solidFill>
              <a:schemeClr val="accent2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6" name="圆角矩形 4"/>
            <p:cNvSpPr/>
            <p:nvPr/>
          </p:nvSpPr>
          <p:spPr>
            <a:xfrm>
              <a:off x="3226198" y="505010"/>
              <a:ext cx="1598206" cy="1598206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48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设计</a:t>
              </a:r>
              <a:endParaRPr lang="zh-CN" altLang="en-US" sz="48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aphicFrame>
        <p:nvGraphicFramePr>
          <p:cNvPr id="19" name="内容占位符 1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517799710"/>
              </p:ext>
            </p:extLst>
          </p:nvPr>
        </p:nvGraphicFramePr>
        <p:xfrm>
          <a:off x="2636338" y="1516135"/>
          <a:ext cx="5284170" cy="37592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七角星 2"/>
          <p:cNvSpPr/>
          <p:nvPr/>
        </p:nvSpPr>
        <p:spPr>
          <a:xfrm>
            <a:off x="8167354" y="2202288"/>
            <a:ext cx="3599643" cy="2382591"/>
          </a:xfrm>
          <a:prstGeom prst="star7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zh-CN" altLang="en-US" sz="28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体现高三复习课特点</a:t>
            </a:r>
          </a:p>
        </p:txBody>
      </p:sp>
    </p:spTree>
    <p:extLst>
      <p:ext uri="{BB962C8B-B14F-4D97-AF65-F5344CB8AC3E}">
        <p14:creationId xmlns:p14="http://schemas.microsoft.com/office/powerpoint/2010/main" val="285119103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图示 3"/>
          <p:cNvGraphicFramePr/>
          <p:nvPr>
            <p:extLst>
              <p:ext uri="{D42A27DB-BD31-4B8C-83A1-F6EECF244321}">
                <p14:modId xmlns:p14="http://schemas.microsoft.com/office/powerpoint/2010/main" val="3175112122"/>
              </p:ext>
            </p:extLst>
          </p:nvPr>
        </p:nvGraphicFramePr>
        <p:xfrm>
          <a:off x="1065441" y="0"/>
          <a:ext cx="10471955" cy="53292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pSp>
        <p:nvGrpSpPr>
          <p:cNvPr id="5" name="组合 4"/>
          <p:cNvGrpSpPr/>
          <p:nvPr/>
        </p:nvGrpSpPr>
        <p:grpSpPr>
          <a:xfrm>
            <a:off x="8015547" y="5522440"/>
            <a:ext cx="1902175" cy="867520"/>
            <a:chOff x="0" y="379518"/>
            <a:chExt cx="2539217" cy="1523530"/>
          </a:xfrm>
          <a:solidFill>
            <a:srgbClr val="FFC000"/>
          </a:solidFill>
        </p:grpSpPr>
        <p:sp>
          <p:nvSpPr>
            <p:cNvPr id="6" name="矩形 5"/>
            <p:cNvSpPr/>
            <p:nvPr/>
          </p:nvSpPr>
          <p:spPr>
            <a:xfrm>
              <a:off x="0" y="379518"/>
              <a:ext cx="2539217" cy="1523530"/>
            </a:xfrm>
            <a:prstGeom prst="rect">
              <a:avLst/>
            </a:prstGeom>
            <a:grpFill/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矩形 6">
              <a:hlinkClick r:id="rId7" action="ppaction://hlinkfile"/>
            </p:cNvPr>
            <p:cNvSpPr/>
            <p:nvPr/>
          </p:nvSpPr>
          <p:spPr>
            <a:xfrm>
              <a:off x="0" y="379518"/>
              <a:ext cx="2539216" cy="1523530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24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太阳视运动图的绘制</a:t>
              </a:r>
            </a:p>
          </p:txBody>
        </p:sp>
      </p:grpSp>
      <p:sp>
        <p:nvSpPr>
          <p:cNvPr id="10" name="矩形 9">
            <a:hlinkClick r:id="rId8" action="ppaction://hlinkfile"/>
          </p:cNvPr>
          <p:cNvSpPr/>
          <p:nvPr/>
        </p:nvSpPr>
        <p:spPr>
          <a:xfrm>
            <a:off x="4532276" y="5522440"/>
            <a:ext cx="1902174" cy="867520"/>
          </a:xfrm>
          <a:prstGeom prst="rect">
            <a:avLst/>
          </a:prstGeom>
          <a:solidFill>
            <a:srgbClr val="FFC000"/>
          </a:solidFill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52400" tIns="152400" rIns="152400" bIns="152400" numCol="1" spcCol="1270" anchor="ctr" anchorCtr="0">
            <a:noAutofit/>
          </a:bodyPr>
          <a:lstStyle/>
          <a:p>
            <a:pPr lvl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区域生态环境问题</a:t>
            </a:r>
          </a:p>
        </p:txBody>
      </p:sp>
    </p:spTree>
    <p:extLst>
      <p:ext uri="{BB962C8B-B14F-4D97-AF65-F5344CB8AC3E}">
        <p14:creationId xmlns:p14="http://schemas.microsoft.com/office/powerpoint/2010/main" val="981357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Box 1"/>
          <p:cNvSpPr txBox="1">
            <a:spLocks noChangeArrowheads="1"/>
          </p:cNvSpPr>
          <p:nvPr/>
        </p:nvSpPr>
        <p:spPr bwMode="auto">
          <a:xfrm>
            <a:off x="2135188" y="692150"/>
            <a:ext cx="44640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0" lang="zh-CN" altLang="en-US" dirty="0">
                <a:solidFill>
                  <a:srgbClr val="FFFFFF"/>
                </a:solidFill>
                <a:latin typeface="黑体" panose="02010609060101010101" pitchFamily="49" charset="-122"/>
                <a:ea typeface="黑体" panose="02010609060101010101" pitchFamily="49" charset="-122"/>
                <a:cs typeface="Microsoft New Tai Lue" panose="020B0502040204020203" pitchFamily="34" charset="0"/>
              </a:rPr>
              <a:t>电脑常用工具</a:t>
            </a:r>
          </a:p>
        </p:txBody>
      </p:sp>
      <p:grpSp>
        <p:nvGrpSpPr>
          <p:cNvPr id="24579" name="Group 35"/>
          <p:cNvGrpSpPr>
            <a:grpSpLocks/>
          </p:cNvGrpSpPr>
          <p:nvPr/>
        </p:nvGrpSpPr>
        <p:grpSpPr bwMode="auto">
          <a:xfrm>
            <a:off x="5790139" y="2031341"/>
            <a:ext cx="1955800" cy="1441450"/>
            <a:chOff x="884" y="1207"/>
            <a:chExt cx="1232" cy="908"/>
          </a:xfrm>
        </p:grpSpPr>
        <p:sp>
          <p:nvSpPr>
            <p:cNvPr id="24595" name="Rectangle 31"/>
            <p:cNvSpPr>
              <a:spLocks noChangeArrowheads="1"/>
            </p:cNvSpPr>
            <p:nvPr/>
          </p:nvSpPr>
          <p:spPr bwMode="auto">
            <a:xfrm>
              <a:off x="884" y="1207"/>
              <a:ext cx="908" cy="908"/>
            </a:xfrm>
            <a:prstGeom prst="rect">
              <a:avLst/>
            </a:prstGeom>
            <a:gradFill rotWithShape="1">
              <a:gsLst>
                <a:gs pos="0">
                  <a:srgbClr val="0066FF"/>
                </a:gs>
                <a:gs pos="100000">
                  <a:srgbClr val="0041A2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24596" name="Text Box 32"/>
            <p:cNvSpPr txBox="1">
              <a:spLocks noChangeArrowheads="1"/>
            </p:cNvSpPr>
            <p:nvPr/>
          </p:nvSpPr>
          <p:spPr bwMode="auto">
            <a:xfrm>
              <a:off x="1021" y="1312"/>
              <a:ext cx="725" cy="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5400" dirty="0">
                  <a:solidFill>
                    <a:srgbClr val="FFFFFF"/>
                  </a:solidFill>
                </a:rPr>
                <a:t>Ps</a:t>
              </a:r>
            </a:p>
          </p:txBody>
        </p:sp>
        <p:sp>
          <p:nvSpPr>
            <p:cNvPr id="24597" name="Text Box 33"/>
            <p:cNvSpPr txBox="1">
              <a:spLocks noChangeArrowheads="1"/>
            </p:cNvSpPr>
            <p:nvPr/>
          </p:nvSpPr>
          <p:spPr bwMode="auto">
            <a:xfrm>
              <a:off x="1028" y="1794"/>
              <a:ext cx="1088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1200" b="1">
                  <a:solidFill>
                    <a:srgbClr val="DDDDDD"/>
                  </a:solidFill>
                </a:rPr>
                <a:t>Photoshop</a:t>
              </a:r>
            </a:p>
          </p:txBody>
        </p:sp>
      </p:grpSp>
      <p:grpSp>
        <p:nvGrpSpPr>
          <p:cNvPr id="24580" name="Group 40"/>
          <p:cNvGrpSpPr>
            <a:grpSpLocks/>
          </p:cNvGrpSpPr>
          <p:nvPr/>
        </p:nvGrpSpPr>
        <p:grpSpPr bwMode="auto">
          <a:xfrm>
            <a:off x="4696351" y="4142716"/>
            <a:ext cx="3022600" cy="1454150"/>
            <a:chOff x="2064" y="1207"/>
            <a:chExt cx="2136" cy="907"/>
          </a:xfrm>
        </p:grpSpPr>
        <p:sp>
          <p:nvSpPr>
            <p:cNvPr id="24592" name="Rectangle 36"/>
            <p:cNvSpPr>
              <a:spLocks noChangeArrowheads="1"/>
            </p:cNvSpPr>
            <p:nvPr/>
          </p:nvSpPr>
          <p:spPr bwMode="auto">
            <a:xfrm>
              <a:off x="2064" y="1207"/>
              <a:ext cx="1814" cy="907"/>
            </a:xfrm>
            <a:prstGeom prst="rect">
              <a:avLst/>
            </a:prstGeom>
            <a:gradFill rotWithShape="1">
              <a:gsLst>
                <a:gs pos="0">
                  <a:srgbClr val="969696"/>
                </a:gs>
                <a:gs pos="100000">
                  <a:srgbClr val="454545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24593" name="Text Box 37"/>
            <p:cNvSpPr txBox="1">
              <a:spLocks noChangeArrowheads="1"/>
            </p:cNvSpPr>
            <p:nvPr/>
          </p:nvSpPr>
          <p:spPr bwMode="auto">
            <a:xfrm>
              <a:off x="2156" y="1358"/>
              <a:ext cx="1904" cy="4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zh-CN" altLang="en-US" sz="4000" dirty="0">
                  <a:solidFill>
                    <a:srgbClr val="FFFFFF"/>
                  </a:solidFill>
                  <a:ea typeface="黑体" panose="02010609060101010101" pitchFamily="49" charset="-122"/>
                </a:rPr>
                <a:t>绘声绘影</a:t>
              </a:r>
            </a:p>
          </p:txBody>
        </p:sp>
        <p:sp>
          <p:nvSpPr>
            <p:cNvPr id="24594" name="Text Box 38"/>
            <p:cNvSpPr txBox="1">
              <a:spLocks noChangeArrowheads="1"/>
            </p:cNvSpPr>
            <p:nvPr/>
          </p:nvSpPr>
          <p:spPr bwMode="auto">
            <a:xfrm>
              <a:off x="3020" y="1743"/>
              <a:ext cx="118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1400">
                  <a:solidFill>
                    <a:srgbClr val="FFFFFF"/>
                  </a:solidFill>
                </a:rPr>
                <a:t>Video Studio </a:t>
              </a:r>
            </a:p>
          </p:txBody>
        </p:sp>
      </p:grpSp>
      <p:grpSp>
        <p:nvGrpSpPr>
          <p:cNvPr id="24581" name="Group 40"/>
          <p:cNvGrpSpPr>
            <a:grpSpLocks/>
          </p:cNvGrpSpPr>
          <p:nvPr/>
        </p:nvGrpSpPr>
        <p:grpSpPr bwMode="auto">
          <a:xfrm>
            <a:off x="1237190" y="4147478"/>
            <a:ext cx="3114675" cy="1454150"/>
            <a:chOff x="2064" y="1207"/>
            <a:chExt cx="1814" cy="907"/>
          </a:xfrm>
        </p:grpSpPr>
        <p:sp>
          <p:nvSpPr>
            <p:cNvPr id="24590" name="Rectangle 36"/>
            <p:cNvSpPr>
              <a:spLocks noChangeArrowheads="1"/>
            </p:cNvSpPr>
            <p:nvPr/>
          </p:nvSpPr>
          <p:spPr bwMode="auto">
            <a:xfrm>
              <a:off x="2064" y="1207"/>
              <a:ext cx="1814" cy="907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24591" name="Text Box 37"/>
            <p:cNvSpPr txBox="1">
              <a:spLocks noChangeArrowheads="1"/>
            </p:cNvSpPr>
            <p:nvPr/>
          </p:nvSpPr>
          <p:spPr bwMode="auto">
            <a:xfrm>
              <a:off x="2199" y="1403"/>
              <a:ext cx="1588" cy="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kumimoji="0" lang="en-US" altLang="zh-CN" sz="2400" b="1">
                  <a:solidFill>
                    <a:srgbClr val="FFFFFF"/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Camtasia  Studio</a:t>
              </a:r>
            </a:p>
            <a:p>
              <a:pPr algn="ctr"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FFFFFF"/>
                  </a:solidFill>
                  <a:latin typeface="黑体" panose="02010609060101010101" pitchFamily="49" charset="-122"/>
                  <a:ea typeface="黑体" panose="02010609060101010101" pitchFamily="49" charset="-122"/>
                </a:rPr>
                <a:t>（屏幕动作录像）</a:t>
              </a:r>
              <a:endParaRPr kumimoji="0" lang="zh-CN" altLang="en-US" sz="2400">
                <a:solidFill>
                  <a:srgbClr val="FFFFFF"/>
                </a:solidFill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</p:grpSp>
      <p:grpSp>
        <p:nvGrpSpPr>
          <p:cNvPr id="24582" name="组合 2"/>
          <p:cNvGrpSpPr>
            <a:grpSpLocks/>
          </p:cNvGrpSpPr>
          <p:nvPr/>
        </p:nvGrpSpPr>
        <p:grpSpPr bwMode="auto">
          <a:xfrm>
            <a:off x="1251477" y="2045629"/>
            <a:ext cx="1890713" cy="1427163"/>
            <a:chOff x="3321387" y="2774116"/>
            <a:chExt cx="1891418" cy="1427163"/>
          </a:xfrm>
        </p:grpSpPr>
        <p:sp>
          <p:nvSpPr>
            <p:cNvPr id="2" name="矩形 1"/>
            <p:cNvSpPr/>
            <p:nvPr/>
          </p:nvSpPr>
          <p:spPr>
            <a:xfrm>
              <a:off x="3321387" y="2774116"/>
              <a:ext cx="1441987" cy="1427163"/>
            </a:xfrm>
            <a:prstGeom prst="rect">
              <a:avLst/>
            </a:prstGeom>
            <a:solidFill>
              <a:srgbClr val="E656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>
                <a:solidFill>
                  <a:srgbClr val="FFFFFF"/>
                </a:solidFill>
              </a:endParaRPr>
            </a:p>
          </p:txBody>
        </p:sp>
        <p:pic>
          <p:nvPicPr>
            <p:cNvPr id="24588" name="Picture 39" descr="3b87e950352ac65c044e188dfaf2b21192138a8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5605" y="2808289"/>
              <a:ext cx="1075754" cy="1075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589" name="Text Box 33"/>
            <p:cNvSpPr txBox="1">
              <a:spLocks noChangeArrowheads="1"/>
            </p:cNvSpPr>
            <p:nvPr/>
          </p:nvSpPr>
          <p:spPr bwMode="auto">
            <a:xfrm>
              <a:off x="3485605" y="3741761"/>
              <a:ext cx="1727200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1800" b="1" dirty="0">
                  <a:solidFill>
                    <a:srgbClr val="FFFFFF"/>
                  </a:solidFill>
                </a:rPr>
                <a:t>PPT2013</a:t>
              </a:r>
            </a:p>
          </p:txBody>
        </p:sp>
      </p:grpSp>
      <p:grpSp>
        <p:nvGrpSpPr>
          <p:cNvPr id="24583" name="Group 35"/>
          <p:cNvGrpSpPr>
            <a:grpSpLocks/>
          </p:cNvGrpSpPr>
          <p:nvPr/>
        </p:nvGrpSpPr>
        <p:grpSpPr bwMode="auto">
          <a:xfrm>
            <a:off x="3597801" y="2024991"/>
            <a:ext cx="1989138" cy="1441450"/>
            <a:chOff x="884" y="1207"/>
            <a:chExt cx="1272" cy="908"/>
          </a:xfrm>
        </p:grpSpPr>
        <p:sp>
          <p:nvSpPr>
            <p:cNvPr id="24584" name="Rectangle 31"/>
            <p:cNvSpPr>
              <a:spLocks noChangeArrowheads="1"/>
            </p:cNvSpPr>
            <p:nvPr/>
          </p:nvSpPr>
          <p:spPr bwMode="auto">
            <a:xfrm>
              <a:off x="884" y="1207"/>
              <a:ext cx="908" cy="90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24585" name="Text Box 32"/>
            <p:cNvSpPr txBox="1">
              <a:spLocks noChangeArrowheads="1"/>
            </p:cNvSpPr>
            <p:nvPr/>
          </p:nvSpPr>
          <p:spPr bwMode="auto">
            <a:xfrm>
              <a:off x="1061" y="1241"/>
              <a:ext cx="1095" cy="6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6000">
                  <a:solidFill>
                    <a:srgbClr val="FFFFFF"/>
                  </a:solidFill>
                </a:rPr>
                <a:t>F</a:t>
              </a:r>
              <a:r>
                <a:rPr kumimoji="0" lang="en-US" altLang="zh-CN" sz="4800">
                  <a:solidFill>
                    <a:srgbClr val="FFFFFF"/>
                  </a:solidFill>
                </a:rPr>
                <a:t>I</a:t>
              </a:r>
            </a:p>
          </p:txBody>
        </p:sp>
        <p:sp>
          <p:nvSpPr>
            <p:cNvPr id="24586" name="Text Box 33"/>
            <p:cNvSpPr txBox="1">
              <a:spLocks noChangeArrowheads="1"/>
            </p:cNvSpPr>
            <p:nvPr/>
          </p:nvSpPr>
          <p:spPr bwMode="auto">
            <a:xfrm>
              <a:off x="1027" y="1789"/>
              <a:ext cx="1088" cy="2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en-US" altLang="zh-CN" sz="2000" b="1">
                  <a:solidFill>
                    <a:srgbClr val="DDDDDD"/>
                  </a:solidFill>
                </a:rPr>
                <a:t>FLASH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237190" y="373052"/>
            <a:ext cx="3780530" cy="898536"/>
            <a:chOff x="1258127" y="2338792"/>
            <a:chExt cx="1771124" cy="1771124"/>
          </a:xfrm>
        </p:grpSpPr>
        <p:sp>
          <p:nvSpPr>
            <p:cNvPr id="23" name="圆角矩形 22"/>
            <p:cNvSpPr/>
            <p:nvPr/>
          </p:nvSpPr>
          <p:spPr>
            <a:xfrm>
              <a:off x="1258127" y="2338792"/>
              <a:ext cx="1771124" cy="1771124"/>
            </a:xfrm>
            <a:prstGeom prst="roundRect">
              <a:avLst/>
            </a:prstGeom>
            <a:solidFill>
              <a:srgbClr val="00206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4" name="圆角矩形 4"/>
            <p:cNvSpPr/>
            <p:nvPr/>
          </p:nvSpPr>
          <p:spPr>
            <a:xfrm>
              <a:off x="1344586" y="2425251"/>
              <a:ext cx="168466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4800" b="1" kern="120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制作</a:t>
              </a:r>
              <a:r>
                <a:rPr lang="en-US" altLang="zh-CN" sz="48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—</a:t>
              </a:r>
              <a:r>
                <a:rPr lang="zh-CN" altLang="en-US" sz="4800" b="1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软件</a:t>
              </a:r>
              <a:endParaRPr lang="zh-CN" altLang="en-US" sz="48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8480582" y="2429397"/>
            <a:ext cx="2771594" cy="1955410"/>
            <a:chOff x="7179816" y="383711"/>
            <a:chExt cx="2771594" cy="1955410"/>
          </a:xfrm>
        </p:grpSpPr>
        <p:sp>
          <p:nvSpPr>
            <p:cNvPr id="4" name="椭圆 3">
              <a:hlinkClick r:id="rId3" action="ppaction://hlinkpres?slideindex=1&amp;slidetitle="/>
            </p:cNvPr>
            <p:cNvSpPr/>
            <p:nvPr/>
          </p:nvSpPr>
          <p:spPr>
            <a:xfrm>
              <a:off x="7179816" y="383711"/>
              <a:ext cx="2771594" cy="195541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Text Box 37"/>
            <p:cNvSpPr txBox="1">
              <a:spLocks noChangeArrowheads="1"/>
            </p:cNvSpPr>
            <p:nvPr/>
          </p:nvSpPr>
          <p:spPr bwMode="auto">
            <a:xfrm>
              <a:off x="7902185" y="442895"/>
              <a:ext cx="1473377" cy="15696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kumimoji="1"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kumimoji="1" sz="28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kumimoji="1" sz="24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kumimoji="1" sz="2000">
                  <a:solidFill>
                    <a:schemeClr val="tx1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kumimoji="0" lang="zh-CN" altLang="en-US" sz="9600" dirty="0" smtClean="0">
                  <a:solidFill>
                    <a:srgbClr val="FFFFFF"/>
                  </a:solidFill>
                  <a:ea typeface="黑体" panose="02010609060101010101" pitchFamily="49" charset="-122"/>
                </a:rPr>
                <a:t>改</a:t>
              </a:r>
              <a:endParaRPr kumimoji="0" lang="zh-CN" altLang="en-US" sz="9600" dirty="0">
                <a:solidFill>
                  <a:srgbClr val="FFFFFF"/>
                </a:solidFill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7147334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3307" y="2884653"/>
            <a:ext cx="8888505" cy="2219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9942141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97224" y="467596"/>
            <a:ext cx="7064188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/>
              <a:t>         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贝壳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堤由死亡的贝类生物在海岸带堆积而成，在沿海地区经常分布着多条贝壳堤，标志着海岸线位置的变化，图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示意渤海湾沿岸某地区贝壳堤的分布。据此完成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7—9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7.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在任一条贝壳堤的形成过程中，海岸线</a:t>
            </a:r>
          </a:p>
          <a:p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向陆地方向推进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向海洋方向推进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反复进退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8.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沿岸流动的海水搬运河流入海口处的泥沙，并在贝壳堤外堆积。由此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形成新的贝壳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堤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加大贝壳堤距海岸线的距离   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形成河口三角洲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迫使河流改道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9.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河流冲积物是该地海岸线变动的物质来源。多条贝壳堤的形成说明河流入海口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位置稳定，泥沙沉积量小  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位置稳定，泥沙沉积量大   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位置多次变动，泥沙沉积量小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位置多次变动，泥沙沉积量大</a:t>
            </a: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01352" y="887507"/>
            <a:ext cx="4722775" cy="3052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0650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207425" y="264896"/>
            <a:ext cx="2756646" cy="698216"/>
            <a:chOff x="4015601" y="2087138"/>
            <a:chExt cx="916385" cy="1771125"/>
          </a:xfrm>
        </p:grpSpPr>
        <p:sp>
          <p:nvSpPr>
            <p:cNvPr id="5" name="圆角矩形 4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6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素材来源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7425" y="1093030"/>
            <a:ext cx="11407132" cy="4635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4244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2986"/>
            <a:ext cx="7442527" cy="6400543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83203" y="1008930"/>
            <a:ext cx="4865030" cy="31458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5853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174814" y="26379"/>
            <a:ext cx="2756646" cy="698216"/>
            <a:chOff x="4015601" y="2087138"/>
            <a:chExt cx="916385" cy="1771125"/>
          </a:xfrm>
        </p:grpSpPr>
        <p:sp>
          <p:nvSpPr>
            <p:cNvPr id="7" name="圆角矩形 6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知能考察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/>
          <p:cNvSpPr/>
          <p:nvPr/>
        </p:nvSpPr>
        <p:spPr>
          <a:xfrm>
            <a:off x="274660" y="664132"/>
            <a:ext cx="7064188" cy="61863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/>
              <a:t>         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贝壳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堤由死亡的贝类生物在海岸带堆积而成，在沿海地区经常分布着多条贝壳堤，标志着海岸线位置的变化，图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示意渤海湾沿岸某地区贝壳堤的分布。据此完成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7—9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7.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在任一条贝壳堤的形成过程中，海岸线</a:t>
            </a:r>
          </a:p>
          <a:p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向陆地方向推进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向海洋方向推进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反复进退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8.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沿岸流动的海水搬运河流入海口处的泥沙，并在贝壳堤外堆积。由此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形成新的贝壳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堤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加大贝壳堤距海岸线的距离   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形成河口三角洲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迫使河流改道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9.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河流冲积物是该地海岸线变动的物质来源。多条贝壳堤的形成说明河流入海口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位置稳定，泥沙沉积量小  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位置稳定，泥沙沉积量大   </a:t>
            </a: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位置多次变动，泥沙沉积量小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位置多次变动，泥沙沉积量大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4866" y="704805"/>
            <a:ext cx="4722775" cy="3052481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7284866" y="5334717"/>
            <a:ext cx="4713320" cy="1187108"/>
            <a:chOff x="5443157" y="2597698"/>
            <a:chExt cx="3707159" cy="2224295"/>
          </a:xfrm>
        </p:grpSpPr>
        <p:sp>
          <p:nvSpPr>
            <p:cNvPr id="12" name="矩形 11">
              <a:hlinkClick r:id="rId3" action="ppaction://hlinkfile"/>
            </p:cNvPr>
            <p:cNvSpPr/>
            <p:nvPr/>
          </p:nvSpPr>
          <p:spPr>
            <a:xfrm>
              <a:off x="5443157" y="2597698"/>
              <a:ext cx="3707159" cy="2224295"/>
            </a:xfrm>
            <a:prstGeom prst="rect">
              <a:avLst/>
            </a:prstGeom>
            <a:solidFill>
              <a:srgbClr val="7030A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3" name="矩形 12"/>
            <p:cNvSpPr/>
            <p:nvPr/>
          </p:nvSpPr>
          <p:spPr>
            <a:xfrm>
              <a:off x="5443158" y="2597698"/>
              <a:ext cx="3086226" cy="222429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52400" tIns="152400" rIns="152400" bIns="152400" numCol="1" spcCol="1270" anchor="ctr" anchorCtr="0">
              <a:noAutofit/>
            </a:bodyPr>
            <a:lstStyle/>
            <a:p>
              <a:pPr lvl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2800" b="1" kern="1200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营造地表形态的作用力</a:t>
              </a:r>
              <a:endParaRPr lang="en-US" altLang="zh-CN" sz="2800" b="1" kern="1200" dirty="0" smtClean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lvl="0" algn="ctr" defTabSz="1778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2800" b="1" kern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6733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207425" y="264896"/>
            <a:ext cx="2756646" cy="698216"/>
            <a:chOff x="4015601" y="2087138"/>
            <a:chExt cx="916385" cy="1771125"/>
          </a:xfrm>
        </p:grpSpPr>
        <p:sp>
          <p:nvSpPr>
            <p:cNvPr id="7" name="圆角矩形 6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解题分析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5" name="矩形 4"/>
          <p:cNvSpPr/>
          <p:nvPr/>
        </p:nvSpPr>
        <p:spPr>
          <a:xfrm>
            <a:off x="207425" y="1169895"/>
            <a:ext cx="7064188" cy="61221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/>
              <a:t>         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贝壳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堤由死亡的贝类生物在海岸带堆积而成，在沿海地区经常分布着多条贝壳堤，标志着海岸线位置的变化，图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示意渤海湾沿岸某地区贝壳堤的分布。据此完成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7—9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7.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在任一条贝壳堤的形成过程中，海岸线</a:t>
            </a:r>
          </a:p>
          <a:p>
            <a:pPr>
              <a:lnSpc>
                <a:spcPts val="3500"/>
              </a:lnSpc>
            </a:pP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向陆地方向推进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向海洋方向推进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反复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进退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8.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沿岸流动的海水搬运河流入海口处的泥沙，并在贝壳堤外堆积。由此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形成新的贝壳堤</a:t>
            </a:r>
            <a:endParaRPr lang="en-US" altLang="zh-CN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B.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加大贝壳堤距海岸线的距离   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形成河口三角洲   </a:t>
            </a:r>
            <a:endParaRPr lang="en-US" altLang="zh-CN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D.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迫使河流改道</a:t>
            </a:r>
          </a:p>
          <a:p>
            <a:pPr>
              <a:lnSpc>
                <a:spcPts val="4000"/>
              </a:lnSpc>
            </a:pP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1894" y="779930"/>
            <a:ext cx="4722775" cy="3052481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609047" y="2684576"/>
            <a:ext cx="1071836" cy="462035"/>
          </a:xfrm>
          <a:prstGeom prst="rect">
            <a:avLst/>
          </a:prstGeom>
          <a:solidFill>
            <a:schemeClr val="bg1">
              <a:alpha val="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noFill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4019567" y="5673719"/>
            <a:ext cx="1071836" cy="462035"/>
          </a:xfrm>
          <a:prstGeom prst="rect">
            <a:avLst/>
          </a:prstGeom>
          <a:solidFill>
            <a:schemeClr val="bg1">
              <a:alpha val="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noFill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5645590" y="5673720"/>
            <a:ext cx="1071836" cy="462035"/>
          </a:xfrm>
          <a:prstGeom prst="rect">
            <a:avLst/>
          </a:prstGeom>
          <a:solidFill>
            <a:schemeClr val="bg1">
              <a:alpha val="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noFill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7459318" y="4869195"/>
            <a:ext cx="1071836" cy="462035"/>
          </a:xfrm>
          <a:prstGeom prst="rect">
            <a:avLst/>
          </a:prstGeom>
          <a:solidFill>
            <a:schemeClr val="bg1">
              <a:alpha val="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noFill/>
            </a:endParaRPr>
          </a:p>
        </p:txBody>
      </p:sp>
    </p:spTree>
    <p:extLst>
      <p:ext uri="{BB962C8B-B14F-4D97-AF65-F5344CB8AC3E}">
        <p14:creationId xmlns:p14="http://schemas.microsoft.com/office/powerpoint/2010/main" val="2845531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/>
          <p:nvPr/>
        </p:nvSpPr>
        <p:spPr>
          <a:xfrm>
            <a:off x="220678" y="972899"/>
            <a:ext cx="7064188" cy="4262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 smtClean="0"/>
              <a:t>         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贝壳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堤由死亡的贝类生物在海岸带堆积而成，在沿海地区经常分布着多条贝壳堤，标志着海岸线位置的变化，图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示意渤海湾沿岸某地区贝壳堤的分布。据此完成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7—9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河流冲积物是该地海岸线变动的物质来源。多条贝壳堤的形成说明河流入海口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A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位置稳定，泥沙沉积量小  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位置稳定，泥沙沉积量大   </a:t>
            </a:r>
          </a:p>
          <a:p>
            <a:pPr>
              <a:lnSpc>
                <a:spcPts val="3500"/>
              </a:lnSpc>
            </a:pP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C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位置多次变动，泥沙沉积量小   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3500"/>
              </a:lnSpc>
            </a:pP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D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位置多次变动，泥沙沉积量大</a:t>
            </a: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84866" y="704805"/>
            <a:ext cx="4722775" cy="3052481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583748" y="226968"/>
            <a:ext cx="2756646" cy="698216"/>
            <a:chOff x="4015601" y="2087138"/>
            <a:chExt cx="916385" cy="1771125"/>
          </a:xfrm>
        </p:grpSpPr>
        <p:sp>
          <p:nvSpPr>
            <p:cNvPr id="15" name="圆角矩形 14"/>
            <p:cNvSpPr/>
            <p:nvPr/>
          </p:nvSpPr>
          <p:spPr>
            <a:xfrm>
              <a:off x="4084554" y="2087138"/>
              <a:ext cx="778479" cy="1771125"/>
            </a:xfrm>
            <a:prstGeom prst="roundRect">
              <a:avLst/>
            </a:prstGeom>
            <a:solidFill>
              <a:srgbClr val="FF0000"/>
            </a:solidFill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圆角矩形 4"/>
            <p:cNvSpPr/>
            <p:nvPr/>
          </p:nvSpPr>
          <p:spPr>
            <a:xfrm>
              <a:off x="4015601" y="2173600"/>
              <a:ext cx="916385" cy="159820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82880" tIns="182880" rIns="182880" bIns="182880" numCol="1" spcCol="1270" anchor="ctr" anchorCtr="0">
              <a:noAutofit/>
            </a:bodyPr>
            <a:lstStyle/>
            <a:p>
              <a:pPr lvl="0" algn="ctr" defTabSz="21336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zh-CN" altLang="en-US" sz="3600" b="1" kern="12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解题分析</a:t>
              </a:r>
              <a:endParaRPr lang="zh-CN" altLang="en-US" sz="3600" b="1" kern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" name="矩形 1"/>
          <p:cNvSpPr/>
          <p:nvPr/>
        </p:nvSpPr>
        <p:spPr>
          <a:xfrm>
            <a:off x="1135078" y="5283319"/>
            <a:ext cx="798202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4000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思考：</a:t>
            </a:r>
            <a:r>
              <a:rPr lang="en-US" altLang="zh-CN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r>
              <a:rPr lang="zh-CN" altLang="en-US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、贝壳堤的概念、形成</a:t>
            </a:r>
            <a:r>
              <a:rPr lang="en-US" altLang="zh-CN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?</a:t>
            </a:r>
          </a:p>
          <a:p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2</a:t>
            </a:r>
            <a:r>
              <a:rPr lang="zh-CN" altLang="en-US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、关于第</a:t>
            </a:r>
            <a:r>
              <a:rPr lang="en-US" altLang="zh-CN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、</a:t>
            </a:r>
            <a:r>
              <a:rPr lang="en-US" altLang="zh-CN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r>
              <a:rPr lang="zh-CN" altLang="en-US" sz="4000" b="1" dirty="0" smtClean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题的设问</a:t>
            </a:r>
            <a:endParaRPr lang="zh-CN" altLang="en-US" sz="4000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38306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479612" y="992931"/>
            <a:ext cx="6096000" cy="4431983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  磷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是土壤有机质的重要组成元素，也是植物生长的营养元素。土壤水分增加有利于磷累积，气温升高和流水侵蚀会减少土壤中磷累积量。图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示意我国四川西部某山地东坡土壤中磷累积量的垂直变化，据此完成</a:t>
            </a:r>
            <a:r>
              <a:rPr lang="en-US" altLang="zh-CN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10~11</a:t>
            </a:r>
            <a:r>
              <a:rPr lang="zh-CN" altLang="en-US" sz="2400" b="1" dirty="0">
                <a:latin typeface="楷体" panose="02010609060101010101" pitchFamily="49" charset="-122"/>
                <a:ea typeface="楷体" panose="02010609060101010101" pitchFamily="49" charset="-122"/>
              </a:rPr>
              <a:t>题。</a:t>
            </a:r>
          </a:p>
          <a:p>
            <a:r>
              <a:rPr lang="zh-CN" altLang="en-US" dirty="0"/>
              <a:t> 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磷高累积区是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高山草甸带         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高山冰雪带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山地针阔叶混交林带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常绿阔叶林带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11.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与磷高累积区相比，该山坡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2000~3000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米处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A.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大气温度较低  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B.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生物生产量较低</a:t>
            </a:r>
          </a:p>
          <a:p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C.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土壤含水量较低    </a:t>
            </a:r>
            <a:r>
              <a:rPr lang="en-US" altLang="zh-CN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D.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地表径流量较小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56575" y="1331439"/>
            <a:ext cx="5089362" cy="37549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2705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1987</TotalTime>
  <Words>9788</Words>
  <Application>Microsoft Office PowerPoint</Application>
  <PresentationFormat>宽屏</PresentationFormat>
  <Paragraphs>8392</Paragraphs>
  <Slides>24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黑体</vt:lpstr>
      <vt:lpstr>楷体</vt:lpstr>
      <vt:lpstr>宋体</vt:lpstr>
      <vt:lpstr>微软雅黑</vt:lpstr>
      <vt:lpstr>Arial</vt:lpstr>
      <vt:lpstr>Calibri</vt:lpstr>
      <vt:lpstr>Calibri Light</vt:lpstr>
      <vt:lpstr>Microsoft New Tai Lue</vt:lpstr>
      <vt:lpstr>Office 主题</vt:lpstr>
      <vt:lpstr>基于逻辑思维的选择题——以2016年普通高等学校招生全国统一考试文科综合能力测试（课标Ⅰ卷）为例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高三地理专题式微课开发体会</dc:title>
  <dc:creator>lenovo</dc:creator>
  <cp:lastModifiedBy>dwh</cp:lastModifiedBy>
  <cp:revision>97</cp:revision>
  <dcterms:created xsi:type="dcterms:W3CDTF">2015-11-07T01:29:07Z</dcterms:created>
  <dcterms:modified xsi:type="dcterms:W3CDTF">2017-01-12T04:13:36Z</dcterms:modified>
</cp:coreProperties>
</file>