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8" r:id="rId4"/>
    <p:sldId id="321" r:id="rId5"/>
    <p:sldId id="322" r:id="rId6"/>
    <p:sldId id="425" r:id="rId7"/>
    <p:sldId id="414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309" r:id="rId27"/>
  </p:sldIdLst>
  <p:sldSz cx="12195175" cy="6858000"/>
  <p:notesSz cx="9144000" cy="6858000"/>
  <p:embeddedFontLst>
    <p:embeddedFont>
      <p:font typeface="Cambria Math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黑体" pitchFamily="49" charset="-122"/>
      <p:regular r:id="rId35"/>
    </p:embeddedFont>
    <p:embeddedFont>
      <p:font typeface="楷体_GB2312" pitchFamily="49" charset="-122"/>
      <p:regular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057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733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410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8FD2FB"/>
    <a:srgbClr val="FFFF00"/>
    <a:srgbClr val="336600"/>
    <a:srgbClr val="0E8BE0"/>
    <a:srgbClr val="FFFFFF"/>
    <a:srgbClr val="E66036"/>
    <a:srgbClr val="2FAB2F"/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8" autoAdjust="0"/>
    <p:restoredTop sz="95167" autoAdjust="0"/>
  </p:normalViewPr>
  <p:slideViewPr>
    <p:cSldViewPr>
      <p:cViewPr varScale="1">
        <p:scale>
          <a:sx n="110" d="100"/>
          <a:sy n="110" d="100"/>
        </p:scale>
        <p:origin x="-924" y="-90"/>
      </p:cViewPr>
      <p:guideLst>
        <p:guide orient="horz" pos="2880"/>
        <p:guide orient="horz" pos="2364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57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33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10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58" y="6117300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7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6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6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1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800" b="1" i="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38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38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8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8" y="152402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2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4" y="763590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19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584425" y="2132856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1.3.2  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奇偶性</a:t>
            </a:r>
            <a:endParaRPr lang="en-US" altLang="zh-CN" sz="4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84425" y="3212976"/>
            <a:ext cx="76176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课时  奇偶性的应用</a:t>
            </a:r>
            <a:endParaRPr lang="en-US" altLang="zh-CN" sz="4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题型二：利用函数的奇偶性求解析式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3009" y="1051364"/>
            <a:ext cx="10770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已知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的图象关于原点对称，且当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＞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试求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上的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表达式．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3197" y="285293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7723" y="2724567"/>
            <a:ext cx="1056598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           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由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函数图象关于原点对称可知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是奇函数．利用奇函数性质可求得解析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式 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zh-CN" sz="2800" b="1" kern="100" dirty="0">
              <a:effectLst/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669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：利用函数的奇偶性求解析式</a:t>
            </a:r>
          </a:p>
        </p:txBody>
      </p:sp>
      <p:sp>
        <p:nvSpPr>
          <p:cNvPr id="10" name="矩形 9"/>
          <p:cNvSpPr/>
          <p:nvPr/>
        </p:nvSpPr>
        <p:spPr>
          <a:xfrm>
            <a:off x="480963" y="112474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7431" y="1038201"/>
            <a:ext cx="712024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 smtClean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的图象关于原点对称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zh-CN" sz="2800" b="1" kern="100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3087" y="3789040"/>
                <a:ext cx="5512728" cy="126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en-US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综上，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kern="10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baseline="300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＋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3</m:t>
                              </m:r>
                              <m:r>
                                <a:rPr lang="zh-CN" altLang="en-US" sz="2800" b="1" i="1" kern="100" dirty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，</m:t>
                              </m:r>
                              <m:r>
                                <a:rPr lang="en-US" altLang="zh-CN" sz="2800" b="1" i="1" kern="100" dirty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0</m:t>
                              </m:r>
                              <m:r>
                                <a:rPr lang="zh-CN" altLang="en-US" sz="2800" b="1" i="1" kern="100" dirty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，</m:t>
                              </m:r>
                              <m:r>
                                <a:rPr lang="en-US" altLang="zh-CN" sz="2800" b="1" i="1" kern="100" dirty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baseline="300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3</m:t>
                              </m:r>
                              <m:r>
                                <a:rPr lang="zh-CN" altLang="en-US" sz="2800" b="1" i="1" kern="100" dirty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87" y="3789040"/>
                <a:ext cx="5512728" cy="1265859"/>
              </a:xfrm>
              <a:prstGeom prst="rect">
                <a:avLst/>
              </a:prstGeom>
              <a:blipFill rotWithShape="1">
                <a:blip r:embed="rId2"/>
                <a:stretch>
                  <a:fillRect l="-2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17501" y="3212976"/>
            <a:ext cx="8272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3)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3</a:t>
            </a:r>
            <a:endParaRPr lang="zh-CN" altLang="zh-CN" sz="2800" b="1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7501" y="2473732"/>
            <a:ext cx="3427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＜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，则－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＞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2777" y="2340105"/>
            <a:ext cx="497709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&gt;0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时，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zh-CN" sz="2800" b="1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7501" y="1628800"/>
            <a:ext cx="52496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为奇函数，则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(0)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zh-CN" sz="2800" b="1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408" y="1321604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变式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027737" y="1214684"/>
                <a:ext cx="9745054" cy="71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已知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为偶函数，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为奇函数，且满足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＋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37" y="1214684"/>
                <a:ext cx="9745054" cy="717504"/>
              </a:xfrm>
              <a:prstGeom prst="rect">
                <a:avLst/>
              </a:prstGeom>
              <a:blipFill rotWithShape="1">
                <a:blip r:embed="rId2"/>
                <a:stretch>
                  <a:fillRect l="-1314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57718" y="357301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3716" y="3429000"/>
            <a:ext cx="691021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根据函数的奇偶性，构造方程组进行求解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zh-CN" sz="2800" b="1" kern="100" dirty="0">
              <a:effectLst/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495" y="2004944"/>
            <a:ext cx="213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1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492" y="126876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解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1708" y="1171618"/>
                <a:ext cx="4357882" cy="71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由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＋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 ，    ①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8" y="1171618"/>
                <a:ext cx="4357882" cy="717504"/>
              </a:xfrm>
              <a:prstGeom prst="rect">
                <a:avLst/>
              </a:prstGeom>
              <a:blipFill rotWithShape="1">
                <a:blip r:embed="rId2"/>
                <a:stretch>
                  <a:fillRect l="-2797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37573" y="1903033"/>
                <a:ext cx="6624736" cy="71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把 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换成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，得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＋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3" y="1903033"/>
                <a:ext cx="6624736" cy="717504"/>
              </a:xfrm>
              <a:prstGeom prst="rect">
                <a:avLst/>
              </a:prstGeom>
              <a:blipFill rotWithShape="1">
                <a:blip r:embed="rId3"/>
                <a:stretch>
                  <a:fillRect l="-1934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37573" y="2731590"/>
            <a:ext cx="529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∵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为偶函数，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为奇函数，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37573" y="3365863"/>
                <a:ext cx="4935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∴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endParaRPr lang="zh-CN" altLang="en-US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3" y="3365863"/>
                <a:ext cx="493596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596" t="-15116" r="-1607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7573" y="4000136"/>
                <a:ext cx="4570482" cy="717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∴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       ②</a:t>
                </a:r>
                <a:endParaRPr lang="zh-CN" altLang="en-US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3" y="4000136"/>
                <a:ext cx="4570482" cy="717504"/>
              </a:xfrm>
              <a:prstGeom prst="rect">
                <a:avLst/>
              </a:prstGeom>
              <a:blipFill rotWithShape="1">
                <a:blip r:embed="rId5"/>
                <a:stretch>
                  <a:fillRect l="-2804" r="-134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46271" y="4828693"/>
                <a:ext cx="4730013" cy="717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①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②得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1" y="4828693"/>
                <a:ext cx="4730013" cy="717504"/>
              </a:xfrm>
              <a:prstGeom prst="rect">
                <a:avLst/>
              </a:prstGeom>
              <a:blipFill rotWithShape="1">
                <a:blip r:embed="rId6"/>
                <a:stretch>
                  <a:fillRect l="-2577" r="-1546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942691" y="5694598"/>
                <a:ext cx="2265364" cy="703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∴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g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/>
                    <a:ea typeface="宋体"/>
                  </a:rPr>
                  <a:t>.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691" y="5694598"/>
                <a:ext cx="2265364" cy="703269"/>
              </a:xfrm>
              <a:prstGeom prst="rect">
                <a:avLst/>
              </a:prstGeom>
              <a:blipFill rotWithShape="1">
                <a:blip r:embed="rId7"/>
                <a:stretch>
                  <a:fillRect l="-5660" t="-862" r="-4582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46271" y="5657249"/>
                <a:ext cx="2476960" cy="717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∴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，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1" y="5657249"/>
                <a:ext cx="2476960" cy="717504"/>
              </a:xfrm>
              <a:prstGeom prst="rect">
                <a:avLst/>
              </a:prstGeom>
              <a:blipFill rotWithShape="1">
                <a:blip r:embed="rId8"/>
                <a:stretch>
                  <a:fillRect l="-4926" r="-4187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8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2" grpId="0"/>
      <p:bldP spid="10" grpId="0"/>
      <p:bldP spid="11" grpId="0"/>
      <p:bldP spid="12" grpId="0"/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052736"/>
            <a:ext cx="111612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2453" y="1844824"/>
            <a:ext cx="645525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根据函数的奇偶性求解析式的一般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步骤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6987" y="4293096"/>
                <a:ext cx="9444160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(3)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利用函数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的奇偶性写出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或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，从而解出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4293096"/>
                <a:ext cx="9444160" cy="656846"/>
              </a:xfrm>
              <a:prstGeom prst="rect">
                <a:avLst/>
              </a:prstGeom>
              <a:blipFill rotWithShape="1">
                <a:blip r:embed="rId2"/>
                <a:stretch>
                  <a:fillRect l="-1290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96987" y="3429000"/>
            <a:ext cx="540104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转化代入已知区间的解析式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696987" y="2618328"/>
            <a:ext cx="102251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(1)“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求谁设谁”，即在哪个区间求解析式，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就设在哪个区间内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6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80963" y="4924325"/>
                <a:ext cx="10945216" cy="130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4000500" algn="l"/>
                  </a:tabLst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                       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因为函数为偶函数，所以有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=f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(|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x|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，从而可借助已知区间的单调性比较大小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endParaRPr lang="zh-CN" altLang="zh-CN" sz="2800" b="1" kern="100" dirty="0">
                  <a:effectLst/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4924325"/>
                <a:ext cx="10945216" cy="1303177"/>
              </a:xfrm>
              <a:prstGeom prst="rect">
                <a:avLst/>
              </a:prstGeom>
              <a:blipFill rotWithShape="1">
                <a:blip r:embed="rId2"/>
                <a:stretch>
                  <a:fillRect l="-1170" r="-1114" b="-12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99202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题型三：函数的奇偶性和单调性的综合应用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41016" y="1068496"/>
                <a:ext cx="10770193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3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上的偶函数，且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[0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+∞)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上是增函数，则下列各式成立的是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   )</a:t>
                </a:r>
              </a:p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800" b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(0)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(1)             </a:t>
                </a:r>
                <a:r>
                  <a:rPr lang="en-US" altLang="zh-CN" sz="2800" b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(0)</a:t>
                </a:r>
              </a:p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800" b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(0)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2)             </a:t>
                </a:r>
                <a:r>
                  <a:rPr lang="en-US" altLang="zh-CN" sz="2800" b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(0)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endParaRPr kumimoji="1"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6" y="1068496"/>
                <a:ext cx="10770193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188" b="-2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18757" y="503881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387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99202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题型三：函数的奇偶性和单调性的综合应用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963" y="139361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68876" y="1294316"/>
                <a:ext cx="8350226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是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R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上的偶函数，所以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2)=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(2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).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76" y="1294316"/>
                <a:ext cx="8350226" cy="656846"/>
              </a:xfrm>
              <a:prstGeom prst="rect">
                <a:avLst/>
              </a:prstGeom>
              <a:blipFill rotWithShape="1">
                <a:blip r:embed="rId2"/>
                <a:stretch>
                  <a:fillRect l="-1534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82024" y="3789040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80963" y="2060848"/>
                <a:ext cx="8568952" cy="130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又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在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[0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+∞)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上是增函数，故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(0)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＜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(1)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＜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(2)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即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2)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＞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(1)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＞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(0).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2060848"/>
                <a:ext cx="8568952" cy="1303177"/>
              </a:xfrm>
              <a:prstGeom prst="rect">
                <a:avLst/>
              </a:prstGeom>
              <a:blipFill rotWithShape="1">
                <a:blip r:embed="rId3"/>
                <a:stretch>
                  <a:fillRect l="-1494" b="-12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13009" y="3284984"/>
            <a:ext cx="11396607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          解决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本题的关键是去掉“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”，由于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上是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偶函数，而偶函数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在两个对称区间上的单调性相反，即若一个区间是增函数，则相应对称区间上为减函数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从而将问题转化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为具体不等式求解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zh-CN" sz="2800" b="1" kern="100" dirty="0">
              <a:effectLst/>
              <a:latin typeface="Times New Roman"/>
              <a:ea typeface="宋体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99202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题型三：函数的奇偶性和单调性的综合应用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13009" y="1051364"/>
                <a:ext cx="1077019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4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设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上是偶函数，在区间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∞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0)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上递增，且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+1)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+3)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，求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9" y="1051364"/>
                <a:ext cx="10770193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132" b="-5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513009" y="341335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488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7245" y="2384330"/>
                <a:ext cx="8928992" cy="1678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∵2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+1=2(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)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 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＞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+3=2(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＞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且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+1)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＜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+3)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5" y="2384330"/>
                <a:ext cx="8928992" cy="1678793"/>
              </a:xfrm>
              <a:prstGeom prst="rect">
                <a:avLst/>
              </a:prstGeom>
              <a:blipFill rotWithShape="1">
                <a:blip r:embed="rId2"/>
                <a:stretch>
                  <a:fillRect l="-1433" r="-5392" b="-9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99202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题型三：函数的奇偶性和单调性的综合应用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971" y="119675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05099" y="1037343"/>
            <a:ext cx="899002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/>
                <a:ea typeface="宋体"/>
              </a:rPr>
              <a:t>由</a:t>
            </a:r>
            <a:r>
              <a:rPr lang="en-US" altLang="zh-CN" sz="2800" b="1" i="1" dirty="0"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latin typeface="Times New Roman"/>
                <a:ea typeface="宋体"/>
              </a:rPr>
              <a:t>在</a:t>
            </a:r>
            <a:r>
              <a:rPr lang="en-US" altLang="zh-CN" sz="2800" b="1" dirty="0">
                <a:latin typeface="Times New Roman"/>
                <a:ea typeface="宋体"/>
              </a:rPr>
              <a:t>R</a:t>
            </a:r>
            <a:r>
              <a:rPr lang="zh-CN" altLang="en-US" sz="2800" b="1" dirty="0">
                <a:latin typeface="Times New Roman"/>
                <a:ea typeface="宋体"/>
              </a:rPr>
              <a:t>上是偶函数，在区间</a:t>
            </a:r>
            <a:r>
              <a:rPr lang="en-US" altLang="zh-CN" sz="2800" b="1" dirty="0">
                <a:latin typeface="Times New Roman"/>
                <a:ea typeface="宋体"/>
              </a:rPr>
              <a:t>(</a:t>
            </a:r>
            <a:r>
              <a:rPr lang="zh-CN" altLang="en-US" sz="2800" b="1" dirty="0">
                <a:latin typeface="Times New Roman"/>
                <a:ea typeface="宋体"/>
              </a:rPr>
              <a:t>－∞，</a:t>
            </a:r>
            <a:r>
              <a:rPr lang="en-US" altLang="zh-CN" sz="2800" b="1" dirty="0">
                <a:latin typeface="Times New Roman"/>
                <a:ea typeface="宋体"/>
              </a:rPr>
              <a:t>0)</a:t>
            </a:r>
            <a:r>
              <a:rPr lang="zh-CN" altLang="en-US" sz="2800" b="1" dirty="0">
                <a:latin typeface="Times New Roman"/>
                <a:ea typeface="宋体"/>
              </a:rPr>
              <a:t>上递增</a:t>
            </a:r>
            <a:r>
              <a:rPr lang="zh-CN" altLang="en-US" sz="2800" b="1" dirty="0" smtClean="0">
                <a:latin typeface="Times New Roman"/>
                <a:ea typeface="宋体"/>
              </a:rPr>
              <a:t>，则</a:t>
            </a:r>
            <a:r>
              <a:rPr lang="en-US" altLang="zh-CN" sz="2800" b="1" i="1" dirty="0" smtClean="0">
                <a:latin typeface="Times New Roman"/>
                <a:ea typeface="宋体"/>
              </a:rPr>
              <a:t>f</a:t>
            </a:r>
            <a:r>
              <a:rPr lang="en-US" altLang="zh-CN" sz="2800" b="1" dirty="0" smtClean="0">
                <a:latin typeface="Times New Roman"/>
                <a:ea typeface="宋体"/>
              </a:rPr>
              <a:t>(</a:t>
            </a:r>
            <a:r>
              <a:rPr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lang="en-US" altLang="zh-CN" sz="2800" b="1" dirty="0" smtClean="0">
                <a:latin typeface="Times New Roman"/>
                <a:ea typeface="宋体"/>
              </a:rPr>
              <a:t>)</a:t>
            </a:r>
            <a:r>
              <a:rPr lang="zh-CN" altLang="en-US" sz="2800" b="1" dirty="0" smtClean="0">
                <a:latin typeface="Times New Roman"/>
                <a:ea typeface="宋体"/>
              </a:rPr>
              <a:t>在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80963" y="4231117"/>
                <a:ext cx="4259882" cy="783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即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3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＞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，解得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.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4231117"/>
                <a:ext cx="4259882" cy="783612"/>
              </a:xfrm>
              <a:prstGeom prst="rect">
                <a:avLst/>
              </a:prstGeom>
              <a:blipFill rotWithShape="1">
                <a:blip r:embed="rId3"/>
                <a:stretch>
                  <a:fillRect l="-300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951741" y="3406276"/>
                <a:ext cx="4039021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∴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+1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＞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+3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41" y="3406276"/>
                <a:ext cx="4039021" cy="656846"/>
              </a:xfrm>
              <a:prstGeom prst="rect">
                <a:avLst/>
              </a:prstGeom>
              <a:blipFill rotWithShape="1">
                <a:blip r:embed="rId4"/>
                <a:stretch>
                  <a:fillRect l="-3017" r="-1207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80963" y="1906347"/>
            <a:ext cx="275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/>
                <a:ea typeface="宋体"/>
              </a:rPr>
              <a:t>(0</a:t>
            </a:r>
            <a:r>
              <a:rPr lang="zh-CN" altLang="en-US" sz="2800" b="1" dirty="0">
                <a:latin typeface="Times New Roman"/>
                <a:ea typeface="宋体"/>
              </a:rPr>
              <a:t>，＋∞</a:t>
            </a:r>
            <a:r>
              <a:rPr lang="en-US" altLang="zh-CN" sz="2800" b="1" dirty="0"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latin typeface="Times New Roman"/>
                <a:ea typeface="宋体"/>
              </a:rPr>
              <a:t>上递减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8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408" y="126876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变式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7737" y="1268760"/>
            <a:ext cx="860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若将题中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“偶函数”改为“奇函数”，则结果如何？</a:t>
            </a:r>
          </a:p>
        </p:txBody>
      </p:sp>
      <p:sp>
        <p:nvSpPr>
          <p:cNvPr id="14" name="矩形 13"/>
          <p:cNvSpPr/>
          <p:nvPr/>
        </p:nvSpPr>
        <p:spPr>
          <a:xfrm>
            <a:off x="306401" y="203721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奇函数在对称区间上单调性相同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2299" y="290857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16310" y="4996565"/>
                <a:ext cx="3733438" cy="783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latin typeface="Times New Roman"/>
                    <a:ea typeface="宋体"/>
                  </a:rPr>
                  <a:t>即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3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latin typeface="Times New Roman"/>
                    <a:ea typeface="宋体"/>
                  </a:rPr>
                  <a:t>2&lt;0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，解得</a:t>
                </a:r>
                <a:r>
                  <a:rPr lang="en-US" altLang="zh-CN" sz="2800" b="1" i="1" dirty="0" smtClean="0"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/>
                    <a:ea typeface="宋体"/>
                  </a:rPr>
                  <a:t>.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10" y="4996565"/>
                <a:ext cx="3733438" cy="783612"/>
              </a:xfrm>
              <a:prstGeom prst="rect">
                <a:avLst/>
              </a:prstGeom>
              <a:blipFill rotWithShape="1">
                <a:blip r:embed="rId2"/>
                <a:stretch>
                  <a:fillRect l="-3263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667020" y="2775547"/>
            <a:ext cx="770900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由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在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R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上是偶函数，在区间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－∞，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0)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上递增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5518" y="4184117"/>
                <a:ext cx="4509617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∵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+1)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＜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+3)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18" y="4184117"/>
                <a:ext cx="4509617" cy="656846"/>
              </a:xfrm>
              <a:prstGeom prst="rect">
                <a:avLst/>
              </a:prstGeom>
              <a:blipFill rotWithShape="1">
                <a:blip r:embed="rId3"/>
                <a:stretch>
                  <a:fillRect l="-2703" r="-10946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130937" y="4257901"/>
                <a:ext cx="3744416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∴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+1&lt;2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+3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937" y="4257901"/>
                <a:ext cx="3744416" cy="656846"/>
              </a:xfrm>
              <a:prstGeom prst="rect">
                <a:avLst/>
              </a:prstGeom>
              <a:blipFill rotWithShape="1">
                <a:blip r:embed="rId4"/>
                <a:stretch>
                  <a:fillRect l="-3420" r="-13029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85518" y="3519237"/>
            <a:ext cx="3744936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则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在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0,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∞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上递增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7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学习目标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962" y="1196752"/>
            <a:ext cx="11104457" cy="13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en-US" altLang="zh-CN" sz="2800" b="1" dirty="0">
                <a:latin typeface="Times New Roman"/>
                <a:ea typeface="宋体"/>
              </a:rPr>
              <a:t>1.</a:t>
            </a:r>
            <a:r>
              <a:rPr kumimoji="1" lang="zh-CN" altLang="en-US" sz="2800" b="1" dirty="0">
                <a:latin typeface="Times New Roman"/>
                <a:ea typeface="宋体"/>
              </a:rPr>
              <a:t>进一步理解函数的单调性和奇偶性的概念及具有奇偶性的函数的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图</a:t>
            </a:r>
            <a:endParaRPr kumimoji="1" lang="en-US" altLang="zh-CN" sz="2800" b="1" dirty="0" smtClean="0">
              <a:latin typeface="Times New Roman"/>
              <a:ea typeface="宋体"/>
            </a:endParaRPr>
          </a:p>
          <a:p>
            <a:pPr lvl="0">
              <a:lnSpc>
                <a:spcPct val="160000"/>
              </a:lnSpc>
            </a:pPr>
            <a:r>
              <a:rPr kumimoji="1" lang="en-US" altLang="zh-CN" sz="2800" b="1" dirty="0">
                <a:latin typeface="Times New Roman"/>
                <a:ea typeface="宋体"/>
              </a:rPr>
              <a:t>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象</a:t>
            </a:r>
            <a:r>
              <a:rPr kumimoji="1" lang="zh-CN" altLang="en-US" sz="2800" b="1" dirty="0">
                <a:latin typeface="Times New Roman"/>
                <a:ea typeface="宋体"/>
              </a:rPr>
              <a:t>特征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；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8418" y="3429000"/>
            <a:ext cx="8099449" cy="68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3.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会根据函数的奇偶性判断函数的单调性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（重点）</a:t>
            </a:r>
          </a:p>
        </p:txBody>
      </p:sp>
      <p:sp>
        <p:nvSpPr>
          <p:cNvPr id="3" name="矩形 2"/>
          <p:cNvSpPr/>
          <p:nvPr/>
        </p:nvSpPr>
        <p:spPr>
          <a:xfrm>
            <a:off x="480963" y="2647248"/>
            <a:ext cx="8196658" cy="68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2.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能够根据函数的奇偶性求函数解析式；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64050" y="980728"/>
            <a:ext cx="19442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6987" y="2223448"/>
            <a:ext cx="827080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 奇函数在关于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y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轴对称区间上具有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相同的单调性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3160" y="4514344"/>
                <a:ext cx="5568443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(1)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若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为偶函数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)=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)=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(|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|)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；</a:t>
                </a:r>
                <a:endParaRPr lang="en-US" altLang="zh-CN" sz="2800" b="1" dirty="0" smtClean="0">
                  <a:solidFill>
                    <a:srgbClr val="000000"/>
                  </a:solidFill>
                  <a:latin typeface="Times New Roman"/>
                  <a:ea typeface="宋体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0" y="4514344"/>
                <a:ext cx="5568443" cy="656846"/>
              </a:xfrm>
              <a:prstGeom prst="rect">
                <a:avLst/>
              </a:prstGeom>
              <a:blipFill rotWithShape="1">
                <a:blip r:embed="rId2"/>
                <a:stretch>
                  <a:fillRect l="-2188" r="-8753" b="-27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768995" y="1556792"/>
            <a:ext cx="496855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函数奇偶性和单调性的关系</a:t>
            </a:r>
          </a:p>
        </p:txBody>
      </p:sp>
      <p:sp>
        <p:nvSpPr>
          <p:cNvPr id="7" name="矩形 6"/>
          <p:cNvSpPr/>
          <p:nvPr/>
        </p:nvSpPr>
        <p:spPr>
          <a:xfrm>
            <a:off x="696987" y="2943528"/>
            <a:ext cx="813690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 偶函数在关于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轴对称区间上具有相反的单调性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703706" y="3779802"/>
            <a:ext cx="225734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常用结论：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670" y="5234424"/>
            <a:ext cx="794119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为奇函数，且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在定义域内，则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(0)=0.</a:t>
            </a: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特别的，定义在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R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上的奇函数必有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(0)=0.</a:t>
            </a:r>
          </a:p>
        </p:txBody>
      </p:sp>
    </p:spTree>
    <p:extLst>
      <p:ext uri="{BB962C8B-B14F-4D97-AF65-F5344CB8AC3E}">
        <p14:creationId xmlns:p14="http://schemas.microsoft.com/office/powerpoint/2010/main" val="11423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633107" y="1191075"/>
                <a:ext cx="11089232" cy="656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),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均为奇函数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bg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2,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3)=5,</a:t>
                </a:r>
                <a:r>
                  <a:rPr lang="zh-CN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(3).</a:t>
                </a:r>
                <a:endParaRPr lang="en-US" altLang="zh-CN" sz="2800" b="1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107" y="1191075"/>
                <a:ext cx="11089232" cy="656846"/>
              </a:xfrm>
              <a:prstGeom prst="rect">
                <a:avLst/>
              </a:prstGeom>
              <a:blipFill rotWithShape="1">
                <a:blip r:embed="rId2"/>
                <a:stretch>
                  <a:fillRect l="-1154" b="-25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56827" y="5222750"/>
            <a:ext cx="1944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】9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9242" y="1996922"/>
            <a:ext cx="339431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设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)=</a:t>
            </a:r>
            <a:r>
              <a:rPr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af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)+</a:t>
            </a:r>
            <a:r>
              <a:rPr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bg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).</a:t>
            </a:r>
            <a:endParaRPr lang="zh-CN" altLang="zh-CN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12635" y="4279029"/>
                <a:ext cx="4896544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(3)=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9.</a:t>
                </a:r>
                <a:endParaRPr lang="zh-CN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5" y="4279029"/>
                <a:ext cx="4896544" cy="656846"/>
              </a:xfrm>
              <a:prstGeom prst="rect">
                <a:avLst/>
              </a:prstGeom>
              <a:blipFill rotWithShape="1">
                <a:blip r:embed="rId3"/>
                <a:stretch>
                  <a:fillRect l="-2488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33231" y="3540365"/>
                <a:ext cx="3842043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3)=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7,</a:t>
                </a:r>
                <a:endParaRPr lang="zh-CN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31" y="3540365"/>
                <a:ext cx="3842043" cy="656846"/>
              </a:xfrm>
              <a:prstGeom prst="rect">
                <a:avLst/>
              </a:prstGeom>
              <a:blipFill rotWithShape="1">
                <a:blip r:embed="rId4"/>
                <a:stretch>
                  <a:fillRect l="-3333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465739" y="3540365"/>
                <a:ext cx="2056973" cy="656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3)=7,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39" y="3540365"/>
                <a:ext cx="2056973" cy="656846"/>
              </a:xfrm>
              <a:prstGeom prst="rect">
                <a:avLst/>
              </a:prstGeom>
              <a:blipFill rotWithShape="1">
                <a:blip r:embed="rId5"/>
                <a:stretch>
                  <a:fillRect l="-6231" r="-297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33107" y="3540365"/>
                <a:ext cx="3542878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3)=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2=5,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07" y="3540365"/>
                <a:ext cx="3542878" cy="656846"/>
              </a:xfrm>
              <a:prstGeom prst="rect">
                <a:avLst/>
              </a:prstGeom>
              <a:blipFill rotWithShape="1">
                <a:blip r:embed="rId6"/>
                <a:stretch>
                  <a:fillRect l="-3614" r="-688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034816" y="2735052"/>
            <a:ext cx="2757486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为奇函数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3147" y="2735052"/>
            <a:ext cx="355528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∵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),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为奇函数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,</a:t>
            </a:r>
            <a:endParaRPr lang="zh-CN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1408" y="213001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96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552971" y="1135790"/>
            <a:ext cx="11104457" cy="12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已知函数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)(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R)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是奇函数，且当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&gt;0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时，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，求函数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的解析式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en-US" altLang="zh-CN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8857" y="2833772"/>
            <a:ext cx="403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解  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&lt;0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时，－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&gt;0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28857" y="5085181"/>
                <a:ext cx="8856984" cy="124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altLang="zh-CN" sz="2800" b="1" kern="100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所求函数的解析式为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kern="100" smtClean="0"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0</m:t>
                              </m:r>
                              <m:r>
                                <a:rPr lang="zh-CN" altLang="en-US" sz="2800" b="1" i="1" kern="100" dirty="0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ourier New" panose="02070309020205020404" pitchFamily="49" charset="0"/>
                                </a:rPr>
                                <m:t>，</m:t>
                              </m:r>
                              <m:r>
                                <a:rPr lang="en-US" altLang="zh-CN" sz="2800" b="1" i="1" kern="100" dirty="0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ourier New" panose="02070309020205020404" pitchFamily="49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kern="100" dirty="0" smtClean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 b="1" kern="100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＝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kern="100" dirty="0">
                                  <a:latin typeface="Times New Roman"/>
                                  <a:ea typeface="宋体"/>
                                  <a:cs typeface="Courier New" panose="02070309020205020404" pitchFamily="49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＋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zh-CN" altLang="en-US" sz="28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7" y="5085181"/>
                <a:ext cx="8856984" cy="1243417"/>
              </a:xfrm>
              <a:prstGeom prst="rect">
                <a:avLst/>
              </a:prstGeom>
              <a:blipFill rotWithShape="1"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097386" y="4141560"/>
            <a:ext cx="4605512" cy="81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(0)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即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(0)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0.</a:t>
            </a:r>
            <a:endParaRPr lang="zh-CN" altLang="zh-CN" sz="1100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857" y="4131076"/>
            <a:ext cx="3744367" cy="81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R)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是奇函数，</a:t>
            </a:r>
            <a:endParaRPr lang="zh-CN" altLang="zh-CN" sz="1100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29552" y="3356990"/>
            <a:ext cx="2435282" cy="818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1.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7307" y="3356991"/>
            <a:ext cx="3068469" cy="818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0" name="矩形 9"/>
          <p:cNvSpPr/>
          <p:nvPr/>
        </p:nvSpPr>
        <p:spPr>
          <a:xfrm>
            <a:off x="552971" y="3356992"/>
            <a:ext cx="3249608" cy="818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又∵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是奇函数，</a:t>
            </a:r>
          </a:p>
        </p:txBody>
      </p:sp>
      <p:sp>
        <p:nvSpPr>
          <p:cNvPr id="11" name="矩形 10"/>
          <p:cNvSpPr/>
          <p:nvPr/>
        </p:nvSpPr>
        <p:spPr>
          <a:xfrm>
            <a:off x="4297387" y="2563048"/>
            <a:ext cx="5112568" cy="81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1.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96987" y="793753"/>
                <a:ext cx="10750143" cy="2812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3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已知偶函数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[0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，＋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上单调递增，则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(2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1)&lt;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的取值范围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 (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endParaRPr lang="zh-CN" altLang="zh-CN" sz="1100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marL="5334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A. 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,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) 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	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B.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,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               C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,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		D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.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,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endParaRPr lang="zh-CN" altLang="zh-CN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793753"/>
                <a:ext cx="10750143" cy="2812565"/>
              </a:xfrm>
              <a:prstGeom prst="rect">
                <a:avLst/>
              </a:prstGeom>
              <a:blipFill rotWithShape="1">
                <a:blip r:embed="rId2"/>
                <a:stretch>
                  <a:fillRect l="-1134" r="-1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>
                <a:spLocks noChangeArrowheads="1"/>
              </p:cNvSpPr>
              <p:nvPr/>
            </p:nvSpPr>
            <p:spPr bwMode="auto">
              <a:xfrm>
                <a:off x="1998146" y="3767977"/>
                <a:ext cx="8352928" cy="78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为偶函数，所以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(2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1)&lt;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zh-CN" altLang="en-US" sz="2800" b="1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得</m:t>
                    </m:r>
                  </m:oMath>
                </a14:m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(|2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1|)&lt;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en-US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，</a:t>
                </a:r>
                <a:endParaRPr lang="en-US" altLang="zh-CN" sz="2800" b="1" kern="100" dirty="0" smtClean="0"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8146" y="3767977"/>
                <a:ext cx="8352928" cy="783612"/>
              </a:xfrm>
              <a:prstGeom prst="rect">
                <a:avLst/>
              </a:prstGeom>
              <a:blipFill rotWithShape="1">
                <a:blip r:embed="rId3"/>
                <a:stretch>
                  <a:fillRect l="-1533" r="-5839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71726" y="6092040"/>
            <a:ext cx="1944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】A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67094" y="5308428"/>
                <a:ext cx="4379068" cy="783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&lt;2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&lt;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4" y="5308428"/>
                <a:ext cx="4379068" cy="783612"/>
              </a:xfrm>
              <a:prstGeom prst="rect">
                <a:avLst/>
              </a:prstGeom>
              <a:blipFill rotWithShape="1">
                <a:blip r:embed="rId4"/>
                <a:stretch>
                  <a:fillRect l="-2782" r="-834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889675" y="4579621"/>
                <a:ext cx="2347117" cy="783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|2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1|&lt;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675" y="4579621"/>
                <a:ext cx="2347117" cy="783612"/>
              </a:xfrm>
              <a:prstGeom prst="rect">
                <a:avLst/>
              </a:prstGeom>
              <a:blipFill rotWithShape="1">
                <a:blip r:embed="rId5"/>
                <a:stretch>
                  <a:fillRect l="-5195" r="-4156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52971" y="387994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987" y="4615573"/>
            <a:ext cx="6450805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又函数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在区间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[0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，＋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∞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上单调递增，</a:t>
            </a:r>
            <a:endParaRPr lang="en-US" altLang="zh-CN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归纳小结</a:t>
            </a:r>
          </a:p>
        </p:txBody>
      </p:sp>
      <p:sp>
        <p:nvSpPr>
          <p:cNvPr id="2" name="矩形 1"/>
          <p:cNvSpPr/>
          <p:nvPr/>
        </p:nvSpPr>
        <p:spPr>
          <a:xfrm>
            <a:off x="264939" y="1052736"/>
            <a:ext cx="1063999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　　</a:t>
            </a:r>
          </a:p>
        </p:txBody>
      </p:sp>
      <p:sp>
        <p:nvSpPr>
          <p:cNvPr id="3" name="矩形 2"/>
          <p:cNvSpPr/>
          <p:nvPr/>
        </p:nvSpPr>
        <p:spPr>
          <a:xfrm>
            <a:off x="660983" y="3656053"/>
            <a:ext cx="110172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00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(2)</a:t>
            </a:r>
            <a:r>
              <a:rPr lang="zh-CN" altLang="en-US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奇函数在对称区间上的最值相反，且互为相反数；偶函数在对称区间上的最值相等．</a:t>
            </a:r>
          </a:p>
        </p:txBody>
      </p:sp>
      <p:sp>
        <p:nvSpPr>
          <p:cNvPr id="4" name="矩形 3"/>
          <p:cNvSpPr/>
          <p:nvPr/>
        </p:nvSpPr>
        <p:spPr>
          <a:xfrm>
            <a:off x="546273" y="2062328"/>
            <a:ext cx="110172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00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1)</a:t>
            </a:r>
            <a:r>
              <a:rPr lang="zh-CN" altLang="en-US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若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是奇函数，则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在其关于原点对称的区间上单调性一致；若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是偶函数，则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在其关于原点对称的区间上单调性相反．</a:t>
            </a:r>
          </a:p>
        </p:txBody>
      </p:sp>
      <p:sp>
        <p:nvSpPr>
          <p:cNvPr id="5" name="矩形 4"/>
          <p:cNvSpPr/>
          <p:nvPr/>
        </p:nvSpPr>
        <p:spPr>
          <a:xfrm>
            <a:off x="546273" y="1196752"/>
            <a:ext cx="562332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函数的单调性与奇偶性的关系</a:t>
            </a:r>
          </a:p>
        </p:txBody>
      </p:sp>
    </p:spTree>
    <p:extLst>
      <p:ext uri="{BB962C8B-B14F-4D97-AF65-F5344CB8AC3E}">
        <p14:creationId xmlns:p14="http://schemas.microsoft.com/office/powerpoint/2010/main" val="271325342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019" y="192767"/>
            <a:ext cx="1894357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旧知复习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2971" y="1180264"/>
            <a:ext cx="2204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奇函数定义：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8995" y="1740920"/>
                <a:ext cx="10729192" cy="130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720000">
                  <a:lnSpc>
                    <a:spcPct val="150000"/>
                  </a:lnSpc>
                </a:pP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如果对于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定义域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内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的任意一个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都有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)=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),  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那么函数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就叫奇函数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.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奇函数的图象关于原点对称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.</a:t>
                </a:r>
                <a:endParaRPr kumimoji="1" lang="en-US" altLang="zh-CN" sz="2800" b="1" dirty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5" y="1740920"/>
                <a:ext cx="10729192" cy="1303177"/>
              </a:xfrm>
              <a:prstGeom prst="rect">
                <a:avLst/>
              </a:prstGeom>
              <a:blipFill rotWithShape="1">
                <a:blip r:embed="rId2"/>
                <a:stretch>
                  <a:fillRect l="-1136" r="-398" b="-13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52970" y="3447895"/>
            <a:ext cx="2204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偶函数定义：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80181" y="4149080"/>
                <a:ext cx="10827637" cy="130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720000">
                  <a:lnSpc>
                    <a:spcPct val="150000"/>
                  </a:lnSpc>
                </a:pP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如果对于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定义域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内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的任意一个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都有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)=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),  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那么函数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就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叫偶函数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.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偶函数的图象关于</a:t>
                </a:r>
                <a:r>
                  <a:rPr kumimoji="1"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y</a:t>
                </a: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轴对称</a:t>
                </a:r>
                <a:r>
                  <a:rPr kumimoji="1"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.</a:t>
                </a:r>
                <a:endParaRPr kumimoji="1" lang="en-US" altLang="zh-CN" sz="2800" b="1" dirty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81" y="4149080"/>
                <a:ext cx="10827637" cy="1303177"/>
              </a:xfrm>
              <a:prstGeom prst="rect">
                <a:avLst/>
              </a:prstGeom>
              <a:blipFill rotWithShape="1">
                <a:blip r:embed="rId3"/>
                <a:stretch>
                  <a:fillRect l="-1182" r="-282" b="-13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9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4273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  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偶函数与单调性</a:t>
            </a:r>
            <a:endParaRPr lang="zh-CN" altLang="en-US" sz="2800" b="1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45059" y="1124744"/>
            <a:ext cx="108501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 smtClean="0">
                <a:latin typeface="Times New Roman"/>
                <a:ea typeface="宋体"/>
              </a:rPr>
              <a:t>观察下列几个函数图象，在关于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y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轴对称区间上函数单调性有何特征？</a:t>
            </a:r>
            <a:endParaRPr kumimoji="1"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0282" y="1124744"/>
            <a:ext cx="1340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399575" y="5449940"/>
            <a:ext cx="1340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78" name="Text Box 111"/>
          <p:cNvSpPr txBox="1">
            <a:spLocks noChangeArrowheads="1"/>
          </p:cNvSpPr>
          <p:nvPr/>
        </p:nvSpPr>
        <p:spPr bwMode="auto">
          <a:xfrm>
            <a:off x="1817085" y="5439857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单调性相反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/>
              <a:ea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9976" y="2144713"/>
            <a:ext cx="8343900" cy="2803596"/>
            <a:chOff x="1069976" y="2144713"/>
            <a:chExt cx="8343900" cy="2803596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997204" y="3679825"/>
              <a:ext cx="192088" cy="409575"/>
              <a:chOff x="1888" y="2318"/>
              <a:chExt cx="121" cy="25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88" y="2318"/>
                <a:ext cx="96" cy="48"/>
              </a:xfrm>
              <a:custGeom>
                <a:avLst/>
                <a:gdLst>
                  <a:gd name="T0" fmla="*/ 96 w 96"/>
                  <a:gd name="T1" fmla="*/ 24 h 48"/>
                  <a:gd name="T2" fmla="*/ 0 w 96"/>
                  <a:gd name="T3" fmla="*/ 0 h 48"/>
                  <a:gd name="T4" fmla="*/ 36 w 96"/>
                  <a:gd name="T5" fmla="*/ 24 h 48"/>
                  <a:gd name="T6" fmla="*/ 0 w 96"/>
                  <a:gd name="T7" fmla="*/ 48 h 48"/>
                  <a:gd name="T8" fmla="*/ 96 w 96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96" y="24"/>
                    </a:moveTo>
                    <a:lnTo>
                      <a:pt x="0" y="0"/>
                    </a:lnTo>
                    <a:lnTo>
                      <a:pt x="36" y="24"/>
                    </a:lnTo>
                    <a:lnTo>
                      <a:pt x="0" y="48"/>
                    </a:lnTo>
                    <a:lnTo>
                      <a:pt x="9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1932" y="2392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038352" y="2224088"/>
              <a:ext cx="246063" cy="293687"/>
              <a:chOff x="1284" y="1401"/>
              <a:chExt cx="155" cy="185"/>
            </a:xfrm>
          </p:grpSpPr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1284" y="1401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1371" y="1402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397001" y="2492375"/>
              <a:ext cx="1360488" cy="1225550"/>
              <a:chOff x="880" y="1570"/>
              <a:chExt cx="857" cy="772"/>
            </a:xfrm>
          </p:grpSpPr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880" y="1570"/>
                <a:ext cx="658" cy="772"/>
              </a:xfrm>
              <a:custGeom>
                <a:avLst/>
                <a:gdLst>
                  <a:gd name="T0" fmla="*/ 9 w 658"/>
                  <a:gd name="T1" fmla="*/ 32 h 772"/>
                  <a:gd name="T2" fmla="*/ 18 w 658"/>
                  <a:gd name="T3" fmla="*/ 64 h 772"/>
                  <a:gd name="T4" fmla="*/ 29 w 658"/>
                  <a:gd name="T5" fmla="*/ 99 h 772"/>
                  <a:gd name="T6" fmla="*/ 38 w 658"/>
                  <a:gd name="T7" fmla="*/ 130 h 772"/>
                  <a:gd name="T8" fmla="*/ 45 w 658"/>
                  <a:gd name="T9" fmla="*/ 156 h 772"/>
                  <a:gd name="T10" fmla="*/ 55 w 658"/>
                  <a:gd name="T11" fmla="*/ 185 h 772"/>
                  <a:gd name="T12" fmla="*/ 64 w 658"/>
                  <a:gd name="T13" fmla="*/ 213 h 772"/>
                  <a:gd name="T14" fmla="*/ 72 w 658"/>
                  <a:gd name="T15" fmla="*/ 238 h 772"/>
                  <a:gd name="T16" fmla="*/ 80 w 658"/>
                  <a:gd name="T17" fmla="*/ 261 h 772"/>
                  <a:gd name="T18" fmla="*/ 88 w 658"/>
                  <a:gd name="T19" fmla="*/ 285 h 772"/>
                  <a:gd name="T20" fmla="*/ 96 w 658"/>
                  <a:gd name="T21" fmla="*/ 307 h 772"/>
                  <a:gd name="T22" fmla="*/ 104 w 658"/>
                  <a:gd name="T23" fmla="*/ 329 h 772"/>
                  <a:gd name="T24" fmla="*/ 112 w 658"/>
                  <a:gd name="T25" fmla="*/ 351 h 772"/>
                  <a:gd name="T26" fmla="*/ 120 w 658"/>
                  <a:gd name="T27" fmla="*/ 372 h 772"/>
                  <a:gd name="T28" fmla="*/ 128 w 658"/>
                  <a:gd name="T29" fmla="*/ 393 h 772"/>
                  <a:gd name="T30" fmla="*/ 136 w 658"/>
                  <a:gd name="T31" fmla="*/ 412 h 772"/>
                  <a:gd name="T32" fmla="*/ 144 w 658"/>
                  <a:gd name="T33" fmla="*/ 432 h 772"/>
                  <a:gd name="T34" fmla="*/ 154 w 658"/>
                  <a:gd name="T35" fmla="*/ 456 h 772"/>
                  <a:gd name="T36" fmla="*/ 162 w 658"/>
                  <a:gd name="T37" fmla="*/ 474 h 772"/>
                  <a:gd name="T38" fmla="*/ 173 w 658"/>
                  <a:gd name="T39" fmla="*/ 497 h 772"/>
                  <a:gd name="T40" fmla="*/ 182 w 658"/>
                  <a:gd name="T41" fmla="*/ 516 h 772"/>
                  <a:gd name="T42" fmla="*/ 191 w 658"/>
                  <a:gd name="T43" fmla="*/ 535 h 772"/>
                  <a:gd name="T44" fmla="*/ 199 w 658"/>
                  <a:gd name="T45" fmla="*/ 551 h 772"/>
                  <a:gd name="T46" fmla="*/ 208 w 658"/>
                  <a:gd name="T47" fmla="*/ 568 h 772"/>
                  <a:gd name="T48" fmla="*/ 221 w 658"/>
                  <a:gd name="T49" fmla="*/ 590 h 772"/>
                  <a:gd name="T50" fmla="*/ 230 w 658"/>
                  <a:gd name="T51" fmla="*/ 606 h 772"/>
                  <a:gd name="T52" fmla="*/ 241 w 658"/>
                  <a:gd name="T53" fmla="*/ 625 h 772"/>
                  <a:gd name="T54" fmla="*/ 254 w 658"/>
                  <a:gd name="T55" fmla="*/ 644 h 772"/>
                  <a:gd name="T56" fmla="*/ 265 w 658"/>
                  <a:gd name="T57" fmla="*/ 660 h 772"/>
                  <a:gd name="T58" fmla="*/ 275 w 658"/>
                  <a:gd name="T59" fmla="*/ 672 h 772"/>
                  <a:gd name="T60" fmla="*/ 290 w 658"/>
                  <a:gd name="T61" fmla="*/ 692 h 772"/>
                  <a:gd name="T62" fmla="*/ 299 w 658"/>
                  <a:gd name="T63" fmla="*/ 702 h 772"/>
                  <a:gd name="T64" fmla="*/ 311 w 658"/>
                  <a:gd name="T65" fmla="*/ 714 h 772"/>
                  <a:gd name="T66" fmla="*/ 323 w 658"/>
                  <a:gd name="T67" fmla="*/ 725 h 772"/>
                  <a:gd name="T68" fmla="*/ 337 w 658"/>
                  <a:gd name="T69" fmla="*/ 737 h 772"/>
                  <a:gd name="T70" fmla="*/ 350 w 658"/>
                  <a:gd name="T71" fmla="*/ 746 h 772"/>
                  <a:gd name="T72" fmla="*/ 368 w 658"/>
                  <a:gd name="T73" fmla="*/ 757 h 772"/>
                  <a:gd name="T74" fmla="*/ 388 w 658"/>
                  <a:gd name="T75" fmla="*/ 765 h 772"/>
                  <a:gd name="T76" fmla="*/ 407 w 658"/>
                  <a:gd name="T77" fmla="*/ 770 h 772"/>
                  <a:gd name="T78" fmla="*/ 428 w 658"/>
                  <a:gd name="T79" fmla="*/ 772 h 772"/>
                  <a:gd name="T80" fmla="*/ 445 w 658"/>
                  <a:gd name="T81" fmla="*/ 771 h 772"/>
                  <a:gd name="T82" fmla="*/ 463 w 658"/>
                  <a:gd name="T83" fmla="*/ 767 h 772"/>
                  <a:gd name="T84" fmla="*/ 487 w 658"/>
                  <a:gd name="T85" fmla="*/ 757 h 772"/>
                  <a:gd name="T86" fmla="*/ 501 w 658"/>
                  <a:gd name="T87" fmla="*/ 750 h 772"/>
                  <a:gd name="T88" fmla="*/ 518 w 658"/>
                  <a:gd name="T89" fmla="*/ 738 h 772"/>
                  <a:gd name="T90" fmla="*/ 533 w 658"/>
                  <a:gd name="T91" fmla="*/ 726 h 772"/>
                  <a:gd name="T92" fmla="*/ 544 w 658"/>
                  <a:gd name="T93" fmla="*/ 715 h 772"/>
                  <a:gd name="T94" fmla="*/ 555 w 658"/>
                  <a:gd name="T95" fmla="*/ 705 h 772"/>
                  <a:gd name="T96" fmla="*/ 565 w 658"/>
                  <a:gd name="T97" fmla="*/ 693 h 772"/>
                  <a:gd name="T98" fmla="*/ 581 w 658"/>
                  <a:gd name="T99" fmla="*/ 674 h 772"/>
                  <a:gd name="T100" fmla="*/ 590 w 658"/>
                  <a:gd name="T101" fmla="*/ 662 h 772"/>
                  <a:gd name="T102" fmla="*/ 602 w 658"/>
                  <a:gd name="T103" fmla="*/ 646 h 772"/>
                  <a:gd name="T104" fmla="*/ 614 w 658"/>
                  <a:gd name="T105" fmla="*/ 627 h 772"/>
                  <a:gd name="T106" fmla="*/ 626 w 658"/>
                  <a:gd name="T107" fmla="*/ 608 h 772"/>
                  <a:gd name="T108" fmla="*/ 635 w 658"/>
                  <a:gd name="T109" fmla="*/ 592 h 772"/>
                  <a:gd name="T110" fmla="*/ 646 w 658"/>
                  <a:gd name="T111" fmla="*/ 572 h 772"/>
                  <a:gd name="T112" fmla="*/ 656 w 658"/>
                  <a:gd name="T113" fmla="*/ 553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772">
                    <a:moveTo>
                      <a:pt x="0" y="0"/>
                    </a:moveTo>
                    <a:lnTo>
                      <a:pt x="1" y="4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5" y="20"/>
                    </a:lnTo>
                    <a:lnTo>
                      <a:pt x="7" y="24"/>
                    </a:lnTo>
                    <a:lnTo>
                      <a:pt x="9" y="32"/>
                    </a:lnTo>
                    <a:lnTo>
                      <a:pt x="10" y="36"/>
                    </a:lnTo>
                    <a:lnTo>
                      <a:pt x="12" y="44"/>
                    </a:lnTo>
                    <a:lnTo>
                      <a:pt x="14" y="48"/>
                    </a:lnTo>
                    <a:lnTo>
                      <a:pt x="15" y="52"/>
                    </a:lnTo>
                    <a:lnTo>
                      <a:pt x="16" y="56"/>
                    </a:lnTo>
                    <a:lnTo>
                      <a:pt x="17" y="60"/>
                    </a:lnTo>
                    <a:lnTo>
                      <a:pt x="18" y="64"/>
                    </a:lnTo>
                    <a:lnTo>
                      <a:pt x="19" y="68"/>
                    </a:lnTo>
                    <a:lnTo>
                      <a:pt x="21" y="76"/>
                    </a:lnTo>
                    <a:lnTo>
                      <a:pt x="23" y="80"/>
                    </a:lnTo>
                    <a:lnTo>
                      <a:pt x="25" y="88"/>
                    </a:lnTo>
                    <a:lnTo>
                      <a:pt x="26" y="91"/>
                    </a:lnTo>
                    <a:lnTo>
                      <a:pt x="27" y="95"/>
                    </a:lnTo>
                    <a:lnTo>
                      <a:pt x="29" y="99"/>
                    </a:lnTo>
                    <a:lnTo>
                      <a:pt x="31" y="107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8"/>
                    </a:lnTo>
                    <a:lnTo>
                      <a:pt x="35" y="122"/>
                    </a:lnTo>
                    <a:lnTo>
                      <a:pt x="36" y="126"/>
                    </a:lnTo>
                    <a:lnTo>
                      <a:pt x="38" y="130"/>
                    </a:lnTo>
                    <a:lnTo>
                      <a:pt x="39" y="134"/>
                    </a:lnTo>
                    <a:lnTo>
                      <a:pt x="40" y="137"/>
                    </a:lnTo>
                    <a:lnTo>
                      <a:pt x="41" y="141"/>
                    </a:lnTo>
                    <a:lnTo>
                      <a:pt x="42" y="145"/>
                    </a:lnTo>
                    <a:lnTo>
                      <a:pt x="43" y="149"/>
                    </a:lnTo>
                    <a:lnTo>
                      <a:pt x="44" y="152"/>
                    </a:lnTo>
                    <a:lnTo>
                      <a:pt x="45" y="156"/>
                    </a:lnTo>
                    <a:lnTo>
                      <a:pt x="47" y="160"/>
                    </a:lnTo>
                    <a:lnTo>
                      <a:pt x="48" y="163"/>
                    </a:lnTo>
                    <a:lnTo>
                      <a:pt x="50" y="171"/>
                    </a:lnTo>
                    <a:lnTo>
                      <a:pt x="51" y="174"/>
                    </a:lnTo>
                    <a:lnTo>
                      <a:pt x="53" y="178"/>
                    </a:lnTo>
                    <a:lnTo>
                      <a:pt x="54" y="181"/>
                    </a:lnTo>
                    <a:lnTo>
                      <a:pt x="55" y="185"/>
                    </a:lnTo>
                    <a:lnTo>
                      <a:pt x="56" y="188"/>
                    </a:lnTo>
                    <a:lnTo>
                      <a:pt x="58" y="195"/>
                    </a:lnTo>
                    <a:lnTo>
                      <a:pt x="59" y="199"/>
                    </a:lnTo>
                    <a:lnTo>
                      <a:pt x="60" y="203"/>
                    </a:lnTo>
                    <a:lnTo>
                      <a:pt x="62" y="206"/>
                    </a:lnTo>
                    <a:lnTo>
                      <a:pt x="63" y="210"/>
                    </a:lnTo>
                    <a:lnTo>
                      <a:pt x="64" y="213"/>
                    </a:lnTo>
                    <a:lnTo>
                      <a:pt x="65" y="217"/>
                    </a:lnTo>
                    <a:lnTo>
                      <a:pt x="66" y="220"/>
                    </a:lnTo>
                    <a:lnTo>
                      <a:pt x="67" y="224"/>
                    </a:lnTo>
                    <a:lnTo>
                      <a:pt x="68" y="227"/>
                    </a:lnTo>
                    <a:lnTo>
                      <a:pt x="69" y="231"/>
                    </a:lnTo>
                    <a:lnTo>
                      <a:pt x="71" y="234"/>
                    </a:lnTo>
                    <a:lnTo>
                      <a:pt x="72" y="238"/>
                    </a:lnTo>
                    <a:lnTo>
                      <a:pt x="73" y="241"/>
                    </a:lnTo>
                    <a:lnTo>
                      <a:pt x="74" y="244"/>
                    </a:lnTo>
                    <a:lnTo>
                      <a:pt x="75" y="248"/>
                    </a:lnTo>
                    <a:lnTo>
                      <a:pt x="77" y="251"/>
                    </a:lnTo>
                    <a:lnTo>
                      <a:pt x="78" y="255"/>
                    </a:lnTo>
                    <a:lnTo>
                      <a:pt x="79" y="258"/>
                    </a:lnTo>
                    <a:lnTo>
                      <a:pt x="80" y="261"/>
                    </a:lnTo>
                    <a:lnTo>
                      <a:pt x="81" y="265"/>
                    </a:lnTo>
                    <a:lnTo>
                      <a:pt x="82" y="268"/>
                    </a:lnTo>
                    <a:lnTo>
                      <a:pt x="83" y="272"/>
                    </a:lnTo>
                    <a:lnTo>
                      <a:pt x="84" y="275"/>
                    </a:lnTo>
                    <a:lnTo>
                      <a:pt x="86" y="278"/>
                    </a:lnTo>
                    <a:lnTo>
                      <a:pt x="87" y="281"/>
                    </a:lnTo>
                    <a:lnTo>
                      <a:pt x="88" y="285"/>
                    </a:lnTo>
                    <a:lnTo>
                      <a:pt x="89" y="288"/>
                    </a:lnTo>
                    <a:lnTo>
                      <a:pt x="90" y="291"/>
                    </a:lnTo>
                    <a:lnTo>
                      <a:pt x="91" y="294"/>
                    </a:lnTo>
                    <a:lnTo>
                      <a:pt x="92" y="298"/>
                    </a:lnTo>
                    <a:lnTo>
                      <a:pt x="94" y="301"/>
                    </a:lnTo>
                    <a:lnTo>
                      <a:pt x="95" y="304"/>
                    </a:lnTo>
                    <a:lnTo>
                      <a:pt x="96" y="307"/>
                    </a:lnTo>
                    <a:lnTo>
                      <a:pt x="97" y="311"/>
                    </a:lnTo>
                    <a:lnTo>
                      <a:pt x="98" y="314"/>
                    </a:lnTo>
                    <a:lnTo>
                      <a:pt x="99" y="317"/>
                    </a:lnTo>
                    <a:lnTo>
                      <a:pt x="101" y="320"/>
                    </a:lnTo>
                    <a:lnTo>
                      <a:pt x="102" y="323"/>
                    </a:lnTo>
                    <a:lnTo>
                      <a:pt x="103" y="326"/>
                    </a:lnTo>
                    <a:lnTo>
                      <a:pt x="104" y="329"/>
                    </a:lnTo>
                    <a:lnTo>
                      <a:pt x="105" y="333"/>
                    </a:lnTo>
                    <a:lnTo>
                      <a:pt x="106" y="335"/>
                    </a:lnTo>
                    <a:lnTo>
                      <a:pt x="107" y="339"/>
                    </a:lnTo>
                    <a:lnTo>
                      <a:pt x="108" y="342"/>
                    </a:lnTo>
                    <a:lnTo>
                      <a:pt x="110" y="345"/>
                    </a:lnTo>
                    <a:lnTo>
                      <a:pt x="111" y="348"/>
                    </a:lnTo>
                    <a:lnTo>
                      <a:pt x="112" y="351"/>
                    </a:lnTo>
                    <a:lnTo>
                      <a:pt x="113" y="354"/>
                    </a:lnTo>
                    <a:lnTo>
                      <a:pt x="114" y="357"/>
                    </a:lnTo>
                    <a:lnTo>
                      <a:pt x="116" y="360"/>
                    </a:lnTo>
                    <a:lnTo>
                      <a:pt x="116" y="363"/>
                    </a:lnTo>
                    <a:lnTo>
                      <a:pt x="118" y="366"/>
                    </a:lnTo>
                    <a:lnTo>
                      <a:pt x="119" y="369"/>
                    </a:lnTo>
                    <a:lnTo>
                      <a:pt x="120" y="372"/>
                    </a:lnTo>
                    <a:lnTo>
                      <a:pt x="121" y="375"/>
                    </a:lnTo>
                    <a:lnTo>
                      <a:pt x="122" y="378"/>
                    </a:lnTo>
                    <a:lnTo>
                      <a:pt x="123" y="381"/>
                    </a:lnTo>
                    <a:lnTo>
                      <a:pt x="125" y="384"/>
                    </a:lnTo>
                    <a:lnTo>
                      <a:pt x="126" y="387"/>
                    </a:lnTo>
                    <a:lnTo>
                      <a:pt x="127" y="389"/>
                    </a:lnTo>
                    <a:lnTo>
                      <a:pt x="128" y="393"/>
                    </a:lnTo>
                    <a:lnTo>
                      <a:pt x="129" y="395"/>
                    </a:lnTo>
                    <a:lnTo>
                      <a:pt x="130" y="398"/>
                    </a:lnTo>
                    <a:lnTo>
                      <a:pt x="131" y="401"/>
                    </a:lnTo>
                    <a:lnTo>
                      <a:pt x="132" y="404"/>
                    </a:lnTo>
                    <a:lnTo>
                      <a:pt x="134" y="407"/>
                    </a:lnTo>
                    <a:lnTo>
                      <a:pt x="135" y="409"/>
                    </a:lnTo>
                    <a:lnTo>
                      <a:pt x="136" y="412"/>
                    </a:lnTo>
                    <a:lnTo>
                      <a:pt x="137" y="415"/>
                    </a:lnTo>
                    <a:lnTo>
                      <a:pt x="138" y="418"/>
                    </a:lnTo>
                    <a:lnTo>
                      <a:pt x="140" y="421"/>
                    </a:lnTo>
                    <a:lnTo>
                      <a:pt x="140" y="424"/>
                    </a:lnTo>
                    <a:lnTo>
                      <a:pt x="142" y="426"/>
                    </a:lnTo>
                    <a:lnTo>
                      <a:pt x="143" y="429"/>
                    </a:lnTo>
                    <a:lnTo>
                      <a:pt x="144" y="432"/>
                    </a:lnTo>
                    <a:lnTo>
                      <a:pt x="145" y="435"/>
                    </a:lnTo>
                    <a:lnTo>
                      <a:pt x="147" y="440"/>
                    </a:lnTo>
                    <a:lnTo>
                      <a:pt x="149" y="443"/>
                    </a:lnTo>
                    <a:lnTo>
                      <a:pt x="150" y="445"/>
                    </a:lnTo>
                    <a:lnTo>
                      <a:pt x="151" y="448"/>
                    </a:lnTo>
                    <a:lnTo>
                      <a:pt x="153" y="453"/>
                    </a:lnTo>
                    <a:lnTo>
                      <a:pt x="154" y="456"/>
                    </a:lnTo>
                    <a:lnTo>
                      <a:pt x="155" y="459"/>
                    </a:lnTo>
                    <a:lnTo>
                      <a:pt x="156" y="461"/>
                    </a:lnTo>
                    <a:lnTo>
                      <a:pt x="158" y="464"/>
                    </a:lnTo>
                    <a:lnTo>
                      <a:pt x="159" y="467"/>
                    </a:lnTo>
                    <a:lnTo>
                      <a:pt x="160" y="469"/>
                    </a:lnTo>
                    <a:lnTo>
                      <a:pt x="161" y="472"/>
                    </a:lnTo>
                    <a:lnTo>
                      <a:pt x="162" y="474"/>
                    </a:lnTo>
                    <a:lnTo>
                      <a:pt x="164" y="477"/>
                    </a:lnTo>
                    <a:lnTo>
                      <a:pt x="165" y="479"/>
                    </a:lnTo>
                    <a:lnTo>
                      <a:pt x="167" y="484"/>
                    </a:lnTo>
                    <a:lnTo>
                      <a:pt x="168" y="487"/>
                    </a:lnTo>
                    <a:lnTo>
                      <a:pt x="169" y="489"/>
                    </a:lnTo>
                    <a:lnTo>
                      <a:pt x="170" y="492"/>
                    </a:lnTo>
                    <a:lnTo>
                      <a:pt x="173" y="497"/>
                    </a:lnTo>
                    <a:lnTo>
                      <a:pt x="174" y="499"/>
                    </a:lnTo>
                    <a:lnTo>
                      <a:pt x="175" y="502"/>
                    </a:lnTo>
                    <a:lnTo>
                      <a:pt x="176" y="504"/>
                    </a:lnTo>
                    <a:lnTo>
                      <a:pt x="178" y="509"/>
                    </a:lnTo>
                    <a:lnTo>
                      <a:pt x="179" y="512"/>
                    </a:lnTo>
                    <a:lnTo>
                      <a:pt x="180" y="514"/>
                    </a:lnTo>
                    <a:lnTo>
                      <a:pt x="182" y="516"/>
                    </a:lnTo>
                    <a:lnTo>
                      <a:pt x="183" y="519"/>
                    </a:lnTo>
                    <a:lnTo>
                      <a:pt x="184" y="521"/>
                    </a:lnTo>
                    <a:lnTo>
                      <a:pt x="185" y="523"/>
                    </a:lnTo>
                    <a:lnTo>
                      <a:pt x="186" y="526"/>
                    </a:lnTo>
                    <a:lnTo>
                      <a:pt x="188" y="528"/>
                    </a:lnTo>
                    <a:lnTo>
                      <a:pt x="189" y="530"/>
                    </a:lnTo>
                    <a:lnTo>
                      <a:pt x="191" y="535"/>
                    </a:lnTo>
                    <a:lnTo>
                      <a:pt x="192" y="537"/>
                    </a:lnTo>
                    <a:lnTo>
                      <a:pt x="193" y="540"/>
                    </a:lnTo>
                    <a:lnTo>
                      <a:pt x="194" y="541"/>
                    </a:lnTo>
                    <a:lnTo>
                      <a:pt x="195" y="544"/>
                    </a:lnTo>
                    <a:lnTo>
                      <a:pt x="197" y="546"/>
                    </a:lnTo>
                    <a:lnTo>
                      <a:pt x="198" y="548"/>
                    </a:lnTo>
                    <a:lnTo>
                      <a:pt x="199" y="551"/>
                    </a:lnTo>
                    <a:lnTo>
                      <a:pt x="200" y="553"/>
                    </a:lnTo>
                    <a:lnTo>
                      <a:pt x="201" y="555"/>
                    </a:lnTo>
                    <a:lnTo>
                      <a:pt x="203" y="559"/>
                    </a:lnTo>
                    <a:lnTo>
                      <a:pt x="205" y="562"/>
                    </a:lnTo>
                    <a:lnTo>
                      <a:pt x="206" y="564"/>
                    </a:lnTo>
                    <a:lnTo>
                      <a:pt x="207" y="566"/>
                    </a:lnTo>
                    <a:lnTo>
                      <a:pt x="208" y="568"/>
                    </a:lnTo>
                    <a:lnTo>
                      <a:pt x="210" y="572"/>
                    </a:lnTo>
                    <a:lnTo>
                      <a:pt x="212" y="574"/>
                    </a:lnTo>
                    <a:lnTo>
                      <a:pt x="214" y="578"/>
                    </a:lnTo>
                    <a:lnTo>
                      <a:pt x="215" y="581"/>
                    </a:lnTo>
                    <a:lnTo>
                      <a:pt x="217" y="584"/>
                    </a:lnTo>
                    <a:lnTo>
                      <a:pt x="218" y="586"/>
                    </a:lnTo>
                    <a:lnTo>
                      <a:pt x="221" y="590"/>
                    </a:lnTo>
                    <a:lnTo>
                      <a:pt x="222" y="592"/>
                    </a:lnTo>
                    <a:lnTo>
                      <a:pt x="223" y="594"/>
                    </a:lnTo>
                    <a:lnTo>
                      <a:pt x="224" y="596"/>
                    </a:lnTo>
                    <a:lnTo>
                      <a:pt x="225" y="598"/>
                    </a:lnTo>
                    <a:lnTo>
                      <a:pt x="226" y="600"/>
                    </a:lnTo>
                    <a:lnTo>
                      <a:pt x="229" y="604"/>
                    </a:lnTo>
                    <a:lnTo>
                      <a:pt x="230" y="606"/>
                    </a:lnTo>
                    <a:lnTo>
                      <a:pt x="231" y="608"/>
                    </a:lnTo>
                    <a:lnTo>
                      <a:pt x="232" y="610"/>
                    </a:lnTo>
                    <a:lnTo>
                      <a:pt x="233" y="612"/>
                    </a:lnTo>
                    <a:lnTo>
                      <a:pt x="236" y="616"/>
                    </a:lnTo>
                    <a:lnTo>
                      <a:pt x="237" y="618"/>
                    </a:lnTo>
                    <a:lnTo>
                      <a:pt x="240" y="623"/>
                    </a:lnTo>
                    <a:lnTo>
                      <a:pt x="241" y="625"/>
                    </a:lnTo>
                    <a:lnTo>
                      <a:pt x="242" y="627"/>
                    </a:lnTo>
                    <a:lnTo>
                      <a:pt x="243" y="628"/>
                    </a:lnTo>
                    <a:lnTo>
                      <a:pt x="245" y="630"/>
                    </a:lnTo>
                    <a:lnTo>
                      <a:pt x="248" y="635"/>
                    </a:lnTo>
                    <a:lnTo>
                      <a:pt x="249" y="637"/>
                    </a:lnTo>
                    <a:lnTo>
                      <a:pt x="253" y="642"/>
                    </a:lnTo>
                    <a:lnTo>
                      <a:pt x="254" y="644"/>
                    </a:lnTo>
                    <a:lnTo>
                      <a:pt x="255" y="646"/>
                    </a:lnTo>
                    <a:lnTo>
                      <a:pt x="256" y="647"/>
                    </a:lnTo>
                    <a:lnTo>
                      <a:pt x="257" y="649"/>
                    </a:lnTo>
                    <a:lnTo>
                      <a:pt x="258" y="650"/>
                    </a:lnTo>
                    <a:lnTo>
                      <a:pt x="261" y="654"/>
                    </a:lnTo>
                    <a:lnTo>
                      <a:pt x="262" y="655"/>
                    </a:lnTo>
                    <a:lnTo>
                      <a:pt x="265" y="660"/>
                    </a:lnTo>
                    <a:lnTo>
                      <a:pt x="266" y="662"/>
                    </a:lnTo>
                    <a:lnTo>
                      <a:pt x="267" y="663"/>
                    </a:lnTo>
                    <a:lnTo>
                      <a:pt x="269" y="665"/>
                    </a:lnTo>
                    <a:lnTo>
                      <a:pt x="271" y="668"/>
                    </a:lnTo>
                    <a:lnTo>
                      <a:pt x="272" y="669"/>
                    </a:lnTo>
                    <a:lnTo>
                      <a:pt x="273" y="671"/>
                    </a:lnTo>
                    <a:lnTo>
                      <a:pt x="275" y="672"/>
                    </a:lnTo>
                    <a:lnTo>
                      <a:pt x="275" y="674"/>
                    </a:lnTo>
                    <a:lnTo>
                      <a:pt x="277" y="675"/>
                    </a:lnTo>
                    <a:lnTo>
                      <a:pt x="280" y="679"/>
                    </a:lnTo>
                    <a:lnTo>
                      <a:pt x="281" y="681"/>
                    </a:lnTo>
                    <a:lnTo>
                      <a:pt x="286" y="687"/>
                    </a:lnTo>
                    <a:lnTo>
                      <a:pt x="287" y="688"/>
                    </a:lnTo>
                    <a:lnTo>
                      <a:pt x="290" y="692"/>
                    </a:lnTo>
                    <a:lnTo>
                      <a:pt x="291" y="693"/>
                    </a:lnTo>
                    <a:lnTo>
                      <a:pt x="293" y="694"/>
                    </a:lnTo>
                    <a:lnTo>
                      <a:pt x="294" y="696"/>
                    </a:lnTo>
                    <a:lnTo>
                      <a:pt x="296" y="698"/>
                    </a:lnTo>
                    <a:lnTo>
                      <a:pt x="297" y="700"/>
                    </a:lnTo>
                    <a:lnTo>
                      <a:pt x="299" y="701"/>
                    </a:lnTo>
                    <a:lnTo>
                      <a:pt x="299" y="702"/>
                    </a:lnTo>
                    <a:lnTo>
                      <a:pt x="302" y="705"/>
                    </a:lnTo>
                    <a:lnTo>
                      <a:pt x="303" y="706"/>
                    </a:lnTo>
                    <a:lnTo>
                      <a:pt x="305" y="708"/>
                    </a:lnTo>
                    <a:lnTo>
                      <a:pt x="306" y="709"/>
                    </a:lnTo>
                    <a:lnTo>
                      <a:pt x="309" y="712"/>
                    </a:lnTo>
                    <a:lnTo>
                      <a:pt x="310" y="713"/>
                    </a:lnTo>
                    <a:lnTo>
                      <a:pt x="311" y="714"/>
                    </a:lnTo>
                    <a:lnTo>
                      <a:pt x="312" y="715"/>
                    </a:lnTo>
                    <a:lnTo>
                      <a:pt x="314" y="717"/>
                    </a:lnTo>
                    <a:lnTo>
                      <a:pt x="316" y="718"/>
                    </a:lnTo>
                    <a:lnTo>
                      <a:pt x="318" y="720"/>
                    </a:lnTo>
                    <a:lnTo>
                      <a:pt x="319" y="722"/>
                    </a:lnTo>
                    <a:lnTo>
                      <a:pt x="321" y="724"/>
                    </a:lnTo>
                    <a:lnTo>
                      <a:pt x="323" y="725"/>
                    </a:lnTo>
                    <a:lnTo>
                      <a:pt x="324" y="726"/>
                    </a:lnTo>
                    <a:lnTo>
                      <a:pt x="325" y="727"/>
                    </a:lnTo>
                    <a:lnTo>
                      <a:pt x="329" y="731"/>
                    </a:lnTo>
                    <a:lnTo>
                      <a:pt x="330" y="731"/>
                    </a:lnTo>
                    <a:lnTo>
                      <a:pt x="332" y="733"/>
                    </a:lnTo>
                    <a:lnTo>
                      <a:pt x="336" y="736"/>
                    </a:lnTo>
                    <a:lnTo>
                      <a:pt x="337" y="737"/>
                    </a:lnTo>
                    <a:lnTo>
                      <a:pt x="338" y="738"/>
                    </a:lnTo>
                    <a:lnTo>
                      <a:pt x="343" y="741"/>
                    </a:lnTo>
                    <a:lnTo>
                      <a:pt x="344" y="742"/>
                    </a:lnTo>
                    <a:lnTo>
                      <a:pt x="345" y="743"/>
                    </a:lnTo>
                    <a:lnTo>
                      <a:pt x="347" y="744"/>
                    </a:lnTo>
                    <a:lnTo>
                      <a:pt x="349" y="745"/>
                    </a:lnTo>
                    <a:lnTo>
                      <a:pt x="350" y="746"/>
                    </a:lnTo>
                    <a:lnTo>
                      <a:pt x="356" y="750"/>
                    </a:lnTo>
                    <a:lnTo>
                      <a:pt x="357" y="750"/>
                    </a:lnTo>
                    <a:lnTo>
                      <a:pt x="361" y="753"/>
                    </a:lnTo>
                    <a:lnTo>
                      <a:pt x="362" y="754"/>
                    </a:lnTo>
                    <a:lnTo>
                      <a:pt x="366" y="755"/>
                    </a:lnTo>
                    <a:lnTo>
                      <a:pt x="367" y="756"/>
                    </a:lnTo>
                    <a:lnTo>
                      <a:pt x="368" y="757"/>
                    </a:lnTo>
                    <a:lnTo>
                      <a:pt x="369" y="757"/>
                    </a:lnTo>
                    <a:lnTo>
                      <a:pt x="374" y="759"/>
                    </a:lnTo>
                    <a:lnTo>
                      <a:pt x="375" y="760"/>
                    </a:lnTo>
                    <a:lnTo>
                      <a:pt x="381" y="762"/>
                    </a:lnTo>
                    <a:lnTo>
                      <a:pt x="382" y="763"/>
                    </a:lnTo>
                    <a:lnTo>
                      <a:pt x="386" y="765"/>
                    </a:lnTo>
                    <a:lnTo>
                      <a:pt x="388" y="765"/>
                    </a:lnTo>
                    <a:lnTo>
                      <a:pt x="393" y="767"/>
                    </a:lnTo>
                    <a:lnTo>
                      <a:pt x="395" y="767"/>
                    </a:lnTo>
                    <a:lnTo>
                      <a:pt x="399" y="768"/>
                    </a:lnTo>
                    <a:lnTo>
                      <a:pt x="400" y="768"/>
                    </a:lnTo>
                    <a:lnTo>
                      <a:pt x="401" y="769"/>
                    </a:lnTo>
                    <a:lnTo>
                      <a:pt x="406" y="770"/>
                    </a:lnTo>
                    <a:lnTo>
                      <a:pt x="407" y="770"/>
                    </a:lnTo>
                    <a:lnTo>
                      <a:pt x="412" y="771"/>
                    </a:lnTo>
                    <a:lnTo>
                      <a:pt x="413" y="771"/>
                    </a:lnTo>
                    <a:lnTo>
                      <a:pt x="419" y="771"/>
                    </a:lnTo>
                    <a:lnTo>
                      <a:pt x="420" y="772"/>
                    </a:lnTo>
                    <a:lnTo>
                      <a:pt x="424" y="772"/>
                    </a:lnTo>
                    <a:lnTo>
                      <a:pt x="425" y="772"/>
                    </a:lnTo>
                    <a:lnTo>
                      <a:pt x="428" y="772"/>
                    </a:lnTo>
                    <a:lnTo>
                      <a:pt x="429" y="772"/>
                    </a:lnTo>
                    <a:lnTo>
                      <a:pt x="431" y="772"/>
                    </a:lnTo>
                    <a:lnTo>
                      <a:pt x="432" y="772"/>
                    </a:lnTo>
                    <a:lnTo>
                      <a:pt x="437" y="772"/>
                    </a:lnTo>
                    <a:lnTo>
                      <a:pt x="438" y="771"/>
                    </a:lnTo>
                    <a:lnTo>
                      <a:pt x="444" y="771"/>
                    </a:lnTo>
                    <a:lnTo>
                      <a:pt x="445" y="771"/>
                    </a:lnTo>
                    <a:lnTo>
                      <a:pt x="449" y="770"/>
                    </a:lnTo>
                    <a:lnTo>
                      <a:pt x="451" y="770"/>
                    </a:lnTo>
                    <a:lnTo>
                      <a:pt x="455" y="769"/>
                    </a:lnTo>
                    <a:lnTo>
                      <a:pt x="456" y="768"/>
                    </a:lnTo>
                    <a:lnTo>
                      <a:pt x="458" y="768"/>
                    </a:lnTo>
                    <a:lnTo>
                      <a:pt x="462" y="767"/>
                    </a:lnTo>
                    <a:lnTo>
                      <a:pt x="463" y="767"/>
                    </a:lnTo>
                    <a:lnTo>
                      <a:pt x="469" y="765"/>
                    </a:lnTo>
                    <a:lnTo>
                      <a:pt x="470" y="765"/>
                    </a:lnTo>
                    <a:lnTo>
                      <a:pt x="475" y="763"/>
                    </a:lnTo>
                    <a:lnTo>
                      <a:pt x="476" y="762"/>
                    </a:lnTo>
                    <a:lnTo>
                      <a:pt x="482" y="760"/>
                    </a:lnTo>
                    <a:lnTo>
                      <a:pt x="483" y="759"/>
                    </a:lnTo>
                    <a:lnTo>
                      <a:pt x="487" y="757"/>
                    </a:lnTo>
                    <a:lnTo>
                      <a:pt x="488" y="757"/>
                    </a:lnTo>
                    <a:lnTo>
                      <a:pt x="489" y="756"/>
                    </a:lnTo>
                    <a:lnTo>
                      <a:pt x="491" y="755"/>
                    </a:lnTo>
                    <a:lnTo>
                      <a:pt x="494" y="754"/>
                    </a:lnTo>
                    <a:lnTo>
                      <a:pt x="495" y="753"/>
                    </a:lnTo>
                    <a:lnTo>
                      <a:pt x="500" y="750"/>
                    </a:lnTo>
                    <a:lnTo>
                      <a:pt x="501" y="750"/>
                    </a:lnTo>
                    <a:lnTo>
                      <a:pt x="507" y="746"/>
                    </a:lnTo>
                    <a:lnTo>
                      <a:pt x="508" y="745"/>
                    </a:lnTo>
                    <a:lnTo>
                      <a:pt x="510" y="744"/>
                    </a:lnTo>
                    <a:lnTo>
                      <a:pt x="511" y="743"/>
                    </a:lnTo>
                    <a:lnTo>
                      <a:pt x="512" y="742"/>
                    </a:lnTo>
                    <a:lnTo>
                      <a:pt x="514" y="741"/>
                    </a:lnTo>
                    <a:lnTo>
                      <a:pt x="518" y="738"/>
                    </a:lnTo>
                    <a:lnTo>
                      <a:pt x="519" y="737"/>
                    </a:lnTo>
                    <a:lnTo>
                      <a:pt x="520" y="736"/>
                    </a:lnTo>
                    <a:lnTo>
                      <a:pt x="525" y="733"/>
                    </a:lnTo>
                    <a:lnTo>
                      <a:pt x="526" y="731"/>
                    </a:lnTo>
                    <a:lnTo>
                      <a:pt x="527" y="731"/>
                    </a:lnTo>
                    <a:lnTo>
                      <a:pt x="532" y="727"/>
                    </a:lnTo>
                    <a:lnTo>
                      <a:pt x="533" y="726"/>
                    </a:lnTo>
                    <a:lnTo>
                      <a:pt x="534" y="725"/>
                    </a:lnTo>
                    <a:lnTo>
                      <a:pt x="535" y="724"/>
                    </a:lnTo>
                    <a:lnTo>
                      <a:pt x="538" y="722"/>
                    </a:lnTo>
                    <a:lnTo>
                      <a:pt x="539" y="720"/>
                    </a:lnTo>
                    <a:lnTo>
                      <a:pt x="541" y="718"/>
                    </a:lnTo>
                    <a:lnTo>
                      <a:pt x="542" y="717"/>
                    </a:lnTo>
                    <a:lnTo>
                      <a:pt x="544" y="715"/>
                    </a:lnTo>
                    <a:lnTo>
                      <a:pt x="545" y="714"/>
                    </a:lnTo>
                    <a:lnTo>
                      <a:pt x="547" y="713"/>
                    </a:lnTo>
                    <a:lnTo>
                      <a:pt x="548" y="712"/>
                    </a:lnTo>
                    <a:lnTo>
                      <a:pt x="550" y="709"/>
                    </a:lnTo>
                    <a:lnTo>
                      <a:pt x="551" y="708"/>
                    </a:lnTo>
                    <a:lnTo>
                      <a:pt x="554" y="706"/>
                    </a:lnTo>
                    <a:lnTo>
                      <a:pt x="555" y="705"/>
                    </a:lnTo>
                    <a:lnTo>
                      <a:pt x="557" y="702"/>
                    </a:lnTo>
                    <a:lnTo>
                      <a:pt x="558" y="701"/>
                    </a:lnTo>
                    <a:lnTo>
                      <a:pt x="559" y="700"/>
                    </a:lnTo>
                    <a:lnTo>
                      <a:pt x="560" y="698"/>
                    </a:lnTo>
                    <a:lnTo>
                      <a:pt x="563" y="696"/>
                    </a:lnTo>
                    <a:lnTo>
                      <a:pt x="564" y="694"/>
                    </a:lnTo>
                    <a:lnTo>
                      <a:pt x="565" y="693"/>
                    </a:lnTo>
                    <a:lnTo>
                      <a:pt x="566" y="692"/>
                    </a:lnTo>
                    <a:lnTo>
                      <a:pt x="569" y="688"/>
                    </a:lnTo>
                    <a:lnTo>
                      <a:pt x="571" y="687"/>
                    </a:lnTo>
                    <a:lnTo>
                      <a:pt x="575" y="681"/>
                    </a:lnTo>
                    <a:lnTo>
                      <a:pt x="576" y="679"/>
                    </a:lnTo>
                    <a:lnTo>
                      <a:pt x="580" y="675"/>
                    </a:lnTo>
                    <a:lnTo>
                      <a:pt x="581" y="674"/>
                    </a:lnTo>
                    <a:lnTo>
                      <a:pt x="582" y="672"/>
                    </a:lnTo>
                    <a:lnTo>
                      <a:pt x="583" y="671"/>
                    </a:lnTo>
                    <a:lnTo>
                      <a:pt x="584" y="669"/>
                    </a:lnTo>
                    <a:lnTo>
                      <a:pt x="586" y="668"/>
                    </a:lnTo>
                    <a:lnTo>
                      <a:pt x="588" y="665"/>
                    </a:lnTo>
                    <a:lnTo>
                      <a:pt x="589" y="663"/>
                    </a:lnTo>
                    <a:lnTo>
                      <a:pt x="590" y="662"/>
                    </a:lnTo>
                    <a:lnTo>
                      <a:pt x="591" y="660"/>
                    </a:lnTo>
                    <a:lnTo>
                      <a:pt x="595" y="655"/>
                    </a:lnTo>
                    <a:lnTo>
                      <a:pt x="596" y="654"/>
                    </a:lnTo>
                    <a:lnTo>
                      <a:pt x="598" y="650"/>
                    </a:lnTo>
                    <a:lnTo>
                      <a:pt x="599" y="649"/>
                    </a:lnTo>
                    <a:lnTo>
                      <a:pt x="600" y="647"/>
                    </a:lnTo>
                    <a:lnTo>
                      <a:pt x="602" y="646"/>
                    </a:lnTo>
                    <a:lnTo>
                      <a:pt x="603" y="644"/>
                    </a:lnTo>
                    <a:lnTo>
                      <a:pt x="604" y="642"/>
                    </a:lnTo>
                    <a:lnTo>
                      <a:pt x="607" y="637"/>
                    </a:lnTo>
                    <a:lnTo>
                      <a:pt x="608" y="635"/>
                    </a:lnTo>
                    <a:lnTo>
                      <a:pt x="612" y="630"/>
                    </a:lnTo>
                    <a:lnTo>
                      <a:pt x="613" y="628"/>
                    </a:lnTo>
                    <a:lnTo>
                      <a:pt x="614" y="627"/>
                    </a:lnTo>
                    <a:lnTo>
                      <a:pt x="615" y="625"/>
                    </a:lnTo>
                    <a:lnTo>
                      <a:pt x="617" y="623"/>
                    </a:lnTo>
                    <a:lnTo>
                      <a:pt x="620" y="618"/>
                    </a:lnTo>
                    <a:lnTo>
                      <a:pt x="621" y="616"/>
                    </a:lnTo>
                    <a:lnTo>
                      <a:pt x="623" y="612"/>
                    </a:lnTo>
                    <a:lnTo>
                      <a:pt x="625" y="610"/>
                    </a:lnTo>
                    <a:lnTo>
                      <a:pt x="626" y="608"/>
                    </a:lnTo>
                    <a:lnTo>
                      <a:pt x="627" y="606"/>
                    </a:lnTo>
                    <a:lnTo>
                      <a:pt x="628" y="604"/>
                    </a:lnTo>
                    <a:lnTo>
                      <a:pt x="630" y="600"/>
                    </a:lnTo>
                    <a:lnTo>
                      <a:pt x="631" y="598"/>
                    </a:lnTo>
                    <a:lnTo>
                      <a:pt x="632" y="596"/>
                    </a:lnTo>
                    <a:lnTo>
                      <a:pt x="634" y="594"/>
                    </a:lnTo>
                    <a:lnTo>
                      <a:pt x="635" y="592"/>
                    </a:lnTo>
                    <a:lnTo>
                      <a:pt x="636" y="590"/>
                    </a:lnTo>
                    <a:lnTo>
                      <a:pt x="638" y="586"/>
                    </a:lnTo>
                    <a:lnTo>
                      <a:pt x="639" y="584"/>
                    </a:lnTo>
                    <a:lnTo>
                      <a:pt x="642" y="581"/>
                    </a:lnTo>
                    <a:lnTo>
                      <a:pt x="643" y="578"/>
                    </a:lnTo>
                    <a:lnTo>
                      <a:pt x="645" y="574"/>
                    </a:lnTo>
                    <a:lnTo>
                      <a:pt x="646" y="572"/>
                    </a:lnTo>
                    <a:lnTo>
                      <a:pt x="649" y="568"/>
                    </a:lnTo>
                    <a:lnTo>
                      <a:pt x="650" y="566"/>
                    </a:lnTo>
                    <a:lnTo>
                      <a:pt x="651" y="564"/>
                    </a:lnTo>
                    <a:lnTo>
                      <a:pt x="652" y="562"/>
                    </a:lnTo>
                    <a:lnTo>
                      <a:pt x="653" y="559"/>
                    </a:lnTo>
                    <a:lnTo>
                      <a:pt x="655" y="555"/>
                    </a:lnTo>
                    <a:lnTo>
                      <a:pt x="656" y="553"/>
                    </a:lnTo>
                    <a:lnTo>
                      <a:pt x="658" y="551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538" y="1570"/>
                <a:ext cx="199" cy="551"/>
              </a:xfrm>
              <a:custGeom>
                <a:avLst/>
                <a:gdLst>
                  <a:gd name="T0" fmla="*/ 2 w 199"/>
                  <a:gd name="T1" fmla="*/ 546 h 551"/>
                  <a:gd name="T2" fmla="*/ 5 w 199"/>
                  <a:gd name="T3" fmla="*/ 540 h 551"/>
                  <a:gd name="T4" fmla="*/ 10 w 199"/>
                  <a:gd name="T5" fmla="*/ 530 h 551"/>
                  <a:gd name="T6" fmla="*/ 13 w 199"/>
                  <a:gd name="T7" fmla="*/ 523 h 551"/>
                  <a:gd name="T8" fmla="*/ 17 w 199"/>
                  <a:gd name="T9" fmla="*/ 516 h 551"/>
                  <a:gd name="T10" fmla="*/ 20 w 199"/>
                  <a:gd name="T11" fmla="*/ 509 h 551"/>
                  <a:gd name="T12" fmla="*/ 25 w 199"/>
                  <a:gd name="T13" fmla="*/ 499 h 551"/>
                  <a:gd name="T14" fmla="*/ 29 w 199"/>
                  <a:gd name="T15" fmla="*/ 489 h 551"/>
                  <a:gd name="T16" fmla="*/ 34 w 199"/>
                  <a:gd name="T17" fmla="*/ 479 h 551"/>
                  <a:gd name="T18" fmla="*/ 37 w 199"/>
                  <a:gd name="T19" fmla="*/ 472 h 551"/>
                  <a:gd name="T20" fmla="*/ 41 w 199"/>
                  <a:gd name="T21" fmla="*/ 464 h 551"/>
                  <a:gd name="T22" fmla="*/ 44 w 199"/>
                  <a:gd name="T23" fmla="*/ 456 h 551"/>
                  <a:gd name="T24" fmla="*/ 49 w 199"/>
                  <a:gd name="T25" fmla="*/ 445 h 551"/>
                  <a:gd name="T26" fmla="*/ 54 w 199"/>
                  <a:gd name="T27" fmla="*/ 435 h 551"/>
                  <a:gd name="T28" fmla="*/ 57 w 199"/>
                  <a:gd name="T29" fmla="*/ 426 h 551"/>
                  <a:gd name="T30" fmla="*/ 60 w 199"/>
                  <a:gd name="T31" fmla="*/ 418 h 551"/>
                  <a:gd name="T32" fmla="*/ 64 w 199"/>
                  <a:gd name="T33" fmla="*/ 409 h 551"/>
                  <a:gd name="T34" fmla="*/ 67 w 199"/>
                  <a:gd name="T35" fmla="*/ 401 h 551"/>
                  <a:gd name="T36" fmla="*/ 70 w 199"/>
                  <a:gd name="T37" fmla="*/ 393 h 551"/>
                  <a:gd name="T38" fmla="*/ 74 w 199"/>
                  <a:gd name="T39" fmla="*/ 384 h 551"/>
                  <a:gd name="T40" fmla="*/ 78 w 199"/>
                  <a:gd name="T41" fmla="*/ 375 h 551"/>
                  <a:gd name="T42" fmla="*/ 81 w 199"/>
                  <a:gd name="T43" fmla="*/ 366 h 551"/>
                  <a:gd name="T44" fmla="*/ 84 w 199"/>
                  <a:gd name="T45" fmla="*/ 357 h 551"/>
                  <a:gd name="T46" fmla="*/ 88 w 199"/>
                  <a:gd name="T47" fmla="*/ 348 h 551"/>
                  <a:gd name="T48" fmla="*/ 91 w 199"/>
                  <a:gd name="T49" fmla="*/ 339 h 551"/>
                  <a:gd name="T50" fmla="*/ 94 w 199"/>
                  <a:gd name="T51" fmla="*/ 329 h 551"/>
                  <a:gd name="T52" fmla="*/ 98 w 199"/>
                  <a:gd name="T53" fmla="*/ 320 h 551"/>
                  <a:gd name="T54" fmla="*/ 102 w 199"/>
                  <a:gd name="T55" fmla="*/ 311 h 551"/>
                  <a:gd name="T56" fmla="*/ 105 w 199"/>
                  <a:gd name="T57" fmla="*/ 301 h 551"/>
                  <a:gd name="T58" fmla="*/ 108 w 199"/>
                  <a:gd name="T59" fmla="*/ 291 h 551"/>
                  <a:gd name="T60" fmla="*/ 112 w 199"/>
                  <a:gd name="T61" fmla="*/ 281 h 551"/>
                  <a:gd name="T62" fmla="*/ 115 w 199"/>
                  <a:gd name="T63" fmla="*/ 272 h 551"/>
                  <a:gd name="T64" fmla="*/ 119 w 199"/>
                  <a:gd name="T65" fmla="*/ 261 h 551"/>
                  <a:gd name="T66" fmla="*/ 122 w 199"/>
                  <a:gd name="T67" fmla="*/ 251 h 551"/>
                  <a:gd name="T68" fmla="*/ 126 w 199"/>
                  <a:gd name="T69" fmla="*/ 241 h 551"/>
                  <a:gd name="T70" fmla="*/ 129 w 199"/>
                  <a:gd name="T71" fmla="*/ 231 h 551"/>
                  <a:gd name="T72" fmla="*/ 132 w 199"/>
                  <a:gd name="T73" fmla="*/ 220 h 551"/>
                  <a:gd name="T74" fmla="*/ 136 w 199"/>
                  <a:gd name="T75" fmla="*/ 210 h 551"/>
                  <a:gd name="T76" fmla="*/ 139 w 199"/>
                  <a:gd name="T77" fmla="*/ 199 h 551"/>
                  <a:gd name="T78" fmla="*/ 144 w 199"/>
                  <a:gd name="T79" fmla="*/ 185 h 551"/>
                  <a:gd name="T80" fmla="*/ 147 w 199"/>
                  <a:gd name="T81" fmla="*/ 174 h 551"/>
                  <a:gd name="T82" fmla="*/ 152 w 199"/>
                  <a:gd name="T83" fmla="*/ 160 h 551"/>
                  <a:gd name="T84" fmla="*/ 155 w 199"/>
                  <a:gd name="T85" fmla="*/ 149 h 551"/>
                  <a:gd name="T86" fmla="*/ 159 w 199"/>
                  <a:gd name="T87" fmla="*/ 137 h 551"/>
                  <a:gd name="T88" fmla="*/ 162 w 199"/>
                  <a:gd name="T89" fmla="*/ 126 h 551"/>
                  <a:gd name="T90" fmla="*/ 166 w 199"/>
                  <a:gd name="T91" fmla="*/ 115 h 551"/>
                  <a:gd name="T92" fmla="*/ 170 w 199"/>
                  <a:gd name="T93" fmla="*/ 99 h 551"/>
                  <a:gd name="T94" fmla="*/ 174 w 199"/>
                  <a:gd name="T95" fmla="*/ 88 h 551"/>
                  <a:gd name="T96" fmla="*/ 179 w 199"/>
                  <a:gd name="T97" fmla="*/ 68 h 551"/>
                  <a:gd name="T98" fmla="*/ 183 w 199"/>
                  <a:gd name="T99" fmla="*/ 56 h 551"/>
                  <a:gd name="T100" fmla="*/ 186 w 199"/>
                  <a:gd name="T101" fmla="*/ 44 h 551"/>
                  <a:gd name="T102" fmla="*/ 192 w 199"/>
                  <a:gd name="T103" fmla="*/ 24 h 551"/>
                  <a:gd name="T104" fmla="*/ 196 w 199"/>
                  <a:gd name="T105" fmla="*/ 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9" h="551">
                    <a:moveTo>
                      <a:pt x="0" y="551"/>
                    </a:moveTo>
                    <a:lnTo>
                      <a:pt x="1" y="548"/>
                    </a:lnTo>
                    <a:lnTo>
                      <a:pt x="2" y="546"/>
                    </a:lnTo>
                    <a:lnTo>
                      <a:pt x="3" y="544"/>
                    </a:lnTo>
                    <a:lnTo>
                      <a:pt x="4" y="541"/>
                    </a:lnTo>
                    <a:lnTo>
                      <a:pt x="5" y="540"/>
                    </a:lnTo>
                    <a:lnTo>
                      <a:pt x="7" y="537"/>
                    </a:lnTo>
                    <a:lnTo>
                      <a:pt x="8" y="535"/>
                    </a:lnTo>
                    <a:lnTo>
                      <a:pt x="10" y="530"/>
                    </a:lnTo>
                    <a:lnTo>
                      <a:pt x="11" y="528"/>
                    </a:lnTo>
                    <a:lnTo>
                      <a:pt x="12" y="526"/>
                    </a:lnTo>
                    <a:lnTo>
                      <a:pt x="13" y="523"/>
                    </a:lnTo>
                    <a:lnTo>
                      <a:pt x="15" y="521"/>
                    </a:lnTo>
                    <a:lnTo>
                      <a:pt x="16" y="519"/>
                    </a:lnTo>
                    <a:lnTo>
                      <a:pt x="17" y="516"/>
                    </a:lnTo>
                    <a:lnTo>
                      <a:pt x="18" y="514"/>
                    </a:lnTo>
                    <a:lnTo>
                      <a:pt x="19" y="512"/>
                    </a:lnTo>
                    <a:lnTo>
                      <a:pt x="20" y="509"/>
                    </a:lnTo>
                    <a:lnTo>
                      <a:pt x="22" y="504"/>
                    </a:lnTo>
                    <a:lnTo>
                      <a:pt x="24" y="502"/>
                    </a:lnTo>
                    <a:lnTo>
                      <a:pt x="25" y="499"/>
                    </a:lnTo>
                    <a:lnTo>
                      <a:pt x="26" y="497"/>
                    </a:lnTo>
                    <a:lnTo>
                      <a:pt x="28" y="492"/>
                    </a:lnTo>
                    <a:lnTo>
                      <a:pt x="29" y="489"/>
                    </a:lnTo>
                    <a:lnTo>
                      <a:pt x="31" y="487"/>
                    </a:lnTo>
                    <a:lnTo>
                      <a:pt x="32" y="484"/>
                    </a:lnTo>
                    <a:lnTo>
                      <a:pt x="34" y="479"/>
                    </a:lnTo>
                    <a:lnTo>
                      <a:pt x="35" y="477"/>
                    </a:lnTo>
                    <a:lnTo>
                      <a:pt x="36" y="474"/>
                    </a:lnTo>
                    <a:lnTo>
                      <a:pt x="37" y="472"/>
                    </a:lnTo>
                    <a:lnTo>
                      <a:pt x="39" y="469"/>
                    </a:lnTo>
                    <a:lnTo>
                      <a:pt x="40" y="467"/>
                    </a:lnTo>
                    <a:lnTo>
                      <a:pt x="41" y="464"/>
                    </a:lnTo>
                    <a:lnTo>
                      <a:pt x="42" y="461"/>
                    </a:lnTo>
                    <a:lnTo>
                      <a:pt x="43" y="459"/>
                    </a:lnTo>
                    <a:lnTo>
                      <a:pt x="44" y="456"/>
                    </a:lnTo>
                    <a:lnTo>
                      <a:pt x="45" y="453"/>
                    </a:lnTo>
                    <a:lnTo>
                      <a:pt x="48" y="448"/>
                    </a:lnTo>
                    <a:lnTo>
                      <a:pt x="49" y="445"/>
                    </a:lnTo>
                    <a:lnTo>
                      <a:pt x="50" y="443"/>
                    </a:lnTo>
                    <a:lnTo>
                      <a:pt x="51" y="440"/>
                    </a:lnTo>
                    <a:lnTo>
                      <a:pt x="54" y="435"/>
                    </a:lnTo>
                    <a:lnTo>
                      <a:pt x="55" y="432"/>
                    </a:lnTo>
                    <a:lnTo>
                      <a:pt x="56" y="429"/>
                    </a:lnTo>
                    <a:lnTo>
                      <a:pt x="57" y="426"/>
                    </a:lnTo>
                    <a:lnTo>
                      <a:pt x="58" y="424"/>
                    </a:lnTo>
                    <a:lnTo>
                      <a:pt x="59" y="421"/>
                    </a:lnTo>
                    <a:lnTo>
                      <a:pt x="60" y="418"/>
                    </a:lnTo>
                    <a:lnTo>
                      <a:pt x="61" y="415"/>
                    </a:lnTo>
                    <a:lnTo>
                      <a:pt x="63" y="412"/>
                    </a:lnTo>
                    <a:lnTo>
                      <a:pt x="64" y="409"/>
                    </a:lnTo>
                    <a:lnTo>
                      <a:pt x="65" y="407"/>
                    </a:lnTo>
                    <a:lnTo>
                      <a:pt x="66" y="404"/>
                    </a:lnTo>
                    <a:lnTo>
                      <a:pt x="67" y="401"/>
                    </a:lnTo>
                    <a:lnTo>
                      <a:pt x="68" y="398"/>
                    </a:lnTo>
                    <a:lnTo>
                      <a:pt x="70" y="395"/>
                    </a:lnTo>
                    <a:lnTo>
                      <a:pt x="70" y="393"/>
                    </a:lnTo>
                    <a:lnTo>
                      <a:pt x="72" y="389"/>
                    </a:lnTo>
                    <a:lnTo>
                      <a:pt x="73" y="387"/>
                    </a:lnTo>
                    <a:lnTo>
                      <a:pt x="74" y="384"/>
                    </a:lnTo>
                    <a:lnTo>
                      <a:pt x="75" y="381"/>
                    </a:lnTo>
                    <a:lnTo>
                      <a:pt x="76" y="378"/>
                    </a:lnTo>
                    <a:lnTo>
                      <a:pt x="78" y="375"/>
                    </a:lnTo>
                    <a:lnTo>
                      <a:pt x="79" y="372"/>
                    </a:lnTo>
                    <a:lnTo>
                      <a:pt x="80" y="369"/>
                    </a:lnTo>
                    <a:lnTo>
                      <a:pt x="81" y="366"/>
                    </a:lnTo>
                    <a:lnTo>
                      <a:pt x="82" y="363"/>
                    </a:lnTo>
                    <a:lnTo>
                      <a:pt x="83" y="360"/>
                    </a:lnTo>
                    <a:lnTo>
                      <a:pt x="84" y="357"/>
                    </a:lnTo>
                    <a:lnTo>
                      <a:pt x="85" y="354"/>
                    </a:lnTo>
                    <a:lnTo>
                      <a:pt x="87" y="351"/>
                    </a:lnTo>
                    <a:lnTo>
                      <a:pt x="88" y="348"/>
                    </a:lnTo>
                    <a:lnTo>
                      <a:pt x="89" y="345"/>
                    </a:lnTo>
                    <a:lnTo>
                      <a:pt x="90" y="342"/>
                    </a:lnTo>
                    <a:lnTo>
                      <a:pt x="91" y="339"/>
                    </a:lnTo>
                    <a:lnTo>
                      <a:pt x="92" y="335"/>
                    </a:lnTo>
                    <a:lnTo>
                      <a:pt x="94" y="333"/>
                    </a:lnTo>
                    <a:lnTo>
                      <a:pt x="94" y="329"/>
                    </a:lnTo>
                    <a:lnTo>
                      <a:pt x="96" y="326"/>
                    </a:lnTo>
                    <a:lnTo>
                      <a:pt x="97" y="323"/>
                    </a:lnTo>
                    <a:lnTo>
                      <a:pt x="98" y="320"/>
                    </a:lnTo>
                    <a:lnTo>
                      <a:pt x="99" y="317"/>
                    </a:lnTo>
                    <a:lnTo>
                      <a:pt x="100" y="314"/>
                    </a:lnTo>
                    <a:lnTo>
                      <a:pt x="102" y="311"/>
                    </a:lnTo>
                    <a:lnTo>
                      <a:pt x="103" y="307"/>
                    </a:lnTo>
                    <a:lnTo>
                      <a:pt x="104" y="304"/>
                    </a:lnTo>
                    <a:lnTo>
                      <a:pt x="105" y="301"/>
                    </a:lnTo>
                    <a:lnTo>
                      <a:pt x="106" y="298"/>
                    </a:lnTo>
                    <a:lnTo>
                      <a:pt x="107" y="294"/>
                    </a:lnTo>
                    <a:lnTo>
                      <a:pt x="108" y="291"/>
                    </a:lnTo>
                    <a:lnTo>
                      <a:pt x="109" y="288"/>
                    </a:lnTo>
                    <a:lnTo>
                      <a:pt x="111" y="285"/>
                    </a:lnTo>
                    <a:lnTo>
                      <a:pt x="112" y="281"/>
                    </a:lnTo>
                    <a:lnTo>
                      <a:pt x="113" y="278"/>
                    </a:lnTo>
                    <a:lnTo>
                      <a:pt x="114" y="275"/>
                    </a:lnTo>
                    <a:lnTo>
                      <a:pt x="115" y="272"/>
                    </a:lnTo>
                    <a:lnTo>
                      <a:pt x="116" y="268"/>
                    </a:lnTo>
                    <a:lnTo>
                      <a:pt x="118" y="265"/>
                    </a:lnTo>
                    <a:lnTo>
                      <a:pt x="119" y="261"/>
                    </a:lnTo>
                    <a:lnTo>
                      <a:pt x="120" y="258"/>
                    </a:lnTo>
                    <a:lnTo>
                      <a:pt x="121" y="255"/>
                    </a:lnTo>
                    <a:lnTo>
                      <a:pt x="122" y="251"/>
                    </a:lnTo>
                    <a:lnTo>
                      <a:pt x="123" y="248"/>
                    </a:lnTo>
                    <a:lnTo>
                      <a:pt x="124" y="244"/>
                    </a:lnTo>
                    <a:lnTo>
                      <a:pt x="126" y="241"/>
                    </a:lnTo>
                    <a:lnTo>
                      <a:pt x="127" y="238"/>
                    </a:lnTo>
                    <a:lnTo>
                      <a:pt x="128" y="234"/>
                    </a:lnTo>
                    <a:lnTo>
                      <a:pt x="129" y="231"/>
                    </a:lnTo>
                    <a:lnTo>
                      <a:pt x="130" y="227"/>
                    </a:lnTo>
                    <a:lnTo>
                      <a:pt x="131" y="224"/>
                    </a:lnTo>
                    <a:lnTo>
                      <a:pt x="132" y="220"/>
                    </a:lnTo>
                    <a:lnTo>
                      <a:pt x="133" y="217"/>
                    </a:lnTo>
                    <a:lnTo>
                      <a:pt x="135" y="213"/>
                    </a:lnTo>
                    <a:lnTo>
                      <a:pt x="136" y="210"/>
                    </a:lnTo>
                    <a:lnTo>
                      <a:pt x="137" y="206"/>
                    </a:lnTo>
                    <a:lnTo>
                      <a:pt x="138" y="203"/>
                    </a:lnTo>
                    <a:lnTo>
                      <a:pt x="139" y="199"/>
                    </a:lnTo>
                    <a:lnTo>
                      <a:pt x="140" y="195"/>
                    </a:lnTo>
                    <a:lnTo>
                      <a:pt x="143" y="188"/>
                    </a:lnTo>
                    <a:lnTo>
                      <a:pt x="144" y="185"/>
                    </a:lnTo>
                    <a:lnTo>
                      <a:pt x="145" y="181"/>
                    </a:lnTo>
                    <a:lnTo>
                      <a:pt x="146" y="178"/>
                    </a:lnTo>
                    <a:lnTo>
                      <a:pt x="147" y="174"/>
                    </a:lnTo>
                    <a:lnTo>
                      <a:pt x="148" y="171"/>
                    </a:lnTo>
                    <a:lnTo>
                      <a:pt x="151" y="163"/>
                    </a:lnTo>
                    <a:lnTo>
                      <a:pt x="152" y="160"/>
                    </a:lnTo>
                    <a:lnTo>
                      <a:pt x="153" y="156"/>
                    </a:lnTo>
                    <a:lnTo>
                      <a:pt x="154" y="152"/>
                    </a:lnTo>
                    <a:lnTo>
                      <a:pt x="155" y="149"/>
                    </a:lnTo>
                    <a:lnTo>
                      <a:pt x="156" y="145"/>
                    </a:lnTo>
                    <a:lnTo>
                      <a:pt x="157" y="141"/>
                    </a:lnTo>
                    <a:lnTo>
                      <a:pt x="159" y="137"/>
                    </a:lnTo>
                    <a:lnTo>
                      <a:pt x="160" y="134"/>
                    </a:lnTo>
                    <a:lnTo>
                      <a:pt x="161" y="130"/>
                    </a:lnTo>
                    <a:lnTo>
                      <a:pt x="162" y="126"/>
                    </a:lnTo>
                    <a:lnTo>
                      <a:pt x="163" y="122"/>
                    </a:lnTo>
                    <a:lnTo>
                      <a:pt x="165" y="118"/>
                    </a:lnTo>
                    <a:lnTo>
                      <a:pt x="166" y="115"/>
                    </a:lnTo>
                    <a:lnTo>
                      <a:pt x="167" y="111"/>
                    </a:lnTo>
                    <a:lnTo>
                      <a:pt x="168" y="107"/>
                    </a:lnTo>
                    <a:lnTo>
                      <a:pt x="170" y="99"/>
                    </a:lnTo>
                    <a:lnTo>
                      <a:pt x="171" y="95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6" y="80"/>
                    </a:lnTo>
                    <a:lnTo>
                      <a:pt x="177" y="76"/>
                    </a:lnTo>
                    <a:lnTo>
                      <a:pt x="179" y="68"/>
                    </a:lnTo>
                    <a:lnTo>
                      <a:pt x="180" y="64"/>
                    </a:lnTo>
                    <a:lnTo>
                      <a:pt x="181" y="60"/>
                    </a:lnTo>
                    <a:lnTo>
                      <a:pt x="183" y="56"/>
                    </a:lnTo>
                    <a:lnTo>
                      <a:pt x="184" y="52"/>
                    </a:lnTo>
                    <a:lnTo>
                      <a:pt x="185" y="48"/>
                    </a:lnTo>
                    <a:lnTo>
                      <a:pt x="186" y="44"/>
                    </a:lnTo>
                    <a:lnTo>
                      <a:pt x="189" y="36"/>
                    </a:lnTo>
                    <a:lnTo>
                      <a:pt x="190" y="32"/>
                    </a:lnTo>
                    <a:lnTo>
                      <a:pt x="192" y="24"/>
                    </a:lnTo>
                    <a:lnTo>
                      <a:pt x="193" y="20"/>
                    </a:lnTo>
                    <a:lnTo>
                      <a:pt x="195" y="12"/>
                    </a:lnTo>
                    <a:lnTo>
                      <a:pt x="196" y="8"/>
                    </a:lnTo>
                    <a:lnTo>
                      <a:pt x="198" y="4"/>
                    </a:lnTo>
                    <a:lnTo>
                      <a:pt x="199" y="0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</p:grp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069976" y="3717925"/>
              <a:ext cx="19843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V="1">
              <a:off x="2076451" y="2317750"/>
              <a:ext cx="0" cy="18986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846263" y="3767138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135720" y="3636963"/>
              <a:ext cx="190501" cy="409575"/>
              <a:chOff x="3865" y="2291"/>
              <a:chExt cx="120" cy="258"/>
            </a:xfrm>
          </p:grpSpPr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3865" y="2291"/>
                <a:ext cx="95" cy="48"/>
              </a:xfrm>
              <a:custGeom>
                <a:avLst/>
                <a:gdLst>
                  <a:gd name="T0" fmla="*/ 95 w 95"/>
                  <a:gd name="T1" fmla="*/ 24 h 48"/>
                  <a:gd name="T2" fmla="*/ 0 w 95"/>
                  <a:gd name="T3" fmla="*/ 0 h 48"/>
                  <a:gd name="T4" fmla="*/ 36 w 95"/>
                  <a:gd name="T5" fmla="*/ 24 h 48"/>
                  <a:gd name="T6" fmla="*/ 0 w 95"/>
                  <a:gd name="T7" fmla="*/ 48 h 48"/>
                  <a:gd name="T8" fmla="*/ 95 w 95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48">
                    <a:moveTo>
                      <a:pt x="95" y="24"/>
                    </a:moveTo>
                    <a:lnTo>
                      <a:pt x="0" y="0"/>
                    </a:lnTo>
                    <a:lnTo>
                      <a:pt x="36" y="24"/>
                    </a:lnTo>
                    <a:lnTo>
                      <a:pt x="0" y="48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3908" y="2365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5176841" y="2181225"/>
              <a:ext cx="246063" cy="293688"/>
              <a:chOff x="3261" y="1374"/>
              <a:chExt cx="155" cy="185"/>
            </a:xfrm>
          </p:grpSpPr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261" y="1374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49" name="Rectangle 30"/>
              <p:cNvSpPr>
                <a:spLocks noChangeArrowheads="1"/>
              </p:cNvSpPr>
              <p:nvPr/>
            </p:nvSpPr>
            <p:spPr bwMode="auto">
              <a:xfrm>
                <a:off x="3348" y="1375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4202113" y="3038475"/>
              <a:ext cx="2025650" cy="1012825"/>
              <a:chOff x="2647" y="1914"/>
              <a:chExt cx="1276" cy="638"/>
            </a:xfrm>
          </p:grpSpPr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2647" y="1914"/>
                <a:ext cx="903" cy="638"/>
              </a:xfrm>
              <a:custGeom>
                <a:avLst/>
                <a:gdLst>
                  <a:gd name="T0" fmla="*/ 14 w 903"/>
                  <a:gd name="T1" fmla="*/ 14 h 638"/>
                  <a:gd name="T2" fmla="*/ 31 w 903"/>
                  <a:gd name="T3" fmla="*/ 31 h 638"/>
                  <a:gd name="T4" fmla="*/ 48 w 903"/>
                  <a:gd name="T5" fmla="*/ 48 h 638"/>
                  <a:gd name="T6" fmla="*/ 63 w 903"/>
                  <a:gd name="T7" fmla="*/ 63 h 638"/>
                  <a:gd name="T8" fmla="*/ 80 w 903"/>
                  <a:gd name="T9" fmla="*/ 80 h 638"/>
                  <a:gd name="T10" fmla="*/ 96 w 903"/>
                  <a:gd name="T11" fmla="*/ 96 h 638"/>
                  <a:gd name="T12" fmla="*/ 113 w 903"/>
                  <a:gd name="T13" fmla="*/ 113 h 638"/>
                  <a:gd name="T14" fmla="*/ 128 w 903"/>
                  <a:gd name="T15" fmla="*/ 128 h 638"/>
                  <a:gd name="T16" fmla="*/ 143 w 903"/>
                  <a:gd name="T17" fmla="*/ 144 h 638"/>
                  <a:gd name="T18" fmla="*/ 159 w 903"/>
                  <a:gd name="T19" fmla="*/ 159 h 638"/>
                  <a:gd name="T20" fmla="*/ 176 w 903"/>
                  <a:gd name="T21" fmla="*/ 176 h 638"/>
                  <a:gd name="T22" fmla="*/ 191 w 903"/>
                  <a:gd name="T23" fmla="*/ 191 h 638"/>
                  <a:gd name="T24" fmla="*/ 206 w 903"/>
                  <a:gd name="T25" fmla="*/ 207 h 638"/>
                  <a:gd name="T26" fmla="*/ 222 w 903"/>
                  <a:gd name="T27" fmla="*/ 222 h 638"/>
                  <a:gd name="T28" fmla="*/ 239 w 903"/>
                  <a:gd name="T29" fmla="*/ 239 h 638"/>
                  <a:gd name="T30" fmla="*/ 256 w 903"/>
                  <a:gd name="T31" fmla="*/ 256 h 638"/>
                  <a:gd name="T32" fmla="*/ 271 w 903"/>
                  <a:gd name="T33" fmla="*/ 271 h 638"/>
                  <a:gd name="T34" fmla="*/ 285 w 903"/>
                  <a:gd name="T35" fmla="*/ 285 h 638"/>
                  <a:gd name="T36" fmla="*/ 301 w 903"/>
                  <a:gd name="T37" fmla="*/ 302 h 638"/>
                  <a:gd name="T38" fmla="*/ 319 w 903"/>
                  <a:gd name="T39" fmla="*/ 319 h 638"/>
                  <a:gd name="T40" fmla="*/ 334 w 903"/>
                  <a:gd name="T41" fmla="*/ 334 h 638"/>
                  <a:gd name="T42" fmla="*/ 348 w 903"/>
                  <a:gd name="T43" fmla="*/ 348 h 638"/>
                  <a:gd name="T44" fmla="*/ 365 w 903"/>
                  <a:gd name="T45" fmla="*/ 365 h 638"/>
                  <a:gd name="T46" fmla="*/ 382 w 903"/>
                  <a:gd name="T47" fmla="*/ 383 h 638"/>
                  <a:gd name="T48" fmla="*/ 397 w 903"/>
                  <a:gd name="T49" fmla="*/ 398 h 638"/>
                  <a:gd name="T50" fmla="*/ 414 w 903"/>
                  <a:gd name="T51" fmla="*/ 415 h 638"/>
                  <a:gd name="T52" fmla="*/ 428 w 903"/>
                  <a:gd name="T53" fmla="*/ 429 h 638"/>
                  <a:gd name="T54" fmla="*/ 445 w 903"/>
                  <a:gd name="T55" fmla="*/ 446 h 638"/>
                  <a:gd name="T56" fmla="*/ 460 w 903"/>
                  <a:gd name="T57" fmla="*/ 461 h 638"/>
                  <a:gd name="T58" fmla="*/ 477 w 903"/>
                  <a:gd name="T59" fmla="*/ 478 h 638"/>
                  <a:gd name="T60" fmla="*/ 491 w 903"/>
                  <a:gd name="T61" fmla="*/ 492 h 638"/>
                  <a:gd name="T62" fmla="*/ 508 w 903"/>
                  <a:gd name="T63" fmla="*/ 509 h 638"/>
                  <a:gd name="T64" fmla="*/ 523 w 903"/>
                  <a:gd name="T65" fmla="*/ 524 h 638"/>
                  <a:gd name="T66" fmla="*/ 540 w 903"/>
                  <a:gd name="T67" fmla="*/ 541 h 638"/>
                  <a:gd name="T68" fmla="*/ 556 w 903"/>
                  <a:gd name="T69" fmla="*/ 556 h 638"/>
                  <a:gd name="T70" fmla="*/ 571 w 903"/>
                  <a:gd name="T71" fmla="*/ 572 h 638"/>
                  <a:gd name="T72" fmla="*/ 586 w 903"/>
                  <a:gd name="T73" fmla="*/ 587 h 638"/>
                  <a:gd name="T74" fmla="*/ 603 w 903"/>
                  <a:gd name="T75" fmla="*/ 604 h 638"/>
                  <a:gd name="T76" fmla="*/ 619 w 903"/>
                  <a:gd name="T77" fmla="*/ 619 h 638"/>
                  <a:gd name="T78" fmla="*/ 634 w 903"/>
                  <a:gd name="T79" fmla="*/ 635 h 638"/>
                  <a:gd name="T80" fmla="*/ 647 w 903"/>
                  <a:gd name="T81" fmla="*/ 630 h 638"/>
                  <a:gd name="T82" fmla="*/ 661 w 903"/>
                  <a:gd name="T83" fmla="*/ 616 h 638"/>
                  <a:gd name="T84" fmla="*/ 678 w 903"/>
                  <a:gd name="T85" fmla="*/ 599 h 638"/>
                  <a:gd name="T86" fmla="*/ 695 w 903"/>
                  <a:gd name="T87" fmla="*/ 582 h 638"/>
                  <a:gd name="T88" fmla="*/ 710 w 903"/>
                  <a:gd name="T89" fmla="*/ 567 h 638"/>
                  <a:gd name="T90" fmla="*/ 724 w 903"/>
                  <a:gd name="T91" fmla="*/ 553 h 638"/>
                  <a:gd name="T92" fmla="*/ 741 w 903"/>
                  <a:gd name="T93" fmla="*/ 536 h 638"/>
                  <a:gd name="T94" fmla="*/ 758 w 903"/>
                  <a:gd name="T95" fmla="*/ 519 h 638"/>
                  <a:gd name="T96" fmla="*/ 774 w 903"/>
                  <a:gd name="T97" fmla="*/ 504 h 638"/>
                  <a:gd name="T98" fmla="*/ 791 w 903"/>
                  <a:gd name="T99" fmla="*/ 487 h 638"/>
                  <a:gd name="T100" fmla="*/ 804 w 903"/>
                  <a:gd name="T101" fmla="*/ 473 h 638"/>
                  <a:gd name="T102" fmla="*/ 821 w 903"/>
                  <a:gd name="T103" fmla="*/ 456 h 638"/>
                  <a:gd name="T104" fmla="*/ 837 w 903"/>
                  <a:gd name="T105" fmla="*/ 440 h 638"/>
                  <a:gd name="T106" fmla="*/ 854 w 903"/>
                  <a:gd name="T107" fmla="*/ 424 h 638"/>
                  <a:gd name="T108" fmla="*/ 867 w 903"/>
                  <a:gd name="T109" fmla="*/ 410 h 638"/>
                  <a:gd name="T110" fmla="*/ 884 w 903"/>
                  <a:gd name="T111" fmla="*/ 393 h 638"/>
                  <a:gd name="T112" fmla="*/ 900 w 903"/>
                  <a:gd name="T113" fmla="*/ 3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3" h="638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6" y="36"/>
                    </a:lnTo>
                    <a:lnTo>
                      <a:pt x="37" y="38"/>
                    </a:lnTo>
                    <a:lnTo>
                      <a:pt x="39" y="39"/>
                    </a:lnTo>
                    <a:lnTo>
                      <a:pt x="42" y="43"/>
                    </a:lnTo>
                    <a:lnTo>
                      <a:pt x="44" y="44"/>
                    </a:lnTo>
                    <a:lnTo>
                      <a:pt x="48" y="48"/>
                    </a:lnTo>
                    <a:lnTo>
                      <a:pt x="50" y="49"/>
                    </a:lnTo>
                    <a:lnTo>
                      <a:pt x="51" y="51"/>
                    </a:lnTo>
                    <a:lnTo>
                      <a:pt x="55" y="55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61" y="62"/>
                    </a:lnTo>
                    <a:lnTo>
                      <a:pt x="63" y="63"/>
                    </a:lnTo>
                    <a:lnTo>
                      <a:pt x="65" y="65"/>
                    </a:lnTo>
                    <a:lnTo>
                      <a:pt x="68" y="68"/>
                    </a:lnTo>
                    <a:lnTo>
                      <a:pt x="70" y="70"/>
                    </a:lnTo>
                    <a:lnTo>
                      <a:pt x="73" y="74"/>
                    </a:lnTo>
                    <a:lnTo>
                      <a:pt x="75" y="75"/>
                    </a:lnTo>
                    <a:lnTo>
                      <a:pt x="77" y="77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4"/>
                    </a:lnTo>
                    <a:lnTo>
                      <a:pt x="87" y="87"/>
                    </a:lnTo>
                    <a:lnTo>
                      <a:pt x="89" y="89"/>
                    </a:lnTo>
                    <a:lnTo>
                      <a:pt x="92" y="92"/>
                    </a:lnTo>
                    <a:lnTo>
                      <a:pt x="94" y="94"/>
                    </a:lnTo>
                    <a:lnTo>
                      <a:pt x="96" y="96"/>
                    </a:lnTo>
                    <a:lnTo>
                      <a:pt x="99" y="99"/>
                    </a:lnTo>
                    <a:lnTo>
                      <a:pt x="101" y="101"/>
                    </a:lnTo>
                    <a:lnTo>
                      <a:pt x="102" y="103"/>
                    </a:lnTo>
                    <a:lnTo>
                      <a:pt x="106" y="106"/>
                    </a:lnTo>
                    <a:lnTo>
                      <a:pt x="107" y="108"/>
                    </a:lnTo>
                    <a:lnTo>
                      <a:pt x="111" y="111"/>
                    </a:lnTo>
                    <a:lnTo>
                      <a:pt x="113" y="113"/>
                    </a:lnTo>
                    <a:lnTo>
                      <a:pt x="114" y="115"/>
                    </a:lnTo>
                    <a:lnTo>
                      <a:pt x="118" y="118"/>
                    </a:lnTo>
                    <a:lnTo>
                      <a:pt x="119" y="120"/>
                    </a:lnTo>
                    <a:lnTo>
                      <a:pt x="121" y="121"/>
                    </a:lnTo>
                    <a:lnTo>
                      <a:pt x="124" y="125"/>
                    </a:lnTo>
                    <a:lnTo>
                      <a:pt x="126" y="126"/>
                    </a:lnTo>
                    <a:lnTo>
                      <a:pt x="128" y="128"/>
                    </a:lnTo>
                    <a:lnTo>
                      <a:pt x="129" y="130"/>
                    </a:lnTo>
                    <a:lnTo>
                      <a:pt x="131" y="131"/>
                    </a:lnTo>
                    <a:lnTo>
                      <a:pt x="133" y="133"/>
                    </a:lnTo>
                    <a:lnTo>
                      <a:pt x="137" y="137"/>
                    </a:lnTo>
                    <a:lnTo>
                      <a:pt x="138" y="139"/>
                    </a:lnTo>
                    <a:lnTo>
                      <a:pt x="140" y="140"/>
                    </a:lnTo>
                    <a:lnTo>
                      <a:pt x="143" y="144"/>
                    </a:lnTo>
                    <a:lnTo>
                      <a:pt x="145" y="145"/>
                    </a:lnTo>
                    <a:lnTo>
                      <a:pt x="147" y="147"/>
                    </a:lnTo>
                    <a:lnTo>
                      <a:pt x="150" y="150"/>
                    </a:lnTo>
                    <a:lnTo>
                      <a:pt x="152" y="152"/>
                    </a:lnTo>
                    <a:lnTo>
                      <a:pt x="155" y="156"/>
                    </a:lnTo>
                    <a:lnTo>
                      <a:pt x="157" y="157"/>
                    </a:lnTo>
                    <a:lnTo>
                      <a:pt x="159" y="159"/>
                    </a:lnTo>
                    <a:lnTo>
                      <a:pt x="162" y="162"/>
                    </a:lnTo>
                    <a:lnTo>
                      <a:pt x="164" y="164"/>
                    </a:lnTo>
                    <a:lnTo>
                      <a:pt x="165" y="166"/>
                    </a:lnTo>
                    <a:lnTo>
                      <a:pt x="169" y="169"/>
                    </a:lnTo>
                    <a:lnTo>
                      <a:pt x="170" y="171"/>
                    </a:lnTo>
                    <a:lnTo>
                      <a:pt x="174" y="174"/>
                    </a:lnTo>
                    <a:lnTo>
                      <a:pt x="176" y="176"/>
                    </a:lnTo>
                    <a:lnTo>
                      <a:pt x="177" y="178"/>
                    </a:lnTo>
                    <a:lnTo>
                      <a:pt x="181" y="181"/>
                    </a:lnTo>
                    <a:lnTo>
                      <a:pt x="182" y="183"/>
                    </a:lnTo>
                    <a:lnTo>
                      <a:pt x="184" y="184"/>
                    </a:lnTo>
                    <a:lnTo>
                      <a:pt x="187" y="188"/>
                    </a:lnTo>
                    <a:lnTo>
                      <a:pt x="189" y="189"/>
                    </a:lnTo>
                    <a:lnTo>
                      <a:pt x="191" y="191"/>
                    </a:lnTo>
                    <a:lnTo>
                      <a:pt x="192" y="193"/>
                    </a:lnTo>
                    <a:lnTo>
                      <a:pt x="194" y="195"/>
                    </a:lnTo>
                    <a:lnTo>
                      <a:pt x="196" y="196"/>
                    </a:lnTo>
                    <a:lnTo>
                      <a:pt x="200" y="200"/>
                    </a:lnTo>
                    <a:lnTo>
                      <a:pt x="201" y="202"/>
                    </a:lnTo>
                    <a:lnTo>
                      <a:pt x="203" y="203"/>
                    </a:lnTo>
                    <a:lnTo>
                      <a:pt x="206" y="207"/>
                    </a:lnTo>
                    <a:lnTo>
                      <a:pt x="208" y="208"/>
                    </a:lnTo>
                    <a:lnTo>
                      <a:pt x="210" y="210"/>
                    </a:lnTo>
                    <a:lnTo>
                      <a:pt x="213" y="213"/>
                    </a:lnTo>
                    <a:lnTo>
                      <a:pt x="215" y="215"/>
                    </a:lnTo>
                    <a:lnTo>
                      <a:pt x="218" y="219"/>
                    </a:lnTo>
                    <a:lnTo>
                      <a:pt x="220" y="220"/>
                    </a:lnTo>
                    <a:lnTo>
                      <a:pt x="222" y="222"/>
                    </a:lnTo>
                    <a:lnTo>
                      <a:pt x="225" y="225"/>
                    </a:lnTo>
                    <a:lnTo>
                      <a:pt x="227" y="227"/>
                    </a:lnTo>
                    <a:lnTo>
                      <a:pt x="228" y="229"/>
                    </a:lnTo>
                    <a:lnTo>
                      <a:pt x="232" y="232"/>
                    </a:lnTo>
                    <a:lnTo>
                      <a:pt x="233" y="234"/>
                    </a:lnTo>
                    <a:lnTo>
                      <a:pt x="237" y="237"/>
                    </a:lnTo>
                    <a:lnTo>
                      <a:pt x="239" y="239"/>
                    </a:lnTo>
                    <a:lnTo>
                      <a:pt x="240" y="241"/>
                    </a:lnTo>
                    <a:lnTo>
                      <a:pt x="244" y="244"/>
                    </a:lnTo>
                    <a:lnTo>
                      <a:pt x="246" y="246"/>
                    </a:lnTo>
                    <a:lnTo>
                      <a:pt x="247" y="248"/>
                    </a:lnTo>
                    <a:lnTo>
                      <a:pt x="251" y="251"/>
                    </a:lnTo>
                    <a:lnTo>
                      <a:pt x="252" y="253"/>
                    </a:lnTo>
                    <a:lnTo>
                      <a:pt x="256" y="256"/>
                    </a:lnTo>
                    <a:lnTo>
                      <a:pt x="257" y="258"/>
                    </a:lnTo>
                    <a:lnTo>
                      <a:pt x="259" y="260"/>
                    </a:lnTo>
                    <a:lnTo>
                      <a:pt x="263" y="263"/>
                    </a:lnTo>
                    <a:lnTo>
                      <a:pt x="264" y="265"/>
                    </a:lnTo>
                    <a:lnTo>
                      <a:pt x="266" y="266"/>
                    </a:lnTo>
                    <a:lnTo>
                      <a:pt x="269" y="270"/>
                    </a:lnTo>
                    <a:lnTo>
                      <a:pt x="271" y="271"/>
                    </a:lnTo>
                    <a:lnTo>
                      <a:pt x="273" y="273"/>
                    </a:lnTo>
                    <a:lnTo>
                      <a:pt x="274" y="275"/>
                    </a:lnTo>
                    <a:lnTo>
                      <a:pt x="276" y="277"/>
                    </a:lnTo>
                    <a:lnTo>
                      <a:pt x="278" y="278"/>
                    </a:lnTo>
                    <a:lnTo>
                      <a:pt x="281" y="282"/>
                    </a:lnTo>
                    <a:lnTo>
                      <a:pt x="283" y="284"/>
                    </a:lnTo>
                    <a:lnTo>
                      <a:pt x="285" y="285"/>
                    </a:lnTo>
                    <a:lnTo>
                      <a:pt x="288" y="289"/>
                    </a:lnTo>
                    <a:lnTo>
                      <a:pt x="290" y="290"/>
                    </a:lnTo>
                    <a:lnTo>
                      <a:pt x="291" y="292"/>
                    </a:lnTo>
                    <a:lnTo>
                      <a:pt x="295" y="295"/>
                    </a:lnTo>
                    <a:lnTo>
                      <a:pt x="296" y="297"/>
                    </a:lnTo>
                    <a:lnTo>
                      <a:pt x="300" y="301"/>
                    </a:lnTo>
                    <a:lnTo>
                      <a:pt x="301" y="302"/>
                    </a:lnTo>
                    <a:lnTo>
                      <a:pt x="303" y="304"/>
                    </a:lnTo>
                    <a:lnTo>
                      <a:pt x="307" y="307"/>
                    </a:lnTo>
                    <a:lnTo>
                      <a:pt x="309" y="309"/>
                    </a:lnTo>
                    <a:lnTo>
                      <a:pt x="310" y="311"/>
                    </a:lnTo>
                    <a:lnTo>
                      <a:pt x="314" y="314"/>
                    </a:lnTo>
                    <a:lnTo>
                      <a:pt x="315" y="316"/>
                    </a:lnTo>
                    <a:lnTo>
                      <a:pt x="319" y="319"/>
                    </a:lnTo>
                    <a:lnTo>
                      <a:pt x="320" y="321"/>
                    </a:lnTo>
                    <a:lnTo>
                      <a:pt x="322" y="323"/>
                    </a:lnTo>
                    <a:lnTo>
                      <a:pt x="325" y="326"/>
                    </a:lnTo>
                    <a:lnTo>
                      <a:pt x="327" y="328"/>
                    </a:lnTo>
                    <a:lnTo>
                      <a:pt x="329" y="329"/>
                    </a:lnTo>
                    <a:lnTo>
                      <a:pt x="332" y="333"/>
                    </a:lnTo>
                    <a:lnTo>
                      <a:pt x="334" y="334"/>
                    </a:lnTo>
                    <a:lnTo>
                      <a:pt x="336" y="336"/>
                    </a:lnTo>
                    <a:lnTo>
                      <a:pt x="337" y="338"/>
                    </a:lnTo>
                    <a:lnTo>
                      <a:pt x="339" y="340"/>
                    </a:lnTo>
                    <a:lnTo>
                      <a:pt x="341" y="342"/>
                    </a:lnTo>
                    <a:lnTo>
                      <a:pt x="344" y="345"/>
                    </a:lnTo>
                    <a:lnTo>
                      <a:pt x="346" y="347"/>
                    </a:lnTo>
                    <a:lnTo>
                      <a:pt x="348" y="348"/>
                    </a:lnTo>
                    <a:lnTo>
                      <a:pt x="351" y="352"/>
                    </a:lnTo>
                    <a:lnTo>
                      <a:pt x="353" y="353"/>
                    </a:lnTo>
                    <a:lnTo>
                      <a:pt x="355" y="355"/>
                    </a:lnTo>
                    <a:lnTo>
                      <a:pt x="358" y="358"/>
                    </a:lnTo>
                    <a:lnTo>
                      <a:pt x="360" y="360"/>
                    </a:lnTo>
                    <a:lnTo>
                      <a:pt x="363" y="364"/>
                    </a:lnTo>
                    <a:lnTo>
                      <a:pt x="365" y="365"/>
                    </a:lnTo>
                    <a:lnTo>
                      <a:pt x="366" y="367"/>
                    </a:lnTo>
                    <a:lnTo>
                      <a:pt x="370" y="370"/>
                    </a:lnTo>
                    <a:lnTo>
                      <a:pt x="372" y="372"/>
                    </a:lnTo>
                    <a:lnTo>
                      <a:pt x="373" y="374"/>
                    </a:lnTo>
                    <a:lnTo>
                      <a:pt x="377" y="377"/>
                    </a:lnTo>
                    <a:lnTo>
                      <a:pt x="378" y="379"/>
                    </a:lnTo>
                    <a:lnTo>
                      <a:pt x="382" y="383"/>
                    </a:lnTo>
                    <a:lnTo>
                      <a:pt x="383" y="384"/>
                    </a:lnTo>
                    <a:lnTo>
                      <a:pt x="385" y="386"/>
                    </a:lnTo>
                    <a:lnTo>
                      <a:pt x="388" y="389"/>
                    </a:lnTo>
                    <a:lnTo>
                      <a:pt x="390" y="391"/>
                    </a:lnTo>
                    <a:lnTo>
                      <a:pt x="392" y="393"/>
                    </a:lnTo>
                    <a:lnTo>
                      <a:pt x="396" y="396"/>
                    </a:lnTo>
                    <a:lnTo>
                      <a:pt x="397" y="398"/>
                    </a:lnTo>
                    <a:lnTo>
                      <a:pt x="401" y="401"/>
                    </a:lnTo>
                    <a:lnTo>
                      <a:pt x="402" y="403"/>
                    </a:lnTo>
                    <a:lnTo>
                      <a:pt x="404" y="405"/>
                    </a:lnTo>
                    <a:lnTo>
                      <a:pt x="407" y="408"/>
                    </a:lnTo>
                    <a:lnTo>
                      <a:pt x="409" y="410"/>
                    </a:lnTo>
                    <a:lnTo>
                      <a:pt x="411" y="411"/>
                    </a:lnTo>
                    <a:lnTo>
                      <a:pt x="414" y="415"/>
                    </a:lnTo>
                    <a:lnTo>
                      <a:pt x="416" y="416"/>
                    </a:lnTo>
                    <a:lnTo>
                      <a:pt x="418" y="418"/>
                    </a:lnTo>
                    <a:lnTo>
                      <a:pt x="419" y="420"/>
                    </a:lnTo>
                    <a:lnTo>
                      <a:pt x="421" y="422"/>
                    </a:lnTo>
                    <a:lnTo>
                      <a:pt x="423" y="424"/>
                    </a:lnTo>
                    <a:lnTo>
                      <a:pt x="426" y="427"/>
                    </a:lnTo>
                    <a:lnTo>
                      <a:pt x="428" y="429"/>
                    </a:lnTo>
                    <a:lnTo>
                      <a:pt x="429" y="430"/>
                    </a:lnTo>
                    <a:lnTo>
                      <a:pt x="433" y="434"/>
                    </a:lnTo>
                    <a:lnTo>
                      <a:pt x="435" y="435"/>
                    </a:lnTo>
                    <a:lnTo>
                      <a:pt x="436" y="437"/>
                    </a:lnTo>
                    <a:lnTo>
                      <a:pt x="440" y="440"/>
                    </a:lnTo>
                    <a:lnTo>
                      <a:pt x="441" y="442"/>
                    </a:lnTo>
                    <a:lnTo>
                      <a:pt x="445" y="446"/>
                    </a:lnTo>
                    <a:lnTo>
                      <a:pt x="446" y="447"/>
                    </a:lnTo>
                    <a:lnTo>
                      <a:pt x="448" y="449"/>
                    </a:lnTo>
                    <a:lnTo>
                      <a:pt x="451" y="452"/>
                    </a:lnTo>
                    <a:lnTo>
                      <a:pt x="453" y="454"/>
                    </a:lnTo>
                    <a:lnTo>
                      <a:pt x="455" y="456"/>
                    </a:lnTo>
                    <a:lnTo>
                      <a:pt x="459" y="459"/>
                    </a:lnTo>
                    <a:lnTo>
                      <a:pt x="460" y="461"/>
                    </a:lnTo>
                    <a:lnTo>
                      <a:pt x="464" y="464"/>
                    </a:lnTo>
                    <a:lnTo>
                      <a:pt x="465" y="466"/>
                    </a:lnTo>
                    <a:lnTo>
                      <a:pt x="467" y="468"/>
                    </a:lnTo>
                    <a:lnTo>
                      <a:pt x="470" y="471"/>
                    </a:lnTo>
                    <a:lnTo>
                      <a:pt x="472" y="473"/>
                    </a:lnTo>
                    <a:lnTo>
                      <a:pt x="474" y="474"/>
                    </a:lnTo>
                    <a:lnTo>
                      <a:pt x="477" y="478"/>
                    </a:lnTo>
                    <a:lnTo>
                      <a:pt x="479" y="479"/>
                    </a:lnTo>
                    <a:lnTo>
                      <a:pt x="481" y="481"/>
                    </a:lnTo>
                    <a:lnTo>
                      <a:pt x="482" y="483"/>
                    </a:lnTo>
                    <a:lnTo>
                      <a:pt x="484" y="485"/>
                    </a:lnTo>
                    <a:lnTo>
                      <a:pt x="486" y="487"/>
                    </a:lnTo>
                    <a:lnTo>
                      <a:pt x="489" y="490"/>
                    </a:lnTo>
                    <a:lnTo>
                      <a:pt x="491" y="492"/>
                    </a:lnTo>
                    <a:lnTo>
                      <a:pt x="492" y="493"/>
                    </a:lnTo>
                    <a:lnTo>
                      <a:pt x="496" y="497"/>
                    </a:lnTo>
                    <a:lnTo>
                      <a:pt x="497" y="498"/>
                    </a:lnTo>
                    <a:lnTo>
                      <a:pt x="499" y="500"/>
                    </a:lnTo>
                    <a:lnTo>
                      <a:pt x="503" y="504"/>
                    </a:lnTo>
                    <a:lnTo>
                      <a:pt x="505" y="505"/>
                    </a:lnTo>
                    <a:lnTo>
                      <a:pt x="508" y="509"/>
                    </a:lnTo>
                    <a:lnTo>
                      <a:pt x="510" y="510"/>
                    </a:lnTo>
                    <a:lnTo>
                      <a:pt x="511" y="512"/>
                    </a:lnTo>
                    <a:lnTo>
                      <a:pt x="515" y="515"/>
                    </a:lnTo>
                    <a:lnTo>
                      <a:pt x="516" y="517"/>
                    </a:lnTo>
                    <a:lnTo>
                      <a:pt x="518" y="519"/>
                    </a:lnTo>
                    <a:lnTo>
                      <a:pt x="521" y="522"/>
                    </a:lnTo>
                    <a:lnTo>
                      <a:pt x="523" y="524"/>
                    </a:lnTo>
                    <a:lnTo>
                      <a:pt x="527" y="528"/>
                    </a:lnTo>
                    <a:lnTo>
                      <a:pt x="528" y="529"/>
                    </a:lnTo>
                    <a:lnTo>
                      <a:pt x="530" y="531"/>
                    </a:lnTo>
                    <a:lnTo>
                      <a:pt x="533" y="534"/>
                    </a:lnTo>
                    <a:lnTo>
                      <a:pt x="535" y="536"/>
                    </a:lnTo>
                    <a:lnTo>
                      <a:pt x="537" y="538"/>
                    </a:lnTo>
                    <a:lnTo>
                      <a:pt x="540" y="541"/>
                    </a:lnTo>
                    <a:lnTo>
                      <a:pt x="542" y="543"/>
                    </a:lnTo>
                    <a:lnTo>
                      <a:pt x="546" y="546"/>
                    </a:lnTo>
                    <a:lnTo>
                      <a:pt x="547" y="548"/>
                    </a:lnTo>
                    <a:lnTo>
                      <a:pt x="549" y="550"/>
                    </a:lnTo>
                    <a:lnTo>
                      <a:pt x="552" y="553"/>
                    </a:lnTo>
                    <a:lnTo>
                      <a:pt x="554" y="555"/>
                    </a:lnTo>
                    <a:lnTo>
                      <a:pt x="556" y="556"/>
                    </a:lnTo>
                    <a:lnTo>
                      <a:pt x="559" y="560"/>
                    </a:lnTo>
                    <a:lnTo>
                      <a:pt x="560" y="561"/>
                    </a:lnTo>
                    <a:lnTo>
                      <a:pt x="562" y="563"/>
                    </a:lnTo>
                    <a:lnTo>
                      <a:pt x="564" y="565"/>
                    </a:lnTo>
                    <a:lnTo>
                      <a:pt x="566" y="567"/>
                    </a:lnTo>
                    <a:lnTo>
                      <a:pt x="568" y="569"/>
                    </a:lnTo>
                    <a:lnTo>
                      <a:pt x="571" y="572"/>
                    </a:lnTo>
                    <a:lnTo>
                      <a:pt x="573" y="574"/>
                    </a:lnTo>
                    <a:lnTo>
                      <a:pt x="574" y="575"/>
                    </a:lnTo>
                    <a:lnTo>
                      <a:pt x="578" y="579"/>
                    </a:lnTo>
                    <a:lnTo>
                      <a:pt x="579" y="580"/>
                    </a:lnTo>
                    <a:lnTo>
                      <a:pt x="581" y="582"/>
                    </a:lnTo>
                    <a:lnTo>
                      <a:pt x="584" y="585"/>
                    </a:lnTo>
                    <a:lnTo>
                      <a:pt x="586" y="587"/>
                    </a:lnTo>
                    <a:lnTo>
                      <a:pt x="590" y="591"/>
                    </a:lnTo>
                    <a:lnTo>
                      <a:pt x="591" y="592"/>
                    </a:lnTo>
                    <a:lnTo>
                      <a:pt x="593" y="594"/>
                    </a:lnTo>
                    <a:lnTo>
                      <a:pt x="596" y="597"/>
                    </a:lnTo>
                    <a:lnTo>
                      <a:pt x="598" y="599"/>
                    </a:lnTo>
                    <a:lnTo>
                      <a:pt x="600" y="601"/>
                    </a:lnTo>
                    <a:lnTo>
                      <a:pt x="603" y="604"/>
                    </a:lnTo>
                    <a:lnTo>
                      <a:pt x="605" y="606"/>
                    </a:lnTo>
                    <a:lnTo>
                      <a:pt x="608" y="609"/>
                    </a:lnTo>
                    <a:lnTo>
                      <a:pt x="610" y="611"/>
                    </a:lnTo>
                    <a:lnTo>
                      <a:pt x="612" y="613"/>
                    </a:lnTo>
                    <a:lnTo>
                      <a:pt x="615" y="616"/>
                    </a:lnTo>
                    <a:lnTo>
                      <a:pt x="617" y="618"/>
                    </a:lnTo>
                    <a:lnTo>
                      <a:pt x="619" y="619"/>
                    </a:lnTo>
                    <a:lnTo>
                      <a:pt x="622" y="623"/>
                    </a:lnTo>
                    <a:lnTo>
                      <a:pt x="624" y="625"/>
                    </a:lnTo>
                    <a:lnTo>
                      <a:pt x="625" y="626"/>
                    </a:lnTo>
                    <a:lnTo>
                      <a:pt x="627" y="628"/>
                    </a:lnTo>
                    <a:lnTo>
                      <a:pt x="629" y="630"/>
                    </a:lnTo>
                    <a:lnTo>
                      <a:pt x="631" y="632"/>
                    </a:lnTo>
                    <a:lnTo>
                      <a:pt x="634" y="635"/>
                    </a:lnTo>
                    <a:lnTo>
                      <a:pt x="636" y="637"/>
                    </a:lnTo>
                    <a:lnTo>
                      <a:pt x="637" y="638"/>
                    </a:lnTo>
                    <a:lnTo>
                      <a:pt x="639" y="638"/>
                    </a:lnTo>
                    <a:lnTo>
                      <a:pt x="641" y="637"/>
                    </a:lnTo>
                    <a:lnTo>
                      <a:pt x="642" y="635"/>
                    </a:lnTo>
                    <a:lnTo>
                      <a:pt x="646" y="632"/>
                    </a:lnTo>
                    <a:lnTo>
                      <a:pt x="647" y="630"/>
                    </a:lnTo>
                    <a:lnTo>
                      <a:pt x="649" y="628"/>
                    </a:lnTo>
                    <a:lnTo>
                      <a:pt x="651" y="626"/>
                    </a:lnTo>
                    <a:lnTo>
                      <a:pt x="653" y="625"/>
                    </a:lnTo>
                    <a:lnTo>
                      <a:pt x="655" y="623"/>
                    </a:lnTo>
                    <a:lnTo>
                      <a:pt x="658" y="619"/>
                    </a:lnTo>
                    <a:lnTo>
                      <a:pt x="660" y="618"/>
                    </a:lnTo>
                    <a:lnTo>
                      <a:pt x="661" y="616"/>
                    </a:lnTo>
                    <a:lnTo>
                      <a:pt x="665" y="613"/>
                    </a:lnTo>
                    <a:lnTo>
                      <a:pt x="666" y="611"/>
                    </a:lnTo>
                    <a:lnTo>
                      <a:pt x="668" y="609"/>
                    </a:lnTo>
                    <a:lnTo>
                      <a:pt x="671" y="606"/>
                    </a:lnTo>
                    <a:lnTo>
                      <a:pt x="673" y="604"/>
                    </a:lnTo>
                    <a:lnTo>
                      <a:pt x="677" y="601"/>
                    </a:lnTo>
                    <a:lnTo>
                      <a:pt x="678" y="599"/>
                    </a:lnTo>
                    <a:lnTo>
                      <a:pt x="680" y="597"/>
                    </a:lnTo>
                    <a:lnTo>
                      <a:pt x="683" y="594"/>
                    </a:lnTo>
                    <a:lnTo>
                      <a:pt x="685" y="592"/>
                    </a:lnTo>
                    <a:lnTo>
                      <a:pt x="687" y="591"/>
                    </a:lnTo>
                    <a:lnTo>
                      <a:pt x="690" y="587"/>
                    </a:lnTo>
                    <a:lnTo>
                      <a:pt x="692" y="585"/>
                    </a:lnTo>
                    <a:lnTo>
                      <a:pt x="695" y="582"/>
                    </a:lnTo>
                    <a:lnTo>
                      <a:pt x="697" y="580"/>
                    </a:lnTo>
                    <a:lnTo>
                      <a:pt x="699" y="579"/>
                    </a:lnTo>
                    <a:lnTo>
                      <a:pt x="702" y="575"/>
                    </a:lnTo>
                    <a:lnTo>
                      <a:pt x="704" y="574"/>
                    </a:lnTo>
                    <a:lnTo>
                      <a:pt x="705" y="572"/>
                    </a:lnTo>
                    <a:lnTo>
                      <a:pt x="709" y="569"/>
                    </a:lnTo>
                    <a:lnTo>
                      <a:pt x="710" y="567"/>
                    </a:lnTo>
                    <a:lnTo>
                      <a:pt x="712" y="565"/>
                    </a:lnTo>
                    <a:lnTo>
                      <a:pt x="714" y="563"/>
                    </a:lnTo>
                    <a:lnTo>
                      <a:pt x="716" y="561"/>
                    </a:lnTo>
                    <a:lnTo>
                      <a:pt x="718" y="560"/>
                    </a:lnTo>
                    <a:lnTo>
                      <a:pt x="721" y="556"/>
                    </a:lnTo>
                    <a:lnTo>
                      <a:pt x="723" y="555"/>
                    </a:lnTo>
                    <a:lnTo>
                      <a:pt x="724" y="553"/>
                    </a:lnTo>
                    <a:lnTo>
                      <a:pt x="728" y="550"/>
                    </a:lnTo>
                    <a:lnTo>
                      <a:pt x="729" y="548"/>
                    </a:lnTo>
                    <a:lnTo>
                      <a:pt x="731" y="546"/>
                    </a:lnTo>
                    <a:lnTo>
                      <a:pt x="734" y="543"/>
                    </a:lnTo>
                    <a:lnTo>
                      <a:pt x="736" y="541"/>
                    </a:lnTo>
                    <a:lnTo>
                      <a:pt x="740" y="538"/>
                    </a:lnTo>
                    <a:lnTo>
                      <a:pt x="741" y="536"/>
                    </a:lnTo>
                    <a:lnTo>
                      <a:pt x="743" y="534"/>
                    </a:lnTo>
                    <a:lnTo>
                      <a:pt x="746" y="531"/>
                    </a:lnTo>
                    <a:lnTo>
                      <a:pt x="748" y="529"/>
                    </a:lnTo>
                    <a:lnTo>
                      <a:pt x="750" y="528"/>
                    </a:lnTo>
                    <a:lnTo>
                      <a:pt x="753" y="524"/>
                    </a:lnTo>
                    <a:lnTo>
                      <a:pt x="755" y="522"/>
                    </a:lnTo>
                    <a:lnTo>
                      <a:pt x="758" y="519"/>
                    </a:lnTo>
                    <a:lnTo>
                      <a:pt x="760" y="517"/>
                    </a:lnTo>
                    <a:lnTo>
                      <a:pt x="762" y="515"/>
                    </a:lnTo>
                    <a:lnTo>
                      <a:pt x="765" y="512"/>
                    </a:lnTo>
                    <a:lnTo>
                      <a:pt x="767" y="510"/>
                    </a:lnTo>
                    <a:lnTo>
                      <a:pt x="769" y="509"/>
                    </a:lnTo>
                    <a:lnTo>
                      <a:pt x="772" y="505"/>
                    </a:lnTo>
                    <a:lnTo>
                      <a:pt x="774" y="504"/>
                    </a:lnTo>
                    <a:lnTo>
                      <a:pt x="777" y="500"/>
                    </a:lnTo>
                    <a:lnTo>
                      <a:pt x="779" y="498"/>
                    </a:lnTo>
                    <a:lnTo>
                      <a:pt x="780" y="497"/>
                    </a:lnTo>
                    <a:lnTo>
                      <a:pt x="784" y="493"/>
                    </a:lnTo>
                    <a:lnTo>
                      <a:pt x="786" y="492"/>
                    </a:lnTo>
                    <a:lnTo>
                      <a:pt x="787" y="490"/>
                    </a:lnTo>
                    <a:lnTo>
                      <a:pt x="791" y="487"/>
                    </a:lnTo>
                    <a:lnTo>
                      <a:pt x="792" y="485"/>
                    </a:lnTo>
                    <a:lnTo>
                      <a:pt x="794" y="483"/>
                    </a:lnTo>
                    <a:lnTo>
                      <a:pt x="796" y="481"/>
                    </a:lnTo>
                    <a:lnTo>
                      <a:pt x="797" y="479"/>
                    </a:lnTo>
                    <a:lnTo>
                      <a:pt x="799" y="478"/>
                    </a:lnTo>
                    <a:lnTo>
                      <a:pt x="803" y="474"/>
                    </a:lnTo>
                    <a:lnTo>
                      <a:pt x="804" y="473"/>
                    </a:lnTo>
                    <a:lnTo>
                      <a:pt x="806" y="471"/>
                    </a:lnTo>
                    <a:lnTo>
                      <a:pt x="810" y="468"/>
                    </a:lnTo>
                    <a:lnTo>
                      <a:pt x="811" y="466"/>
                    </a:lnTo>
                    <a:lnTo>
                      <a:pt x="813" y="464"/>
                    </a:lnTo>
                    <a:lnTo>
                      <a:pt x="816" y="461"/>
                    </a:lnTo>
                    <a:lnTo>
                      <a:pt x="818" y="459"/>
                    </a:lnTo>
                    <a:lnTo>
                      <a:pt x="821" y="456"/>
                    </a:lnTo>
                    <a:lnTo>
                      <a:pt x="823" y="454"/>
                    </a:lnTo>
                    <a:lnTo>
                      <a:pt x="825" y="452"/>
                    </a:lnTo>
                    <a:lnTo>
                      <a:pt x="828" y="449"/>
                    </a:lnTo>
                    <a:lnTo>
                      <a:pt x="830" y="447"/>
                    </a:lnTo>
                    <a:lnTo>
                      <a:pt x="832" y="446"/>
                    </a:lnTo>
                    <a:lnTo>
                      <a:pt x="835" y="442"/>
                    </a:lnTo>
                    <a:lnTo>
                      <a:pt x="837" y="440"/>
                    </a:lnTo>
                    <a:lnTo>
                      <a:pt x="840" y="437"/>
                    </a:lnTo>
                    <a:lnTo>
                      <a:pt x="842" y="435"/>
                    </a:lnTo>
                    <a:lnTo>
                      <a:pt x="843" y="434"/>
                    </a:lnTo>
                    <a:lnTo>
                      <a:pt x="847" y="430"/>
                    </a:lnTo>
                    <a:lnTo>
                      <a:pt x="849" y="429"/>
                    </a:lnTo>
                    <a:lnTo>
                      <a:pt x="850" y="427"/>
                    </a:lnTo>
                    <a:lnTo>
                      <a:pt x="854" y="424"/>
                    </a:lnTo>
                    <a:lnTo>
                      <a:pt x="855" y="422"/>
                    </a:lnTo>
                    <a:lnTo>
                      <a:pt x="857" y="420"/>
                    </a:lnTo>
                    <a:lnTo>
                      <a:pt x="859" y="418"/>
                    </a:lnTo>
                    <a:lnTo>
                      <a:pt x="860" y="416"/>
                    </a:lnTo>
                    <a:lnTo>
                      <a:pt x="862" y="415"/>
                    </a:lnTo>
                    <a:lnTo>
                      <a:pt x="866" y="411"/>
                    </a:lnTo>
                    <a:lnTo>
                      <a:pt x="867" y="410"/>
                    </a:lnTo>
                    <a:lnTo>
                      <a:pt x="869" y="408"/>
                    </a:lnTo>
                    <a:lnTo>
                      <a:pt x="873" y="405"/>
                    </a:lnTo>
                    <a:lnTo>
                      <a:pt x="874" y="403"/>
                    </a:lnTo>
                    <a:lnTo>
                      <a:pt x="876" y="401"/>
                    </a:lnTo>
                    <a:lnTo>
                      <a:pt x="879" y="398"/>
                    </a:lnTo>
                    <a:lnTo>
                      <a:pt x="881" y="396"/>
                    </a:lnTo>
                    <a:lnTo>
                      <a:pt x="884" y="393"/>
                    </a:lnTo>
                    <a:lnTo>
                      <a:pt x="886" y="391"/>
                    </a:lnTo>
                    <a:lnTo>
                      <a:pt x="888" y="389"/>
                    </a:lnTo>
                    <a:lnTo>
                      <a:pt x="891" y="386"/>
                    </a:lnTo>
                    <a:lnTo>
                      <a:pt x="893" y="384"/>
                    </a:lnTo>
                    <a:lnTo>
                      <a:pt x="895" y="383"/>
                    </a:lnTo>
                    <a:lnTo>
                      <a:pt x="898" y="379"/>
                    </a:lnTo>
                    <a:lnTo>
                      <a:pt x="900" y="377"/>
                    </a:lnTo>
                    <a:lnTo>
                      <a:pt x="903" y="374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3550" y="1914"/>
                <a:ext cx="373" cy="374"/>
              </a:xfrm>
              <a:custGeom>
                <a:avLst/>
                <a:gdLst>
                  <a:gd name="T0" fmla="*/ 3 w 373"/>
                  <a:gd name="T1" fmla="*/ 370 h 374"/>
                  <a:gd name="T2" fmla="*/ 11 w 373"/>
                  <a:gd name="T3" fmla="*/ 364 h 374"/>
                  <a:gd name="T4" fmla="*/ 19 w 373"/>
                  <a:gd name="T5" fmla="*/ 355 h 374"/>
                  <a:gd name="T6" fmla="*/ 26 w 373"/>
                  <a:gd name="T7" fmla="*/ 348 h 374"/>
                  <a:gd name="T8" fmla="*/ 33 w 373"/>
                  <a:gd name="T9" fmla="*/ 342 h 374"/>
                  <a:gd name="T10" fmla="*/ 38 w 373"/>
                  <a:gd name="T11" fmla="*/ 336 h 374"/>
                  <a:gd name="T12" fmla="*/ 44 w 373"/>
                  <a:gd name="T13" fmla="*/ 329 h 374"/>
                  <a:gd name="T14" fmla="*/ 51 w 373"/>
                  <a:gd name="T15" fmla="*/ 323 h 374"/>
                  <a:gd name="T16" fmla="*/ 58 w 373"/>
                  <a:gd name="T17" fmla="*/ 316 h 374"/>
                  <a:gd name="T18" fmla="*/ 65 w 373"/>
                  <a:gd name="T19" fmla="*/ 309 h 374"/>
                  <a:gd name="T20" fmla="*/ 72 w 373"/>
                  <a:gd name="T21" fmla="*/ 302 h 374"/>
                  <a:gd name="T22" fmla="*/ 79 w 373"/>
                  <a:gd name="T23" fmla="*/ 295 h 374"/>
                  <a:gd name="T24" fmla="*/ 85 w 373"/>
                  <a:gd name="T25" fmla="*/ 289 h 374"/>
                  <a:gd name="T26" fmla="*/ 92 w 373"/>
                  <a:gd name="T27" fmla="*/ 282 h 374"/>
                  <a:gd name="T28" fmla="*/ 99 w 373"/>
                  <a:gd name="T29" fmla="*/ 275 h 374"/>
                  <a:gd name="T30" fmla="*/ 104 w 373"/>
                  <a:gd name="T31" fmla="*/ 270 h 374"/>
                  <a:gd name="T32" fmla="*/ 111 w 373"/>
                  <a:gd name="T33" fmla="*/ 263 h 374"/>
                  <a:gd name="T34" fmla="*/ 118 w 373"/>
                  <a:gd name="T35" fmla="*/ 256 h 374"/>
                  <a:gd name="T36" fmla="*/ 126 w 373"/>
                  <a:gd name="T37" fmla="*/ 248 h 374"/>
                  <a:gd name="T38" fmla="*/ 133 w 373"/>
                  <a:gd name="T39" fmla="*/ 241 h 374"/>
                  <a:gd name="T40" fmla="*/ 140 w 373"/>
                  <a:gd name="T41" fmla="*/ 234 h 374"/>
                  <a:gd name="T42" fmla="*/ 147 w 373"/>
                  <a:gd name="T43" fmla="*/ 227 h 374"/>
                  <a:gd name="T44" fmla="*/ 153 w 373"/>
                  <a:gd name="T45" fmla="*/ 220 h 374"/>
                  <a:gd name="T46" fmla="*/ 160 w 373"/>
                  <a:gd name="T47" fmla="*/ 213 h 374"/>
                  <a:gd name="T48" fmla="*/ 167 w 373"/>
                  <a:gd name="T49" fmla="*/ 207 h 374"/>
                  <a:gd name="T50" fmla="*/ 174 w 373"/>
                  <a:gd name="T51" fmla="*/ 200 h 374"/>
                  <a:gd name="T52" fmla="*/ 181 w 373"/>
                  <a:gd name="T53" fmla="*/ 193 h 374"/>
                  <a:gd name="T54" fmla="*/ 186 w 373"/>
                  <a:gd name="T55" fmla="*/ 188 h 374"/>
                  <a:gd name="T56" fmla="*/ 193 w 373"/>
                  <a:gd name="T57" fmla="*/ 181 h 374"/>
                  <a:gd name="T58" fmla="*/ 199 w 373"/>
                  <a:gd name="T59" fmla="*/ 174 h 374"/>
                  <a:gd name="T60" fmla="*/ 208 w 373"/>
                  <a:gd name="T61" fmla="*/ 166 h 374"/>
                  <a:gd name="T62" fmla="*/ 215 w 373"/>
                  <a:gd name="T63" fmla="*/ 159 h 374"/>
                  <a:gd name="T64" fmla="*/ 221 w 373"/>
                  <a:gd name="T65" fmla="*/ 152 h 374"/>
                  <a:gd name="T66" fmla="*/ 229 w 373"/>
                  <a:gd name="T67" fmla="*/ 145 h 374"/>
                  <a:gd name="T68" fmla="*/ 235 w 373"/>
                  <a:gd name="T69" fmla="*/ 139 h 374"/>
                  <a:gd name="T70" fmla="*/ 242 w 373"/>
                  <a:gd name="T71" fmla="*/ 131 h 374"/>
                  <a:gd name="T72" fmla="*/ 247 w 373"/>
                  <a:gd name="T73" fmla="*/ 126 h 374"/>
                  <a:gd name="T74" fmla="*/ 254 w 373"/>
                  <a:gd name="T75" fmla="*/ 120 h 374"/>
                  <a:gd name="T76" fmla="*/ 261 w 373"/>
                  <a:gd name="T77" fmla="*/ 113 h 374"/>
                  <a:gd name="T78" fmla="*/ 268 w 373"/>
                  <a:gd name="T79" fmla="*/ 106 h 374"/>
                  <a:gd name="T80" fmla="*/ 275 w 373"/>
                  <a:gd name="T81" fmla="*/ 99 h 374"/>
                  <a:gd name="T82" fmla="*/ 281 w 373"/>
                  <a:gd name="T83" fmla="*/ 92 h 374"/>
                  <a:gd name="T84" fmla="*/ 290 w 373"/>
                  <a:gd name="T85" fmla="*/ 84 h 374"/>
                  <a:gd name="T86" fmla="*/ 297 w 373"/>
                  <a:gd name="T87" fmla="*/ 77 h 374"/>
                  <a:gd name="T88" fmla="*/ 303 w 373"/>
                  <a:gd name="T89" fmla="*/ 70 h 374"/>
                  <a:gd name="T90" fmla="*/ 310 w 373"/>
                  <a:gd name="T91" fmla="*/ 63 h 374"/>
                  <a:gd name="T92" fmla="*/ 317 w 373"/>
                  <a:gd name="T93" fmla="*/ 57 h 374"/>
                  <a:gd name="T94" fmla="*/ 324 w 373"/>
                  <a:gd name="T95" fmla="*/ 49 h 374"/>
                  <a:gd name="T96" fmla="*/ 331 w 373"/>
                  <a:gd name="T97" fmla="*/ 43 h 374"/>
                  <a:gd name="T98" fmla="*/ 338 w 373"/>
                  <a:gd name="T99" fmla="*/ 36 h 374"/>
                  <a:gd name="T100" fmla="*/ 344 w 373"/>
                  <a:gd name="T101" fmla="*/ 29 h 374"/>
                  <a:gd name="T102" fmla="*/ 353 w 373"/>
                  <a:gd name="T103" fmla="*/ 21 h 374"/>
                  <a:gd name="T104" fmla="*/ 360 w 373"/>
                  <a:gd name="T105" fmla="*/ 14 h 374"/>
                  <a:gd name="T106" fmla="*/ 366 w 373"/>
                  <a:gd name="T107" fmla="*/ 7 h 374"/>
                  <a:gd name="T108" fmla="*/ 373 w 373"/>
                  <a:gd name="T109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3" h="374">
                    <a:moveTo>
                      <a:pt x="0" y="374"/>
                    </a:moveTo>
                    <a:lnTo>
                      <a:pt x="2" y="372"/>
                    </a:lnTo>
                    <a:lnTo>
                      <a:pt x="3" y="370"/>
                    </a:lnTo>
                    <a:lnTo>
                      <a:pt x="7" y="367"/>
                    </a:lnTo>
                    <a:lnTo>
                      <a:pt x="9" y="365"/>
                    </a:lnTo>
                    <a:lnTo>
                      <a:pt x="11" y="364"/>
                    </a:lnTo>
                    <a:lnTo>
                      <a:pt x="14" y="360"/>
                    </a:lnTo>
                    <a:lnTo>
                      <a:pt x="16" y="358"/>
                    </a:lnTo>
                    <a:lnTo>
                      <a:pt x="19" y="355"/>
                    </a:lnTo>
                    <a:lnTo>
                      <a:pt x="21" y="353"/>
                    </a:lnTo>
                    <a:lnTo>
                      <a:pt x="22" y="352"/>
                    </a:lnTo>
                    <a:lnTo>
                      <a:pt x="26" y="348"/>
                    </a:lnTo>
                    <a:lnTo>
                      <a:pt x="27" y="347"/>
                    </a:lnTo>
                    <a:lnTo>
                      <a:pt x="29" y="345"/>
                    </a:lnTo>
                    <a:lnTo>
                      <a:pt x="33" y="342"/>
                    </a:lnTo>
                    <a:lnTo>
                      <a:pt x="34" y="340"/>
                    </a:lnTo>
                    <a:lnTo>
                      <a:pt x="36" y="338"/>
                    </a:lnTo>
                    <a:lnTo>
                      <a:pt x="38" y="336"/>
                    </a:lnTo>
                    <a:lnTo>
                      <a:pt x="39" y="334"/>
                    </a:lnTo>
                    <a:lnTo>
                      <a:pt x="41" y="333"/>
                    </a:lnTo>
                    <a:lnTo>
                      <a:pt x="44" y="329"/>
                    </a:lnTo>
                    <a:lnTo>
                      <a:pt x="46" y="328"/>
                    </a:lnTo>
                    <a:lnTo>
                      <a:pt x="48" y="326"/>
                    </a:lnTo>
                    <a:lnTo>
                      <a:pt x="51" y="323"/>
                    </a:lnTo>
                    <a:lnTo>
                      <a:pt x="53" y="321"/>
                    </a:lnTo>
                    <a:lnTo>
                      <a:pt x="55" y="319"/>
                    </a:lnTo>
                    <a:lnTo>
                      <a:pt x="58" y="316"/>
                    </a:lnTo>
                    <a:lnTo>
                      <a:pt x="60" y="314"/>
                    </a:lnTo>
                    <a:lnTo>
                      <a:pt x="63" y="311"/>
                    </a:lnTo>
                    <a:lnTo>
                      <a:pt x="65" y="309"/>
                    </a:lnTo>
                    <a:lnTo>
                      <a:pt x="66" y="307"/>
                    </a:lnTo>
                    <a:lnTo>
                      <a:pt x="70" y="304"/>
                    </a:lnTo>
                    <a:lnTo>
                      <a:pt x="72" y="302"/>
                    </a:lnTo>
                    <a:lnTo>
                      <a:pt x="73" y="301"/>
                    </a:lnTo>
                    <a:lnTo>
                      <a:pt x="77" y="297"/>
                    </a:lnTo>
                    <a:lnTo>
                      <a:pt x="79" y="295"/>
                    </a:lnTo>
                    <a:lnTo>
                      <a:pt x="82" y="292"/>
                    </a:lnTo>
                    <a:lnTo>
                      <a:pt x="84" y="290"/>
                    </a:lnTo>
                    <a:lnTo>
                      <a:pt x="85" y="289"/>
                    </a:lnTo>
                    <a:lnTo>
                      <a:pt x="89" y="285"/>
                    </a:lnTo>
                    <a:lnTo>
                      <a:pt x="90" y="284"/>
                    </a:lnTo>
                    <a:lnTo>
                      <a:pt x="92" y="282"/>
                    </a:lnTo>
                    <a:lnTo>
                      <a:pt x="96" y="278"/>
                    </a:lnTo>
                    <a:lnTo>
                      <a:pt x="97" y="277"/>
                    </a:lnTo>
                    <a:lnTo>
                      <a:pt x="99" y="275"/>
                    </a:lnTo>
                    <a:lnTo>
                      <a:pt x="101" y="273"/>
                    </a:lnTo>
                    <a:lnTo>
                      <a:pt x="102" y="271"/>
                    </a:lnTo>
                    <a:lnTo>
                      <a:pt x="104" y="270"/>
                    </a:lnTo>
                    <a:lnTo>
                      <a:pt x="107" y="266"/>
                    </a:lnTo>
                    <a:lnTo>
                      <a:pt x="109" y="265"/>
                    </a:lnTo>
                    <a:lnTo>
                      <a:pt x="111" y="263"/>
                    </a:lnTo>
                    <a:lnTo>
                      <a:pt x="114" y="260"/>
                    </a:lnTo>
                    <a:lnTo>
                      <a:pt x="116" y="258"/>
                    </a:lnTo>
                    <a:lnTo>
                      <a:pt x="118" y="256"/>
                    </a:lnTo>
                    <a:lnTo>
                      <a:pt x="121" y="253"/>
                    </a:lnTo>
                    <a:lnTo>
                      <a:pt x="123" y="251"/>
                    </a:lnTo>
                    <a:lnTo>
                      <a:pt x="126" y="248"/>
                    </a:lnTo>
                    <a:lnTo>
                      <a:pt x="128" y="246"/>
                    </a:lnTo>
                    <a:lnTo>
                      <a:pt x="130" y="244"/>
                    </a:lnTo>
                    <a:lnTo>
                      <a:pt x="133" y="241"/>
                    </a:lnTo>
                    <a:lnTo>
                      <a:pt x="135" y="239"/>
                    </a:lnTo>
                    <a:lnTo>
                      <a:pt x="136" y="237"/>
                    </a:lnTo>
                    <a:lnTo>
                      <a:pt x="140" y="234"/>
                    </a:lnTo>
                    <a:lnTo>
                      <a:pt x="142" y="232"/>
                    </a:lnTo>
                    <a:lnTo>
                      <a:pt x="145" y="229"/>
                    </a:lnTo>
                    <a:lnTo>
                      <a:pt x="147" y="227"/>
                    </a:lnTo>
                    <a:lnTo>
                      <a:pt x="148" y="225"/>
                    </a:lnTo>
                    <a:lnTo>
                      <a:pt x="152" y="222"/>
                    </a:lnTo>
                    <a:lnTo>
                      <a:pt x="153" y="220"/>
                    </a:lnTo>
                    <a:lnTo>
                      <a:pt x="155" y="219"/>
                    </a:lnTo>
                    <a:lnTo>
                      <a:pt x="159" y="215"/>
                    </a:lnTo>
                    <a:lnTo>
                      <a:pt x="160" y="213"/>
                    </a:lnTo>
                    <a:lnTo>
                      <a:pt x="164" y="210"/>
                    </a:lnTo>
                    <a:lnTo>
                      <a:pt x="166" y="208"/>
                    </a:lnTo>
                    <a:lnTo>
                      <a:pt x="167" y="207"/>
                    </a:lnTo>
                    <a:lnTo>
                      <a:pt x="171" y="203"/>
                    </a:lnTo>
                    <a:lnTo>
                      <a:pt x="172" y="202"/>
                    </a:lnTo>
                    <a:lnTo>
                      <a:pt x="174" y="200"/>
                    </a:lnTo>
                    <a:lnTo>
                      <a:pt x="177" y="196"/>
                    </a:lnTo>
                    <a:lnTo>
                      <a:pt x="179" y="195"/>
                    </a:lnTo>
                    <a:lnTo>
                      <a:pt x="181" y="193"/>
                    </a:lnTo>
                    <a:lnTo>
                      <a:pt x="183" y="191"/>
                    </a:lnTo>
                    <a:lnTo>
                      <a:pt x="184" y="189"/>
                    </a:lnTo>
                    <a:lnTo>
                      <a:pt x="186" y="188"/>
                    </a:lnTo>
                    <a:lnTo>
                      <a:pt x="189" y="184"/>
                    </a:lnTo>
                    <a:lnTo>
                      <a:pt x="191" y="183"/>
                    </a:lnTo>
                    <a:lnTo>
                      <a:pt x="193" y="181"/>
                    </a:lnTo>
                    <a:lnTo>
                      <a:pt x="196" y="178"/>
                    </a:lnTo>
                    <a:lnTo>
                      <a:pt x="198" y="176"/>
                    </a:lnTo>
                    <a:lnTo>
                      <a:pt x="199" y="174"/>
                    </a:lnTo>
                    <a:lnTo>
                      <a:pt x="203" y="171"/>
                    </a:lnTo>
                    <a:lnTo>
                      <a:pt x="205" y="169"/>
                    </a:lnTo>
                    <a:lnTo>
                      <a:pt x="208" y="166"/>
                    </a:lnTo>
                    <a:lnTo>
                      <a:pt x="210" y="164"/>
                    </a:lnTo>
                    <a:lnTo>
                      <a:pt x="211" y="162"/>
                    </a:lnTo>
                    <a:lnTo>
                      <a:pt x="215" y="159"/>
                    </a:lnTo>
                    <a:lnTo>
                      <a:pt x="216" y="157"/>
                    </a:lnTo>
                    <a:lnTo>
                      <a:pt x="218" y="156"/>
                    </a:lnTo>
                    <a:lnTo>
                      <a:pt x="221" y="152"/>
                    </a:lnTo>
                    <a:lnTo>
                      <a:pt x="223" y="150"/>
                    </a:lnTo>
                    <a:lnTo>
                      <a:pt x="227" y="147"/>
                    </a:lnTo>
                    <a:lnTo>
                      <a:pt x="229" y="145"/>
                    </a:lnTo>
                    <a:lnTo>
                      <a:pt x="230" y="144"/>
                    </a:lnTo>
                    <a:lnTo>
                      <a:pt x="234" y="140"/>
                    </a:lnTo>
                    <a:lnTo>
                      <a:pt x="235" y="139"/>
                    </a:lnTo>
                    <a:lnTo>
                      <a:pt x="237" y="137"/>
                    </a:lnTo>
                    <a:lnTo>
                      <a:pt x="240" y="133"/>
                    </a:lnTo>
                    <a:lnTo>
                      <a:pt x="242" y="131"/>
                    </a:lnTo>
                    <a:lnTo>
                      <a:pt x="244" y="130"/>
                    </a:lnTo>
                    <a:lnTo>
                      <a:pt x="246" y="128"/>
                    </a:lnTo>
                    <a:lnTo>
                      <a:pt x="247" y="126"/>
                    </a:lnTo>
                    <a:lnTo>
                      <a:pt x="249" y="125"/>
                    </a:lnTo>
                    <a:lnTo>
                      <a:pt x="252" y="121"/>
                    </a:lnTo>
                    <a:lnTo>
                      <a:pt x="254" y="120"/>
                    </a:lnTo>
                    <a:lnTo>
                      <a:pt x="256" y="118"/>
                    </a:lnTo>
                    <a:lnTo>
                      <a:pt x="259" y="115"/>
                    </a:lnTo>
                    <a:lnTo>
                      <a:pt x="261" y="113"/>
                    </a:lnTo>
                    <a:lnTo>
                      <a:pt x="262" y="111"/>
                    </a:lnTo>
                    <a:lnTo>
                      <a:pt x="266" y="108"/>
                    </a:lnTo>
                    <a:lnTo>
                      <a:pt x="268" y="106"/>
                    </a:lnTo>
                    <a:lnTo>
                      <a:pt x="271" y="103"/>
                    </a:lnTo>
                    <a:lnTo>
                      <a:pt x="273" y="101"/>
                    </a:lnTo>
                    <a:lnTo>
                      <a:pt x="275" y="99"/>
                    </a:lnTo>
                    <a:lnTo>
                      <a:pt x="278" y="96"/>
                    </a:lnTo>
                    <a:lnTo>
                      <a:pt x="280" y="94"/>
                    </a:lnTo>
                    <a:lnTo>
                      <a:pt x="281" y="92"/>
                    </a:lnTo>
                    <a:lnTo>
                      <a:pt x="285" y="89"/>
                    </a:lnTo>
                    <a:lnTo>
                      <a:pt x="286" y="87"/>
                    </a:lnTo>
                    <a:lnTo>
                      <a:pt x="290" y="84"/>
                    </a:lnTo>
                    <a:lnTo>
                      <a:pt x="292" y="82"/>
                    </a:lnTo>
                    <a:lnTo>
                      <a:pt x="293" y="80"/>
                    </a:lnTo>
                    <a:lnTo>
                      <a:pt x="297" y="77"/>
                    </a:lnTo>
                    <a:lnTo>
                      <a:pt x="298" y="75"/>
                    </a:lnTo>
                    <a:lnTo>
                      <a:pt x="300" y="74"/>
                    </a:lnTo>
                    <a:lnTo>
                      <a:pt x="303" y="70"/>
                    </a:lnTo>
                    <a:lnTo>
                      <a:pt x="305" y="68"/>
                    </a:lnTo>
                    <a:lnTo>
                      <a:pt x="308" y="65"/>
                    </a:lnTo>
                    <a:lnTo>
                      <a:pt x="310" y="63"/>
                    </a:lnTo>
                    <a:lnTo>
                      <a:pt x="312" y="62"/>
                    </a:lnTo>
                    <a:lnTo>
                      <a:pt x="316" y="58"/>
                    </a:lnTo>
                    <a:lnTo>
                      <a:pt x="317" y="57"/>
                    </a:lnTo>
                    <a:lnTo>
                      <a:pt x="319" y="55"/>
                    </a:lnTo>
                    <a:lnTo>
                      <a:pt x="322" y="51"/>
                    </a:lnTo>
                    <a:lnTo>
                      <a:pt x="324" y="49"/>
                    </a:lnTo>
                    <a:lnTo>
                      <a:pt x="326" y="48"/>
                    </a:lnTo>
                    <a:lnTo>
                      <a:pt x="329" y="44"/>
                    </a:lnTo>
                    <a:lnTo>
                      <a:pt x="331" y="43"/>
                    </a:lnTo>
                    <a:lnTo>
                      <a:pt x="334" y="39"/>
                    </a:lnTo>
                    <a:lnTo>
                      <a:pt x="336" y="38"/>
                    </a:lnTo>
                    <a:lnTo>
                      <a:pt x="338" y="36"/>
                    </a:lnTo>
                    <a:lnTo>
                      <a:pt x="341" y="33"/>
                    </a:lnTo>
                    <a:lnTo>
                      <a:pt x="343" y="31"/>
                    </a:lnTo>
                    <a:lnTo>
                      <a:pt x="344" y="29"/>
                    </a:lnTo>
                    <a:lnTo>
                      <a:pt x="348" y="26"/>
                    </a:lnTo>
                    <a:lnTo>
                      <a:pt x="349" y="24"/>
                    </a:lnTo>
                    <a:lnTo>
                      <a:pt x="353" y="21"/>
                    </a:lnTo>
                    <a:lnTo>
                      <a:pt x="355" y="19"/>
                    </a:lnTo>
                    <a:lnTo>
                      <a:pt x="356" y="17"/>
                    </a:lnTo>
                    <a:lnTo>
                      <a:pt x="360" y="14"/>
                    </a:lnTo>
                    <a:lnTo>
                      <a:pt x="361" y="12"/>
                    </a:lnTo>
                    <a:lnTo>
                      <a:pt x="363" y="10"/>
                    </a:lnTo>
                    <a:lnTo>
                      <a:pt x="366" y="7"/>
                    </a:lnTo>
                    <a:lnTo>
                      <a:pt x="368" y="5"/>
                    </a:lnTo>
                    <a:lnTo>
                      <a:pt x="371" y="2"/>
                    </a:lnTo>
                    <a:lnTo>
                      <a:pt x="373" y="0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</p:grp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208463" y="3675063"/>
              <a:ext cx="19843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5214938" y="2274888"/>
              <a:ext cx="0" cy="18986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035551" y="3654425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grpSp>
          <p:nvGrpSpPr>
            <p:cNvPr id="60" name="Group 49"/>
            <p:cNvGrpSpPr>
              <a:grpSpLocks/>
            </p:cNvGrpSpPr>
            <p:nvPr/>
          </p:nvGrpSpPr>
          <p:grpSpPr bwMode="auto">
            <a:xfrm>
              <a:off x="9201183" y="3600450"/>
              <a:ext cx="190501" cy="409575"/>
              <a:chOff x="5796" y="2268"/>
              <a:chExt cx="120" cy="258"/>
            </a:xfrm>
          </p:grpSpPr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5796" y="2268"/>
                <a:ext cx="95" cy="48"/>
              </a:xfrm>
              <a:custGeom>
                <a:avLst/>
                <a:gdLst>
                  <a:gd name="T0" fmla="*/ 95 w 95"/>
                  <a:gd name="T1" fmla="*/ 24 h 48"/>
                  <a:gd name="T2" fmla="*/ 0 w 95"/>
                  <a:gd name="T3" fmla="*/ 0 h 48"/>
                  <a:gd name="T4" fmla="*/ 36 w 95"/>
                  <a:gd name="T5" fmla="*/ 24 h 48"/>
                  <a:gd name="T6" fmla="*/ 0 w 95"/>
                  <a:gd name="T7" fmla="*/ 48 h 48"/>
                  <a:gd name="T8" fmla="*/ 95 w 95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48">
                    <a:moveTo>
                      <a:pt x="95" y="24"/>
                    </a:moveTo>
                    <a:lnTo>
                      <a:pt x="0" y="0"/>
                    </a:lnTo>
                    <a:lnTo>
                      <a:pt x="36" y="24"/>
                    </a:lnTo>
                    <a:lnTo>
                      <a:pt x="0" y="48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76" name="Rectangle 48"/>
              <p:cNvSpPr>
                <a:spLocks noChangeArrowheads="1"/>
              </p:cNvSpPr>
              <p:nvPr/>
            </p:nvSpPr>
            <p:spPr bwMode="auto">
              <a:xfrm>
                <a:off x="5839" y="2342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61" name="Group 52"/>
            <p:cNvGrpSpPr>
              <a:grpSpLocks/>
            </p:cNvGrpSpPr>
            <p:nvPr/>
          </p:nvGrpSpPr>
          <p:grpSpPr bwMode="auto">
            <a:xfrm>
              <a:off x="8242306" y="2144713"/>
              <a:ext cx="246063" cy="293687"/>
              <a:chOff x="5192" y="1351"/>
              <a:chExt cx="155" cy="185"/>
            </a:xfrm>
          </p:grpSpPr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5192" y="1351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74" name="Rectangle 51"/>
              <p:cNvSpPr>
                <a:spLocks noChangeArrowheads="1"/>
              </p:cNvSpPr>
              <p:nvPr/>
            </p:nvSpPr>
            <p:spPr bwMode="auto">
              <a:xfrm>
                <a:off x="5279" y="1352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8494713" y="2459038"/>
              <a:ext cx="919163" cy="1136650"/>
            </a:xfrm>
            <a:custGeom>
              <a:avLst/>
              <a:gdLst>
                <a:gd name="T0" fmla="*/ 6 w 579"/>
                <a:gd name="T1" fmla="*/ 64 h 716"/>
                <a:gd name="T2" fmla="*/ 20 w 579"/>
                <a:gd name="T3" fmla="*/ 181 h 716"/>
                <a:gd name="T4" fmla="*/ 27 w 579"/>
                <a:gd name="T5" fmla="*/ 228 h 716"/>
                <a:gd name="T6" fmla="*/ 33 w 579"/>
                <a:gd name="T7" fmla="*/ 265 h 716"/>
                <a:gd name="T8" fmla="*/ 38 w 579"/>
                <a:gd name="T9" fmla="*/ 295 h 716"/>
                <a:gd name="T10" fmla="*/ 43 w 579"/>
                <a:gd name="T11" fmla="*/ 317 h 716"/>
                <a:gd name="T12" fmla="*/ 47 w 579"/>
                <a:gd name="T13" fmla="*/ 335 h 716"/>
                <a:gd name="T14" fmla="*/ 52 w 579"/>
                <a:gd name="T15" fmla="*/ 355 h 716"/>
                <a:gd name="T16" fmla="*/ 56 w 579"/>
                <a:gd name="T17" fmla="*/ 374 h 716"/>
                <a:gd name="T18" fmla="*/ 60 w 579"/>
                <a:gd name="T19" fmla="*/ 388 h 716"/>
                <a:gd name="T20" fmla="*/ 64 w 579"/>
                <a:gd name="T21" fmla="*/ 402 h 716"/>
                <a:gd name="T22" fmla="*/ 69 w 579"/>
                <a:gd name="T23" fmla="*/ 418 h 716"/>
                <a:gd name="T24" fmla="*/ 73 w 579"/>
                <a:gd name="T25" fmla="*/ 432 h 716"/>
                <a:gd name="T26" fmla="*/ 78 w 579"/>
                <a:gd name="T27" fmla="*/ 445 h 716"/>
                <a:gd name="T28" fmla="*/ 84 w 579"/>
                <a:gd name="T29" fmla="*/ 462 h 716"/>
                <a:gd name="T30" fmla="*/ 89 w 579"/>
                <a:gd name="T31" fmla="*/ 473 h 716"/>
                <a:gd name="T32" fmla="*/ 95 w 579"/>
                <a:gd name="T33" fmla="*/ 488 h 716"/>
                <a:gd name="T34" fmla="*/ 102 w 579"/>
                <a:gd name="T35" fmla="*/ 502 h 716"/>
                <a:gd name="T36" fmla="*/ 108 w 579"/>
                <a:gd name="T37" fmla="*/ 514 h 716"/>
                <a:gd name="T38" fmla="*/ 118 w 579"/>
                <a:gd name="T39" fmla="*/ 531 h 716"/>
                <a:gd name="T40" fmla="*/ 122 w 579"/>
                <a:gd name="T41" fmla="*/ 538 h 716"/>
                <a:gd name="T42" fmla="*/ 130 w 579"/>
                <a:gd name="T43" fmla="*/ 552 h 716"/>
                <a:gd name="T44" fmla="*/ 138 w 579"/>
                <a:gd name="T45" fmla="*/ 562 h 716"/>
                <a:gd name="T46" fmla="*/ 145 w 579"/>
                <a:gd name="T47" fmla="*/ 571 h 716"/>
                <a:gd name="T48" fmla="*/ 152 w 579"/>
                <a:gd name="T49" fmla="*/ 579 h 716"/>
                <a:gd name="T50" fmla="*/ 160 w 579"/>
                <a:gd name="T51" fmla="*/ 588 h 716"/>
                <a:gd name="T52" fmla="*/ 167 w 579"/>
                <a:gd name="T53" fmla="*/ 595 h 716"/>
                <a:gd name="T54" fmla="*/ 176 w 579"/>
                <a:gd name="T55" fmla="*/ 604 h 716"/>
                <a:gd name="T56" fmla="*/ 183 w 579"/>
                <a:gd name="T57" fmla="*/ 609 h 716"/>
                <a:gd name="T58" fmla="*/ 195 w 579"/>
                <a:gd name="T59" fmla="*/ 619 h 716"/>
                <a:gd name="T60" fmla="*/ 205 w 579"/>
                <a:gd name="T61" fmla="*/ 626 h 716"/>
                <a:gd name="T62" fmla="*/ 215 w 579"/>
                <a:gd name="T63" fmla="*/ 633 h 716"/>
                <a:gd name="T64" fmla="*/ 226 w 579"/>
                <a:gd name="T65" fmla="*/ 639 h 716"/>
                <a:gd name="T66" fmla="*/ 237 w 579"/>
                <a:gd name="T67" fmla="*/ 645 h 716"/>
                <a:gd name="T68" fmla="*/ 249 w 579"/>
                <a:gd name="T69" fmla="*/ 651 h 716"/>
                <a:gd name="T70" fmla="*/ 259 w 579"/>
                <a:gd name="T71" fmla="*/ 656 h 716"/>
                <a:gd name="T72" fmla="*/ 271 w 579"/>
                <a:gd name="T73" fmla="*/ 661 h 716"/>
                <a:gd name="T74" fmla="*/ 283 w 579"/>
                <a:gd name="T75" fmla="*/ 666 h 716"/>
                <a:gd name="T76" fmla="*/ 296 w 579"/>
                <a:gd name="T77" fmla="*/ 670 h 716"/>
                <a:gd name="T78" fmla="*/ 309 w 579"/>
                <a:gd name="T79" fmla="*/ 674 h 716"/>
                <a:gd name="T80" fmla="*/ 321 w 579"/>
                <a:gd name="T81" fmla="*/ 678 h 716"/>
                <a:gd name="T82" fmla="*/ 335 w 579"/>
                <a:gd name="T83" fmla="*/ 682 h 716"/>
                <a:gd name="T84" fmla="*/ 347 w 579"/>
                <a:gd name="T85" fmla="*/ 685 h 716"/>
                <a:gd name="T86" fmla="*/ 365 w 579"/>
                <a:gd name="T87" fmla="*/ 689 h 716"/>
                <a:gd name="T88" fmla="*/ 378 w 579"/>
                <a:gd name="T89" fmla="*/ 691 h 716"/>
                <a:gd name="T90" fmla="*/ 391 w 579"/>
                <a:gd name="T91" fmla="*/ 694 h 716"/>
                <a:gd name="T92" fmla="*/ 403 w 579"/>
                <a:gd name="T93" fmla="*/ 696 h 716"/>
                <a:gd name="T94" fmla="*/ 416 w 579"/>
                <a:gd name="T95" fmla="*/ 699 h 716"/>
                <a:gd name="T96" fmla="*/ 434 w 579"/>
                <a:gd name="T97" fmla="*/ 701 h 716"/>
                <a:gd name="T98" fmla="*/ 441 w 579"/>
                <a:gd name="T99" fmla="*/ 702 h 716"/>
                <a:gd name="T100" fmla="*/ 460 w 579"/>
                <a:gd name="T101" fmla="*/ 705 h 716"/>
                <a:gd name="T102" fmla="*/ 473 w 579"/>
                <a:gd name="T103" fmla="*/ 706 h 716"/>
                <a:gd name="T104" fmla="*/ 488 w 579"/>
                <a:gd name="T105" fmla="*/ 708 h 716"/>
                <a:gd name="T106" fmla="*/ 498 w 579"/>
                <a:gd name="T107" fmla="*/ 709 h 716"/>
                <a:gd name="T108" fmla="*/ 516 w 579"/>
                <a:gd name="T109" fmla="*/ 711 h 716"/>
                <a:gd name="T110" fmla="*/ 529 w 579"/>
                <a:gd name="T111" fmla="*/ 712 h 716"/>
                <a:gd name="T112" fmla="*/ 548 w 579"/>
                <a:gd name="T113" fmla="*/ 714 h 716"/>
                <a:gd name="T114" fmla="*/ 561 w 579"/>
                <a:gd name="T115" fmla="*/ 715 h 716"/>
                <a:gd name="T116" fmla="*/ 579 w 579"/>
                <a:gd name="T117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9" h="716">
                  <a:moveTo>
                    <a:pt x="0" y="0"/>
                  </a:moveTo>
                  <a:lnTo>
                    <a:pt x="1" y="9"/>
                  </a:lnTo>
                  <a:lnTo>
                    <a:pt x="3" y="33"/>
                  </a:lnTo>
                  <a:lnTo>
                    <a:pt x="4" y="41"/>
                  </a:lnTo>
                  <a:lnTo>
                    <a:pt x="6" y="64"/>
                  </a:lnTo>
                  <a:lnTo>
                    <a:pt x="7" y="71"/>
                  </a:lnTo>
                  <a:lnTo>
                    <a:pt x="13" y="126"/>
                  </a:lnTo>
                  <a:lnTo>
                    <a:pt x="14" y="133"/>
                  </a:lnTo>
                  <a:lnTo>
                    <a:pt x="19" y="175"/>
                  </a:lnTo>
                  <a:lnTo>
                    <a:pt x="20" y="181"/>
                  </a:lnTo>
                  <a:lnTo>
                    <a:pt x="22" y="192"/>
                  </a:lnTo>
                  <a:lnTo>
                    <a:pt x="22" y="197"/>
                  </a:lnTo>
                  <a:lnTo>
                    <a:pt x="25" y="218"/>
                  </a:lnTo>
                  <a:lnTo>
                    <a:pt x="26" y="223"/>
                  </a:lnTo>
                  <a:lnTo>
                    <a:pt x="27" y="228"/>
                  </a:lnTo>
                  <a:lnTo>
                    <a:pt x="29" y="242"/>
                  </a:lnTo>
                  <a:lnTo>
                    <a:pt x="30" y="247"/>
                  </a:lnTo>
                  <a:lnTo>
                    <a:pt x="32" y="256"/>
                  </a:lnTo>
                  <a:lnTo>
                    <a:pt x="33" y="261"/>
                  </a:lnTo>
                  <a:lnTo>
                    <a:pt x="33" y="265"/>
                  </a:lnTo>
                  <a:lnTo>
                    <a:pt x="35" y="274"/>
                  </a:lnTo>
                  <a:lnTo>
                    <a:pt x="35" y="278"/>
                  </a:lnTo>
                  <a:lnTo>
                    <a:pt x="37" y="286"/>
                  </a:lnTo>
                  <a:lnTo>
                    <a:pt x="38" y="290"/>
                  </a:lnTo>
                  <a:lnTo>
                    <a:pt x="38" y="295"/>
                  </a:lnTo>
                  <a:lnTo>
                    <a:pt x="39" y="298"/>
                  </a:lnTo>
                  <a:lnTo>
                    <a:pt x="40" y="302"/>
                  </a:lnTo>
                  <a:lnTo>
                    <a:pt x="41" y="306"/>
                  </a:lnTo>
                  <a:lnTo>
                    <a:pt x="42" y="310"/>
                  </a:lnTo>
                  <a:lnTo>
                    <a:pt x="43" y="317"/>
                  </a:lnTo>
                  <a:lnTo>
                    <a:pt x="44" y="321"/>
                  </a:lnTo>
                  <a:lnTo>
                    <a:pt x="45" y="325"/>
                  </a:lnTo>
                  <a:lnTo>
                    <a:pt x="46" y="328"/>
                  </a:lnTo>
                  <a:lnTo>
                    <a:pt x="46" y="332"/>
                  </a:lnTo>
                  <a:lnTo>
                    <a:pt x="47" y="335"/>
                  </a:lnTo>
                  <a:lnTo>
                    <a:pt x="48" y="339"/>
                  </a:lnTo>
                  <a:lnTo>
                    <a:pt x="49" y="342"/>
                  </a:lnTo>
                  <a:lnTo>
                    <a:pt x="50" y="349"/>
                  </a:lnTo>
                  <a:lnTo>
                    <a:pt x="51" y="352"/>
                  </a:lnTo>
                  <a:lnTo>
                    <a:pt x="52" y="355"/>
                  </a:lnTo>
                  <a:lnTo>
                    <a:pt x="53" y="358"/>
                  </a:lnTo>
                  <a:lnTo>
                    <a:pt x="53" y="362"/>
                  </a:lnTo>
                  <a:lnTo>
                    <a:pt x="54" y="365"/>
                  </a:lnTo>
                  <a:lnTo>
                    <a:pt x="55" y="368"/>
                  </a:lnTo>
                  <a:lnTo>
                    <a:pt x="56" y="374"/>
                  </a:lnTo>
                  <a:lnTo>
                    <a:pt x="57" y="377"/>
                  </a:lnTo>
                  <a:lnTo>
                    <a:pt x="58" y="380"/>
                  </a:lnTo>
                  <a:lnTo>
                    <a:pt x="59" y="383"/>
                  </a:lnTo>
                  <a:lnTo>
                    <a:pt x="59" y="386"/>
                  </a:lnTo>
                  <a:lnTo>
                    <a:pt x="60" y="388"/>
                  </a:lnTo>
                  <a:lnTo>
                    <a:pt x="61" y="391"/>
                  </a:lnTo>
                  <a:lnTo>
                    <a:pt x="62" y="394"/>
                  </a:lnTo>
                  <a:lnTo>
                    <a:pt x="62" y="397"/>
                  </a:lnTo>
                  <a:lnTo>
                    <a:pt x="63" y="399"/>
                  </a:lnTo>
                  <a:lnTo>
                    <a:pt x="64" y="402"/>
                  </a:lnTo>
                  <a:lnTo>
                    <a:pt x="65" y="404"/>
                  </a:lnTo>
                  <a:lnTo>
                    <a:pt x="66" y="407"/>
                  </a:lnTo>
                  <a:lnTo>
                    <a:pt x="66" y="410"/>
                  </a:lnTo>
                  <a:lnTo>
                    <a:pt x="67" y="412"/>
                  </a:lnTo>
                  <a:lnTo>
                    <a:pt x="69" y="418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1" y="425"/>
                  </a:lnTo>
                  <a:lnTo>
                    <a:pt x="73" y="429"/>
                  </a:lnTo>
                  <a:lnTo>
                    <a:pt x="73" y="432"/>
                  </a:lnTo>
                  <a:lnTo>
                    <a:pt x="75" y="436"/>
                  </a:lnTo>
                  <a:lnTo>
                    <a:pt x="76" y="438"/>
                  </a:lnTo>
                  <a:lnTo>
                    <a:pt x="77" y="441"/>
                  </a:lnTo>
                  <a:lnTo>
                    <a:pt x="77" y="443"/>
                  </a:lnTo>
                  <a:lnTo>
                    <a:pt x="78" y="445"/>
                  </a:lnTo>
                  <a:lnTo>
                    <a:pt x="79" y="449"/>
                  </a:lnTo>
                  <a:lnTo>
                    <a:pt x="80" y="451"/>
                  </a:lnTo>
                  <a:lnTo>
                    <a:pt x="82" y="456"/>
                  </a:lnTo>
                  <a:lnTo>
                    <a:pt x="82" y="458"/>
                  </a:lnTo>
                  <a:lnTo>
                    <a:pt x="84" y="462"/>
                  </a:lnTo>
                  <a:lnTo>
                    <a:pt x="85" y="464"/>
                  </a:lnTo>
                  <a:lnTo>
                    <a:pt x="86" y="468"/>
                  </a:lnTo>
                  <a:lnTo>
                    <a:pt x="87" y="470"/>
                  </a:lnTo>
                  <a:lnTo>
                    <a:pt x="88" y="471"/>
                  </a:lnTo>
                  <a:lnTo>
                    <a:pt x="89" y="473"/>
                  </a:lnTo>
                  <a:lnTo>
                    <a:pt x="90" y="475"/>
                  </a:lnTo>
                  <a:lnTo>
                    <a:pt x="92" y="481"/>
                  </a:lnTo>
                  <a:lnTo>
                    <a:pt x="93" y="482"/>
                  </a:lnTo>
                  <a:lnTo>
                    <a:pt x="94" y="486"/>
                  </a:lnTo>
                  <a:lnTo>
                    <a:pt x="95" y="488"/>
                  </a:lnTo>
                  <a:lnTo>
                    <a:pt x="97" y="493"/>
                  </a:lnTo>
                  <a:lnTo>
                    <a:pt x="98" y="494"/>
                  </a:lnTo>
                  <a:lnTo>
                    <a:pt x="100" y="499"/>
                  </a:lnTo>
                  <a:lnTo>
                    <a:pt x="101" y="501"/>
                  </a:lnTo>
                  <a:lnTo>
                    <a:pt x="102" y="502"/>
                  </a:lnTo>
                  <a:lnTo>
                    <a:pt x="103" y="505"/>
                  </a:lnTo>
                  <a:lnTo>
                    <a:pt x="104" y="507"/>
                  </a:lnTo>
                  <a:lnTo>
                    <a:pt x="106" y="511"/>
                  </a:lnTo>
                  <a:lnTo>
                    <a:pt x="107" y="513"/>
                  </a:lnTo>
                  <a:lnTo>
                    <a:pt x="108" y="514"/>
                  </a:lnTo>
                  <a:lnTo>
                    <a:pt x="110" y="519"/>
                  </a:lnTo>
                  <a:lnTo>
                    <a:pt x="111" y="520"/>
                  </a:lnTo>
                  <a:lnTo>
                    <a:pt x="114" y="524"/>
                  </a:lnTo>
                  <a:lnTo>
                    <a:pt x="114" y="525"/>
                  </a:lnTo>
                  <a:lnTo>
                    <a:pt x="118" y="531"/>
                  </a:lnTo>
                  <a:lnTo>
                    <a:pt x="118" y="532"/>
                  </a:lnTo>
                  <a:lnTo>
                    <a:pt x="120" y="535"/>
                  </a:lnTo>
                  <a:lnTo>
                    <a:pt x="121" y="536"/>
                  </a:lnTo>
                  <a:lnTo>
                    <a:pt x="121" y="537"/>
                  </a:lnTo>
                  <a:lnTo>
                    <a:pt x="122" y="538"/>
                  </a:lnTo>
                  <a:lnTo>
                    <a:pt x="125" y="543"/>
                  </a:lnTo>
                  <a:lnTo>
                    <a:pt x="126" y="544"/>
                  </a:lnTo>
                  <a:lnTo>
                    <a:pt x="127" y="546"/>
                  </a:lnTo>
                  <a:lnTo>
                    <a:pt x="130" y="550"/>
                  </a:lnTo>
                  <a:lnTo>
                    <a:pt x="130" y="552"/>
                  </a:lnTo>
                  <a:lnTo>
                    <a:pt x="132" y="553"/>
                  </a:lnTo>
                  <a:lnTo>
                    <a:pt x="133" y="555"/>
                  </a:lnTo>
                  <a:lnTo>
                    <a:pt x="134" y="557"/>
                  </a:lnTo>
                  <a:lnTo>
                    <a:pt x="135" y="558"/>
                  </a:lnTo>
                  <a:lnTo>
                    <a:pt x="138" y="562"/>
                  </a:lnTo>
                  <a:lnTo>
                    <a:pt x="139" y="563"/>
                  </a:lnTo>
                  <a:lnTo>
                    <a:pt x="140" y="564"/>
                  </a:lnTo>
                  <a:lnTo>
                    <a:pt x="144" y="569"/>
                  </a:lnTo>
                  <a:lnTo>
                    <a:pt x="144" y="570"/>
                  </a:lnTo>
                  <a:lnTo>
                    <a:pt x="145" y="571"/>
                  </a:lnTo>
                  <a:lnTo>
                    <a:pt x="146" y="572"/>
                  </a:lnTo>
                  <a:lnTo>
                    <a:pt x="149" y="576"/>
                  </a:lnTo>
                  <a:lnTo>
                    <a:pt x="150" y="576"/>
                  </a:lnTo>
                  <a:lnTo>
                    <a:pt x="151" y="578"/>
                  </a:lnTo>
                  <a:lnTo>
                    <a:pt x="152" y="579"/>
                  </a:lnTo>
                  <a:lnTo>
                    <a:pt x="154" y="582"/>
                  </a:lnTo>
                  <a:lnTo>
                    <a:pt x="155" y="583"/>
                  </a:lnTo>
                  <a:lnTo>
                    <a:pt x="158" y="585"/>
                  </a:lnTo>
                  <a:lnTo>
                    <a:pt x="158" y="586"/>
                  </a:lnTo>
                  <a:lnTo>
                    <a:pt x="160" y="588"/>
                  </a:lnTo>
                  <a:lnTo>
                    <a:pt x="161" y="589"/>
                  </a:lnTo>
                  <a:lnTo>
                    <a:pt x="164" y="592"/>
                  </a:lnTo>
                  <a:lnTo>
                    <a:pt x="165" y="592"/>
                  </a:lnTo>
                  <a:lnTo>
                    <a:pt x="166" y="594"/>
                  </a:lnTo>
                  <a:lnTo>
                    <a:pt x="167" y="595"/>
                  </a:lnTo>
                  <a:lnTo>
                    <a:pt x="170" y="598"/>
                  </a:lnTo>
                  <a:lnTo>
                    <a:pt x="171" y="598"/>
                  </a:lnTo>
                  <a:lnTo>
                    <a:pt x="173" y="600"/>
                  </a:lnTo>
                  <a:lnTo>
                    <a:pt x="174" y="601"/>
                  </a:lnTo>
                  <a:lnTo>
                    <a:pt x="176" y="604"/>
                  </a:lnTo>
                  <a:lnTo>
                    <a:pt x="177" y="604"/>
                  </a:lnTo>
                  <a:lnTo>
                    <a:pt x="180" y="607"/>
                  </a:lnTo>
                  <a:lnTo>
                    <a:pt x="181" y="607"/>
                  </a:lnTo>
                  <a:lnTo>
                    <a:pt x="182" y="609"/>
                  </a:lnTo>
                  <a:lnTo>
                    <a:pt x="183" y="609"/>
                  </a:lnTo>
                  <a:lnTo>
                    <a:pt x="188" y="613"/>
                  </a:lnTo>
                  <a:lnTo>
                    <a:pt x="188" y="614"/>
                  </a:lnTo>
                  <a:lnTo>
                    <a:pt x="189" y="615"/>
                  </a:lnTo>
                  <a:lnTo>
                    <a:pt x="190" y="615"/>
                  </a:lnTo>
                  <a:lnTo>
                    <a:pt x="195" y="619"/>
                  </a:lnTo>
                  <a:lnTo>
                    <a:pt x="196" y="620"/>
                  </a:lnTo>
                  <a:lnTo>
                    <a:pt x="197" y="620"/>
                  </a:lnTo>
                  <a:lnTo>
                    <a:pt x="202" y="624"/>
                  </a:lnTo>
                  <a:lnTo>
                    <a:pt x="202" y="624"/>
                  </a:lnTo>
                  <a:lnTo>
                    <a:pt x="205" y="626"/>
                  </a:lnTo>
                  <a:lnTo>
                    <a:pt x="206" y="626"/>
                  </a:lnTo>
                  <a:lnTo>
                    <a:pt x="208" y="628"/>
                  </a:lnTo>
                  <a:lnTo>
                    <a:pt x="209" y="628"/>
                  </a:lnTo>
                  <a:lnTo>
                    <a:pt x="214" y="632"/>
                  </a:lnTo>
                  <a:lnTo>
                    <a:pt x="215" y="633"/>
                  </a:lnTo>
                  <a:lnTo>
                    <a:pt x="220" y="636"/>
                  </a:lnTo>
                  <a:lnTo>
                    <a:pt x="221" y="636"/>
                  </a:lnTo>
                  <a:lnTo>
                    <a:pt x="225" y="639"/>
                  </a:lnTo>
                  <a:lnTo>
                    <a:pt x="226" y="639"/>
                  </a:lnTo>
                  <a:lnTo>
                    <a:pt x="226" y="639"/>
                  </a:lnTo>
                  <a:lnTo>
                    <a:pt x="227" y="640"/>
                  </a:lnTo>
                  <a:lnTo>
                    <a:pt x="233" y="643"/>
                  </a:lnTo>
                  <a:lnTo>
                    <a:pt x="234" y="644"/>
                  </a:lnTo>
                  <a:lnTo>
                    <a:pt x="236" y="645"/>
                  </a:lnTo>
                  <a:lnTo>
                    <a:pt x="237" y="645"/>
                  </a:lnTo>
                  <a:lnTo>
                    <a:pt x="239" y="646"/>
                  </a:lnTo>
                  <a:lnTo>
                    <a:pt x="240" y="647"/>
                  </a:lnTo>
                  <a:lnTo>
                    <a:pt x="246" y="650"/>
                  </a:lnTo>
                  <a:lnTo>
                    <a:pt x="247" y="650"/>
                  </a:lnTo>
                  <a:lnTo>
                    <a:pt x="249" y="651"/>
                  </a:lnTo>
                  <a:lnTo>
                    <a:pt x="250" y="652"/>
                  </a:lnTo>
                  <a:lnTo>
                    <a:pt x="252" y="653"/>
                  </a:lnTo>
                  <a:lnTo>
                    <a:pt x="253" y="653"/>
                  </a:lnTo>
                  <a:lnTo>
                    <a:pt x="258" y="656"/>
                  </a:lnTo>
                  <a:lnTo>
                    <a:pt x="259" y="656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4" y="658"/>
                  </a:lnTo>
                  <a:lnTo>
                    <a:pt x="265" y="658"/>
                  </a:lnTo>
                  <a:lnTo>
                    <a:pt x="271" y="661"/>
                  </a:lnTo>
                  <a:lnTo>
                    <a:pt x="271" y="661"/>
                  </a:lnTo>
                  <a:lnTo>
                    <a:pt x="277" y="663"/>
                  </a:lnTo>
                  <a:lnTo>
                    <a:pt x="278" y="664"/>
                  </a:lnTo>
                  <a:lnTo>
                    <a:pt x="279" y="664"/>
                  </a:lnTo>
                  <a:lnTo>
                    <a:pt x="283" y="666"/>
                  </a:lnTo>
                  <a:lnTo>
                    <a:pt x="284" y="666"/>
                  </a:lnTo>
                  <a:lnTo>
                    <a:pt x="289" y="668"/>
                  </a:lnTo>
                  <a:lnTo>
                    <a:pt x="290" y="668"/>
                  </a:lnTo>
                  <a:lnTo>
                    <a:pt x="291" y="668"/>
                  </a:lnTo>
                  <a:lnTo>
                    <a:pt x="296" y="670"/>
                  </a:lnTo>
                  <a:lnTo>
                    <a:pt x="297" y="671"/>
                  </a:lnTo>
                  <a:lnTo>
                    <a:pt x="302" y="672"/>
                  </a:lnTo>
                  <a:lnTo>
                    <a:pt x="303" y="672"/>
                  </a:lnTo>
                  <a:lnTo>
                    <a:pt x="308" y="674"/>
                  </a:lnTo>
                  <a:lnTo>
                    <a:pt x="309" y="674"/>
                  </a:lnTo>
                  <a:lnTo>
                    <a:pt x="315" y="676"/>
                  </a:lnTo>
                  <a:lnTo>
                    <a:pt x="315" y="676"/>
                  </a:lnTo>
                  <a:lnTo>
                    <a:pt x="316" y="676"/>
                  </a:lnTo>
                  <a:lnTo>
                    <a:pt x="317" y="677"/>
                  </a:lnTo>
                  <a:lnTo>
                    <a:pt x="321" y="678"/>
                  </a:lnTo>
                  <a:lnTo>
                    <a:pt x="322" y="678"/>
                  </a:lnTo>
                  <a:lnTo>
                    <a:pt x="328" y="680"/>
                  </a:lnTo>
                  <a:lnTo>
                    <a:pt x="328" y="680"/>
                  </a:lnTo>
                  <a:lnTo>
                    <a:pt x="334" y="682"/>
                  </a:lnTo>
                  <a:lnTo>
                    <a:pt x="335" y="682"/>
                  </a:lnTo>
                  <a:lnTo>
                    <a:pt x="339" y="683"/>
                  </a:lnTo>
                  <a:lnTo>
                    <a:pt x="340" y="683"/>
                  </a:lnTo>
                  <a:lnTo>
                    <a:pt x="341" y="683"/>
                  </a:lnTo>
                  <a:lnTo>
                    <a:pt x="346" y="685"/>
                  </a:lnTo>
                  <a:lnTo>
                    <a:pt x="347" y="685"/>
                  </a:lnTo>
                  <a:lnTo>
                    <a:pt x="352" y="686"/>
                  </a:lnTo>
                  <a:lnTo>
                    <a:pt x="353" y="686"/>
                  </a:lnTo>
                  <a:lnTo>
                    <a:pt x="359" y="687"/>
                  </a:lnTo>
                  <a:lnTo>
                    <a:pt x="359" y="687"/>
                  </a:lnTo>
                  <a:lnTo>
                    <a:pt x="365" y="689"/>
                  </a:lnTo>
                  <a:lnTo>
                    <a:pt x="366" y="689"/>
                  </a:lnTo>
                  <a:lnTo>
                    <a:pt x="367" y="689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8" y="691"/>
                  </a:lnTo>
                  <a:lnTo>
                    <a:pt x="379" y="692"/>
                  </a:lnTo>
                  <a:lnTo>
                    <a:pt x="384" y="693"/>
                  </a:lnTo>
                  <a:lnTo>
                    <a:pt x="385" y="693"/>
                  </a:lnTo>
                  <a:lnTo>
                    <a:pt x="390" y="694"/>
                  </a:lnTo>
                  <a:lnTo>
                    <a:pt x="391" y="694"/>
                  </a:lnTo>
                  <a:lnTo>
                    <a:pt x="396" y="695"/>
                  </a:lnTo>
                  <a:lnTo>
                    <a:pt x="397" y="695"/>
                  </a:lnTo>
                  <a:lnTo>
                    <a:pt x="399" y="695"/>
                  </a:lnTo>
                  <a:lnTo>
                    <a:pt x="400" y="696"/>
                  </a:lnTo>
                  <a:lnTo>
                    <a:pt x="403" y="696"/>
                  </a:lnTo>
                  <a:lnTo>
                    <a:pt x="403" y="696"/>
                  </a:lnTo>
                  <a:lnTo>
                    <a:pt x="409" y="697"/>
                  </a:lnTo>
                  <a:lnTo>
                    <a:pt x="410" y="697"/>
                  </a:lnTo>
                  <a:lnTo>
                    <a:pt x="416" y="699"/>
                  </a:lnTo>
                  <a:lnTo>
                    <a:pt x="416" y="699"/>
                  </a:lnTo>
                  <a:lnTo>
                    <a:pt x="422" y="699"/>
                  </a:lnTo>
                  <a:lnTo>
                    <a:pt x="423" y="699"/>
                  </a:lnTo>
                  <a:lnTo>
                    <a:pt x="428" y="700"/>
                  </a:lnTo>
                  <a:lnTo>
                    <a:pt x="429" y="700"/>
                  </a:lnTo>
                  <a:lnTo>
                    <a:pt x="434" y="701"/>
                  </a:lnTo>
                  <a:lnTo>
                    <a:pt x="435" y="701"/>
                  </a:lnTo>
                  <a:lnTo>
                    <a:pt x="438" y="702"/>
                  </a:lnTo>
                  <a:lnTo>
                    <a:pt x="439" y="702"/>
                  </a:lnTo>
                  <a:lnTo>
                    <a:pt x="440" y="702"/>
                  </a:lnTo>
                  <a:lnTo>
                    <a:pt x="441" y="702"/>
                  </a:lnTo>
                  <a:lnTo>
                    <a:pt x="447" y="703"/>
                  </a:lnTo>
                  <a:lnTo>
                    <a:pt x="448" y="703"/>
                  </a:lnTo>
                  <a:lnTo>
                    <a:pt x="453" y="704"/>
                  </a:lnTo>
                  <a:lnTo>
                    <a:pt x="454" y="704"/>
                  </a:lnTo>
                  <a:lnTo>
                    <a:pt x="460" y="705"/>
                  </a:lnTo>
                  <a:lnTo>
                    <a:pt x="460" y="705"/>
                  </a:lnTo>
                  <a:lnTo>
                    <a:pt x="466" y="706"/>
                  </a:lnTo>
                  <a:lnTo>
                    <a:pt x="467" y="706"/>
                  </a:lnTo>
                  <a:lnTo>
                    <a:pt x="472" y="706"/>
                  </a:lnTo>
                  <a:lnTo>
                    <a:pt x="473" y="706"/>
                  </a:lnTo>
                  <a:lnTo>
                    <a:pt x="478" y="707"/>
                  </a:lnTo>
                  <a:lnTo>
                    <a:pt x="479" y="707"/>
                  </a:lnTo>
                  <a:lnTo>
                    <a:pt x="484" y="708"/>
                  </a:lnTo>
                  <a:lnTo>
                    <a:pt x="485" y="708"/>
                  </a:lnTo>
                  <a:lnTo>
                    <a:pt x="488" y="708"/>
                  </a:lnTo>
                  <a:lnTo>
                    <a:pt x="489" y="708"/>
                  </a:lnTo>
                  <a:lnTo>
                    <a:pt x="491" y="708"/>
                  </a:lnTo>
                  <a:lnTo>
                    <a:pt x="492" y="708"/>
                  </a:lnTo>
                  <a:lnTo>
                    <a:pt x="497" y="709"/>
                  </a:lnTo>
                  <a:lnTo>
                    <a:pt x="498" y="709"/>
                  </a:lnTo>
                  <a:lnTo>
                    <a:pt x="504" y="710"/>
                  </a:lnTo>
                  <a:lnTo>
                    <a:pt x="505" y="710"/>
                  </a:lnTo>
                  <a:lnTo>
                    <a:pt x="510" y="710"/>
                  </a:lnTo>
                  <a:lnTo>
                    <a:pt x="511" y="710"/>
                  </a:lnTo>
                  <a:lnTo>
                    <a:pt x="516" y="711"/>
                  </a:lnTo>
                  <a:lnTo>
                    <a:pt x="517" y="711"/>
                  </a:lnTo>
                  <a:lnTo>
                    <a:pt x="522" y="712"/>
                  </a:lnTo>
                  <a:lnTo>
                    <a:pt x="523" y="712"/>
                  </a:lnTo>
                  <a:lnTo>
                    <a:pt x="529" y="712"/>
                  </a:lnTo>
                  <a:lnTo>
                    <a:pt x="529" y="712"/>
                  </a:lnTo>
                  <a:lnTo>
                    <a:pt x="535" y="713"/>
                  </a:lnTo>
                  <a:lnTo>
                    <a:pt x="536" y="713"/>
                  </a:lnTo>
                  <a:lnTo>
                    <a:pt x="542" y="713"/>
                  </a:lnTo>
                  <a:lnTo>
                    <a:pt x="542" y="713"/>
                  </a:lnTo>
                  <a:lnTo>
                    <a:pt x="548" y="714"/>
                  </a:lnTo>
                  <a:lnTo>
                    <a:pt x="549" y="714"/>
                  </a:lnTo>
                  <a:lnTo>
                    <a:pt x="554" y="714"/>
                  </a:lnTo>
                  <a:lnTo>
                    <a:pt x="555" y="715"/>
                  </a:lnTo>
                  <a:lnTo>
                    <a:pt x="560" y="715"/>
                  </a:lnTo>
                  <a:lnTo>
                    <a:pt x="561" y="715"/>
                  </a:lnTo>
                  <a:lnTo>
                    <a:pt x="566" y="715"/>
                  </a:lnTo>
                  <a:lnTo>
                    <a:pt x="567" y="715"/>
                  </a:lnTo>
                  <a:lnTo>
                    <a:pt x="573" y="716"/>
                  </a:lnTo>
                  <a:lnTo>
                    <a:pt x="573" y="716"/>
                  </a:lnTo>
                  <a:lnTo>
                    <a:pt x="579" y="716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imes New Roman"/>
                <a:ea typeface="宋体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7148513" y="2460625"/>
              <a:ext cx="917575" cy="1135062"/>
            </a:xfrm>
            <a:custGeom>
              <a:avLst/>
              <a:gdLst>
                <a:gd name="T0" fmla="*/ 12 w 578"/>
                <a:gd name="T1" fmla="*/ 714 h 715"/>
                <a:gd name="T2" fmla="*/ 30 w 578"/>
                <a:gd name="T3" fmla="*/ 713 h 715"/>
                <a:gd name="T4" fmla="*/ 44 w 578"/>
                <a:gd name="T5" fmla="*/ 712 h 715"/>
                <a:gd name="T6" fmla="*/ 61 w 578"/>
                <a:gd name="T7" fmla="*/ 710 h 715"/>
                <a:gd name="T8" fmla="*/ 75 w 578"/>
                <a:gd name="T9" fmla="*/ 709 h 715"/>
                <a:gd name="T10" fmla="*/ 89 w 578"/>
                <a:gd name="T11" fmla="*/ 707 h 715"/>
                <a:gd name="T12" fmla="*/ 100 w 578"/>
                <a:gd name="T13" fmla="*/ 706 h 715"/>
                <a:gd name="T14" fmla="*/ 118 w 578"/>
                <a:gd name="T15" fmla="*/ 704 h 715"/>
                <a:gd name="T16" fmla="*/ 132 w 578"/>
                <a:gd name="T17" fmla="*/ 702 h 715"/>
                <a:gd name="T18" fmla="*/ 143 w 578"/>
                <a:gd name="T19" fmla="*/ 700 h 715"/>
                <a:gd name="T20" fmla="*/ 156 w 578"/>
                <a:gd name="T21" fmla="*/ 698 h 715"/>
                <a:gd name="T22" fmla="*/ 175 w 578"/>
                <a:gd name="T23" fmla="*/ 695 h 715"/>
                <a:gd name="T24" fmla="*/ 182 w 578"/>
                <a:gd name="T25" fmla="*/ 694 h 715"/>
                <a:gd name="T26" fmla="*/ 200 w 578"/>
                <a:gd name="T27" fmla="*/ 691 h 715"/>
                <a:gd name="T28" fmla="*/ 212 w 578"/>
                <a:gd name="T29" fmla="*/ 688 h 715"/>
                <a:gd name="T30" fmla="*/ 225 w 578"/>
                <a:gd name="T31" fmla="*/ 685 h 715"/>
                <a:gd name="T32" fmla="*/ 238 w 578"/>
                <a:gd name="T33" fmla="*/ 682 h 715"/>
                <a:gd name="T34" fmla="*/ 251 w 578"/>
                <a:gd name="T35" fmla="*/ 679 h 715"/>
                <a:gd name="T36" fmla="*/ 263 w 578"/>
                <a:gd name="T37" fmla="*/ 675 h 715"/>
                <a:gd name="T38" fmla="*/ 276 w 578"/>
                <a:gd name="T39" fmla="*/ 671 h 715"/>
                <a:gd name="T40" fmla="*/ 289 w 578"/>
                <a:gd name="T41" fmla="*/ 667 h 715"/>
                <a:gd name="T42" fmla="*/ 301 w 578"/>
                <a:gd name="T43" fmla="*/ 662 h 715"/>
                <a:gd name="T44" fmla="*/ 314 w 578"/>
                <a:gd name="T45" fmla="*/ 657 h 715"/>
                <a:gd name="T46" fmla="*/ 326 w 578"/>
                <a:gd name="T47" fmla="*/ 652 h 715"/>
                <a:gd name="T48" fmla="*/ 333 w 578"/>
                <a:gd name="T49" fmla="*/ 649 h 715"/>
                <a:gd name="T50" fmla="*/ 345 w 578"/>
                <a:gd name="T51" fmla="*/ 642 h 715"/>
                <a:gd name="T52" fmla="*/ 353 w 578"/>
                <a:gd name="T53" fmla="*/ 638 h 715"/>
                <a:gd name="T54" fmla="*/ 370 w 578"/>
                <a:gd name="T55" fmla="*/ 627 h 715"/>
                <a:gd name="T56" fmla="*/ 377 w 578"/>
                <a:gd name="T57" fmla="*/ 623 h 715"/>
                <a:gd name="T58" fmla="*/ 390 w 578"/>
                <a:gd name="T59" fmla="*/ 613 h 715"/>
                <a:gd name="T60" fmla="*/ 398 w 578"/>
                <a:gd name="T61" fmla="*/ 606 h 715"/>
                <a:gd name="T62" fmla="*/ 407 w 578"/>
                <a:gd name="T63" fmla="*/ 597 h 715"/>
                <a:gd name="T64" fmla="*/ 414 w 578"/>
                <a:gd name="T65" fmla="*/ 591 h 715"/>
                <a:gd name="T66" fmla="*/ 423 w 578"/>
                <a:gd name="T67" fmla="*/ 582 h 715"/>
                <a:gd name="T68" fmla="*/ 429 w 578"/>
                <a:gd name="T69" fmla="*/ 575 h 715"/>
                <a:gd name="T70" fmla="*/ 440 w 578"/>
                <a:gd name="T71" fmla="*/ 561 h 715"/>
                <a:gd name="T72" fmla="*/ 448 w 578"/>
                <a:gd name="T73" fmla="*/ 551 h 715"/>
                <a:gd name="T74" fmla="*/ 456 w 578"/>
                <a:gd name="T75" fmla="*/ 537 h 715"/>
                <a:gd name="T76" fmla="*/ 461 w 578"/>
                <a:gd name="T77" fmla="*/ 530 h 715"/>
                <a:gd name="T78" fmla="*/ 470 w 578"/>
                <a:gd name="T79" fmla="*/ 513 h 715"/>
                <a:gd name="T80" fmla="*/ 477 w 578"/>
                <a:gd name="T81" fmla="*/ 500 h 715"/>
                <a:gd name="T82" fmla="*/ 484 w 578"/>
                <a:gd name="T83" fmla="*/ 485 h 715"/>
                <a:gd name="T84" fmla="*/ 490 w 578"/>
                <a:gd name="T85" fmla="*/ 470 h 715"/>
                <a:gd name="T86" fmla="*/ 495 w 578"/>
                <a:gd name="T87" fmla="*/ 457 h 715"/>
                <a:gd name="T88" fmla="*/ 501 w 578"/>
                <a:gd name="T89" fmla="*/ 442 h 715"/>
                <a:gd name="T90" fmla="*/ 506 w 578"/>
                <a:gd name="T91" fmla="*/ 429 h 715"/>
                <a:gd name="T92" fmla="*/ 511 w 578"/>
                <a:gd name="T93" fmla="*/ 412 h 715"/>
                <a:gd name="T94" fmla="*/ 515 w 578"/>
                <a:gd name="T95" fmla="*/ 399 h 715"/>
                <a:gd name="T96" fmla="*/ 519 w 578"/>
                <a:gd name="T97" fmla="*/ 385 h 715"/>
                <a:gd name="T98" fmla="*/ 523 w 578"/>
                <a:gd name="T99" fmla="*/ 370 h 715"/>
                <a:gd name="T100" fmla="*/ 527 w 578"/>
                <a:gd name="T101" fmla="*/ 355 h 715"/>
                <a:gd name="T102" fmla="*/ 531 w 578"/>
                <a:gd name="T103" fmla="*/ 335 h 715"/>
                <a:gd name="T104" fmla="*/ 535 w 578"/>
                <a:gd name="T105" fmla="*/ 317 h 715"/>
                <a:gd name="T106" fmla="*/ 540 w 578"/>
                <a:gd name="T107" fmla="*/ 294 h 715"/>
                <a:gd name="T108" fmla="*/ 545 w 578"/>
                <a:gd name="T109" fmla="*/ 265 h 715"/>
                <a:gd name="T110" fmla="*/ 551 w 578"/>
                <a:gd name="T111" fmla="*/ 227 h 715"/>
                <a:gd name="T112" fmla="*/ 558 w 578"/>
                <a:gd name="T113" fmla="*/ 180 h 715"/>
                <a:gd name="T114" fmla="*/ 572 w 578"/>
                <a:gd name="T115" fmla="*/ 64 h 715"/>
                <a:gd name="T116" fmla="*/ 578 w 578"/>
                <a:gd name="T11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" h="715">
                  <a:moveTo>
                    <a:pt x="0" y="715"/>
                  </a:moveTo>
                  <a:lnTo>
                    <a:pt x="5" y="715"/>
                  </a:lnTo>
                  <a:lnTo>
                    <a:pt x="6" y="715"/>
                  </a:lnTo>
                  <a:lnTo>
                    <a:pt x="11" y="714"/>
                  </a:lnTo>
                  <a:lnTo>
                    <a:pt x="12" y="714"/>
                  </a:lnTo>
                  <a:lnTo>
                    <a:pt x="17" y="714"/>
                  </a:lnTo>
                  <a:lnTo>
                    <a:pt x="18" y="714"/>
                  </a:lnTo>
                  <a:lnTo>
                    <a:pt x="23" y="714"/>
                  </a:lnTo>
                  <a:lnTo>
                    <a:pt x="24" y="713"/>
                  </a:lnTo>
                  <a:lnTo>
                    <a:pt x="30" y="713"/>
                  </a:lnTo>
                  <a:lnTo>
                    <a:pt x="31" y="713"/>
                  </a:lnTo>
                  <a:lnTo>
                    <a:pt x="36" y="712"/>
                  </a:lnTo>
                  <a:lnTo>
                    <a:pt x="37" y="712"/>
                  </a:lnTo>
                  <a:lnTo>
                    <a:pt x="43" y="712"/>
                  </a:lnTo>
                  <a:lnTo>
                    <a:pt x="44" y="712"/>
                  </a:lnTo>
                  <a:lnTo>
                    <a:pt x="49" y="711"/>
                  </a:lnTo>
                  <a:lnTo>
                    <a:pt x="50" y="711"/>
                  </a:lnTo>
                  <a:lnTo>
                    <a:pt x="55" y="711"/>
                  </a:lnTo>
                  <a:lnTo>
                    <a:pt x="56" y="711"/>
                  </a:lnTo>
                  <a:lnTo>
                    <a:pt x="61" y="710"/>
                  </a:lnTo>
                  <a:lnTo>
                    <a:pt x="62" y="710"/>
                  </a:lnTo>
                  <a:lnTo>
                    <a:pt x="68" y="709"/>
                  </a:lnTo>
                  <a:lnTo>
                    <a:pt x="68" y="709"/>
                  </a:lnTo>
                  <a:lnTo>
                    <a:pt x="74" y="709"/>
                  </a:lnTo>
                  <a:lnTo>
                    <a:pt x="75" y="709"/>
                  </a:lnTo>
                  <a:lnTo>
                    <a:pt x="80" y="708"/>
                  </a:lnTo>
                  <a:lnTo>
                    <a:pt x="81" y="708"/>
                  </a:lnTo>
                  <a:lnTo>
                    <a:pt x="87" y="707"/>
                  </a:lnTo>
                  <a:lnTo>
                    <a:pt x="88" y="707"/>
                  </a:lnTo>
                  <a:lnTo>
                    <a:pt x="89" y="707"/>
                  </a:lnTo>
                  <a:lnTo>
                    <a:pt x="90" y="707"/>
                  </a:lnTo>
                  <a:lnTo>
                    <a:pt x="93" y="707"/>
                  </a:lnTo>
                  <a:lnTo>
                    <a:pt x="94" y="707"/>
                  </a:lnTo>
                  <a:lnTo>
                    <a:pt x="99" y="706"/>
                  </a:lnTo>
                  <a:lnTo>
                    <a:pt x="100" y="706"/>
                  </a:lnTo>
                  <a:lnTo>
                    <a:pt x="105" y="705"/>
                  </a:lnTo>
                  <a:lnTo>
                    <a:pt x="106" y="705"/>
                  </a:lnTo>
                  <a:lnTo>
                    <a:pt x="112" y="705"/>
                  </a:lnTo>
                  <a:lnTo>
                    <a:pt x="112" y="705"/>
                  </a:lnTo>
                  <a:lnTo>
                    <a:pt x="118" y="704"/>
                  </a:lnTo>
                  <a:lnTo>
                    <a:pt x="119" y="704"/>
                  </a:lnTo>
                  <a:lnTo>
                    <a:pt x="124" y="703"/>
                  </a:lnTo>
                  <a:lnTo>
                    <a:pt x="125" y="703"/>
                  </a:lnTo>
                  <a:lnTo>
                    <a:pt x="131" y="702"/>
                  </a:lnTo>
                  <a:lnTo>
                    <a:pt x="132" y="702"/>
                  </a:lnTo>
                  <a:lnTo>
                    <a:pt x="137" y="701"/>
                  </a:lnTo>
                  <a:lnTo>
                    <a:pt x="138" y="701"/>
                  </a:lnTo>
                  <a:lnTo>
                    <a:pt x="140" y="701"/>
                  </a:lnTo>
                  <a:lnTo>
                    <a:pt x="140" y="701"/>
                  </a:lnTo>
                  <a:lnTo>
                    <a:pt x="143" y="700"/>
                  </a:lnTo>
                  <a:lnTo>
                    <a:pt x="144" y="700"/>
                  </a:lnTo>
                  <a:lnTo>
                    <a:pt x="149" y="699"/>
                  </a:lnTo>
                  <a:lnTo>
                    <a:pt x="150" y="699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62" y="698"/>
                  </a:lnTo>
                  <a:lnTo>
                    <a:pt x="163" y="698"/>
                  </a:lnTo>
                  <a:lnTo>
                    <a:pt x="168" y="696"/>
                  </a:lnTo>
                  <a:lnTo>
                    <a:pt x="169" y="696"/>
                  </a:lnTo>
                  <a:lnTo>
                    <a:pt x="175" y="695"/>
                  </a:lnTo>
                  <a:lnTo>
                    <a:pt x="176" y="695"/>
                  </a:lnTo>
                  <a:lnTo>
                    <a:pt x="179" y="695"/>
                  </a:lnTo>
                  <a:lnTo>
                    <a:pt x="180" y="694"/>
                  </a:lnTo>
                  <a:lnTo>
                    <a:pt x="181" y="694"/>
                  </a:lnTo>
                  <a:lnTo>
                    <a:pt x="182" y="694"/>
                  </a:lnTo>
                  <a:lnTo>
                    <a:pt x="188" y="693"/>
                  </a:lnTo>
                  <a:lnTo>
                    <a:pt x="188" y="693"/>
                  </a:lnTo>
                  <a:lnTo>
                    <a:pt x="193" y="692"/>
                  </a:lnTo>
                  <a:lnTo>
                    <a:pt x="194" y="692"/>
                  </a:lnTo>
                  <a:lnTo>
                    <a:pt x="200" y="691"/>
                  </a:lnTo>
                  <a:lnTo>
                    <a:pt x="200" y="690"/>
                  </a:lnTo>
                  <a:lnTo>
                    <a:pt x="206" y="690"/>
                  </a:lnTo>
                  <a:lnTo>
                    <a:pt x="207" y="689"/>
                  </a:lnTo>
                  <a:lnTo>
                    <a:pt x="212" y="688"/>
                  </a:lnTo>
                  <a:lnTo>
                    <a:pt x="212" y="688"/>
                  </a:lnTo>
                  <a:lnTo>
                    <a:pt x="213" y="688"/>
                  </a:lnTo>
                  <a:lnTo>
                    <a:pt x="213" y="688"/>
                  </a:lnTo>
                  <a:lnTo>
                    <a:pt x="219" y="686"/>
                  </a:lnTo>
                  <a:lnTo>
                    <a:pt x="220" y="686"/>
                  </a:lnTo>
                  <a:lnTo>
                    <a:pt x="225" y="685"/>
                  </a:lnTo>
                  <a:lnTo>
                    <a:pt x="226" y="685"/>
                  </a:lnTo>
                  <a:lnTo>
                    <a:pt x="232" y="684"/>
                  </a:lnTo>
                  <a:lnTo>
                    <a:pt x="232" y="684"/>
                  </a:lnTo>
                  <a:lnTo>
                    <a:pt x="237" y="682"/>
                  </a:lnTo>
                  <a:lnTo>
                    <a:pt x="238" y="682"/>
                  </a:lnTo>
                  <a:lnTo>
                    <a:pt x="239" y="682"/>
                  </a:lnTo>
                  <a:lnTo>
                    <a:pt x="244" y="681"/>
                  </a:lnTo>
                  <a:lnTo>
                    <a:pt x="245" y="681"/>
                  </a:lnTo>
                  <a:lnTo>
                    <a:pt x="250" y="679"/>
                  </a:lnTo>
                  <a:lnTo>
                    <a:pt x="251" y="679"/>
                  </a:lnTo>
                  <a:lnTo>
                    <a:pt x="257" y="677"/>
                  </a:lnTo>
                  <a:lnTo>
                    <a:pt x="258" y="677"/>
                  </a:lnTo>
                  <a:lnTo>
                    <a:pt x="261" y="676"/>
                  </a:lnTo>
                  <a:lnTo>
                    <a:pt x="262" y="675"/>
                  </a:lnTo>
                  <a:lnTo>
                    <a:pt x="263" y="675"/>
                  </a:lnTo>
                  <a:lnTo>
                    <a:pt x="264" y="675"/>
                  </a:lnTo>
                  <a:lnTo>
                    <a:pt x="269" y="673"/>
                  </a:lnTo>
                  <a:lnTo>
                    <a:pt x="270" y="673"/>
                  </a:lnTo>
                  <a:lnTo>
                    <a:pt x="276" y="671"/>
                  </a:lnTo>
                  <a:lnTo>
                    <a:pt x="276" y="671"/>
                  </a:lnTo>
                  <a:lnTo>
                    <a:pt x="282" y="670"/>
                  </a:lnTo>
                  <a:lnTo>
                    <a:pt x="282" y="669"/>
                  </a:lnTo>
                  <a:lnTo>
                    <a:pt x="288" y="667"/>
                  </a:lnTo>
                  <a:lnTo>
                    <a:pt x="289" y="667"/>
                  </a:lnTo>
                  <a:lnTo>
                    <a:pt x="289" y="667"/>
                  </a:lnTo>
                  <a:lnTo>
                    <a:pt x="294" y="665"/>
                  </a:lnTo>
                  <a:lnTo>
                    <a:pt x="295" y="665"/>
                  </a:lnTo>
                  <a:lnTo>
                    <a:pt x="299" y="663"/>
                  </a:lnTo>
                  <a:lnTo>
                    <a:pt x="300" y="663"/>
                  </a:lnTo>
                  <a:lnTo>
                    <a:pt x="301" y="662"/>
                  </a:lnTo>
                  <a:lnTo>
                    <a:pt x="302" y="662"/>
                  </a:lnTo>
                  <a:lnTo>
                    <a:pt x="307" y="660"/>
                  </a:lnTo>
                  <a:lnTo>
                    <a:pt x="308" y="660"/>
                  </a:lnTo>
                  <a:lnTo>
                    <a:pt x="313" y="658"/>
                  </a:lnTo>
                  <a:lnTo>
                    <a:pt x="314" y="657"/>
                  </a:lnTo>
                  <a:lnTo>
                    <a:pt x="315" y="657"/>
                  </a:lnTo>
                  <a:lnTo>
                    <a:pt x="316" y="657"/>
                  </a:lnTo>
                  <a:lnTo>
                    <a:pt x="320" y="655"/>
                  </a:lnTo>
                  <a:lnTo>
                    <a:pt x="320" y="655"/>
                  </a:lnTo>
                  <a:lnTo>
                    <a:pt x="326" y="652"/>
                  </a:lnTo>
                  <a:lnTo>
                    <a:pt x="326" y="652"/>
                  </a:lnTo>
                  <a:lnTo>
                    <a:pt x="329" y="651"/>
                  </a:lnTo>
                  <a:lnTo>
                    <a:pt x="330" y="650"/>
                  </a:lnTo>
                  <a:lnTo>
                    <a:pt x="332" y="649"/>
                  </a:lnTo>
                  <a:lnTo>
                    <a:pt x="333" y="649"/>
                  </a:lnTo>
                  <a:lnTo>
                    <a:pt x="338" y="646"/>
                  </a:lnTo>
                  <a:lnTo>
                    <a:pt x="339" y="645"/>
                  </a:lnTo>
                  <a:lnTo>
                    <a:pt x="341" y="644"/>
                  </a:lnTo>
                  <a:lnTo>
                    <a:pt x="342" y="644"/>
                  </a:lnTo>
                  <a:lnTo>
                    <a:pt x="345" y="642"/>
                  </a:lnTo>
                  <a:lnTo>
                    <a:pt x="346" y="642"/>
                  </a:lnTo>
                  <a:lnTo>
                    <a:pt x="351" y="639"/>
                  </a:lnTo>
                  <a:lnTo>
                    <a:pt x="352" y="638"/>
                  </a:lnTo>
                  <a:lnTo>
                    <a:pt x="353" y="638"/>
                  </a:lnTo>
                  <a:lnTo>
                    <a:pt x="353" y="638"/>
                  </a:lnTo>
                  <a:lnTo>
                    <a:pt x="357" y="635"/>
                  </a:lnTo>
                  <a:lnTo>
                    <a:pt x="358" y="635"/>
                  </a:lnTo>
                  <a:lnTo>
                    <a:pt x="364" y="632"/>
                  </a:lnTo>
                  <a:lnTo>
                    <a:pt x="364" y="631"/>
                  </a:lnTo>
                  <a:lnTo>
                    <a:pt x="370" y="627"/>
                  </a:lnTo>
                  <a:lnTo>
                    <a:pt x="370" y="627"/>
                  </a:lnTo>
                  <a:lnTo>
                    <a:pt x="373" y="625"/>
                  </a:lnTo>
                  <a:lnTo>
                    <a:pt x="374" y="625"/>
                  </a:lnTo>
                  <a:lnTo>
                    <a:pt x="376" y="623"/>
                  </a:lnTo>
                  <a:lnTo>
                    <a:pt x="377" y="623"/>
                  </a:lnTo>
                  <a:lnTo>
                    <a:pt x="381" y="619"/>
                  </a:lnTo>
                  <a:lnTo>
                    <a:pt x="382" y="619"/>
                  </a:lnTo>
                  <a:lnTo>
                    <a:pt x="383" y="618"/>
                  </a:lnTo>
                  <a:lnTo>
                    <a:pt x="389" y="614"/>
                  </a:lnTo>
                  <a:lnTo>
                    <a:pt x="390" y="613"/>
                  </a:lnTo>
                  <a:lnTo>
                    <a:pt x="390" y="612"/>
                  </a:lnTo>
                  <a:lnTo>
                    <a:pt x="395" y="608"/>
                  </a:lnTo>
                  <a:lnTo>
                    <a:pt x="396" y="608"/>
                  </a:lnTo>
                  <a:lnTo>
                    <a:pt x="398" y="606"/>
                  </a:lnTo>
                  <a:lnTo>
                    <a:pt x="398" y="606"/>
                  </a:lnTo>
                  <a:lnTo>
                    <a:pt x="401" y="603"/>
                  </a:lnTo>
                  <a:lnTo>
                    <a:pt x="402" y="603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7" y="597"/>
                  </a:lnTo>
                  <a:lnTo>
                    <a:pt x="408" y="597"/>
                  </a:lnTo>
                  <a:lnTo>
                    <a:pt x="411" y="594"/>
                  </a:lnTo>
                  <a:lnTo>
                    <a:pt x="412" y="593"/>
                  </a:lnTo>
                  <a:lnTo>
                    <a:pt x="414" y="591"/>
                  </a:lnTo>
                  <a:lnTo>
                    <a:pt x="414" y="591"/>
                  </a:lnTo>
                  <a:lnTo>
                    <a:pt x="418" y="588"/>
                  </a:lnTo>
                  <a:lnTo>
                    <a:pt x="418" y="587"/>
                  </a:lnTo>
                  <a:lnTo>
                    <a:pt x="420" y="585"/>
                  </a:lnTo>
                  <a:lnTo>
                    <a:pt x="421" y="584"/>
                  </a:lnTo>
                  <a:lnTo>
                    <a:pt x="423" y="582"/>
                  </a:lnTo>
                  <a:lnTo>
                    <a:pt x="424" y="581"/>
                  </a:lnTo>
                  <a:lnTo>
                    <a:pt x="426" y="578"/>
                  </a:lnTo>
                  <a:lnTo>
                    <a:pt x="427" y="577"/>
                  </a:lnTo>
                  <a:lnTo>
                    <a:pt x="429" y="576"/>
                  </a:lnTo>
                  <a:lnTo>
                    <a:pt x="429" y="575"/>
                  </a:lnTo>
                  <a:lnTo>
                    <a:pt x="433" y="570"/>
                  </a:lnTo>
                  <a:lnTo>
                    <a:pt x="434" y="569"/>
                  </a:lnTo>
                  <a:lnTo>
                    <a:pt x="435" y="568"/>
                  </a:lnTo>
                  <a:lnTo>
                    <a:pt x="439" y="562"/>
                  </a:lnTo>
                  <a:lnTo>
                    <a:pt x="440" y="561"/>
                  </a:lnTo>
                  <a:lnTo>
                    <a:pt x="444" y="556"/>
                  </a:lnTo>
                  <a:lnTo>
                    <a:pt x="445" y="555"/>
                  </a:lnTo>
                  <a:lnTo>
                    <a:pt x="446" y="554"/>
                  </a:lnTo>
                  <a:lnTo>
                    <a:pt x="446" y="553"/>
                  </a:lnTo>
                  <a:lnTo>
                    <a:pt x="448" y="551"/>
                  </a:lnTo>
                  <a:lnTo>
                    <a:pt x="449" y="549"/>
                  </a:lnTo>
                  <a:lnTo>
                    <a:pt x="451" y="545"/>
                  </a:lnTo>
                  <a:lnTo>
                    <a:pt x="452" y="543"/>
                  </a:lnTo>
                  <a:lnTo>
                    <a:pt x="453" y="542"/>
                  </a:lnTo>
                  <a:lnTo>
                    <a:pt x="456" y="537"/>
                  </a:lnTo>
                  <a:lnTo>
                    <a:pt x="457" y="536"/>
                  </a:lnTo>
                  <a:lnTo>
                    <a:pt x="458" y="535"/>
                  </a:lnTo>
                  <a:lnTo>
                    <a:pt x="459" y="534"/>
                  </a:lnTo>
                  <a:lnTo>
                    <a:pt x="460" y="531"/>
                  </a:lnTo>
                  <a:lnTo>
                    <a:pt x="461" y="530"/>
                  </a:lnTo>
                  <a:lnTo>
                    <a:pt x="464" y="525"/>
                  </a:lnTo>
                  <a:lnTo>
                    <a:pt x="465" y="523"/>
                  </a:lnTo>
                  <a:lnTo>
                    <a:pt x="467" y="519"/>
                  </a:lnTo>
                  <a:lnTo>
                    <a:pt x="468" y="518"/>
                  </a:lnTo>
                  <a:lnTo>
                    <a:pt x="470" y="513"/>
                  </a:lnTo>
                  <a:lnTo>
                    <a:pt x="471" y="512"/>
                  </a:lnTo>
                  <a:lnTo>
                    <a:pt x="472" y="511"/>
                  </a:lnTo>
                  <a:lnTo>
                    <a:pt x="474" y="506"/>
                  </a:lnTo>
                  <a:lnTo>
                    <a:pt x="475" y="504"/>
                  </a:lnTo>
                  <a:lnTo>
                    <a:pt x="477" y="500"/>
                  </a:lnTo>
                  <a:lnTo>
                    <a:pt x="478" y="498"/>
                  </a:lnTo>
                  <a:lnTo>
                    <a:pt x="480" y="493"/>
                  </a:lnTo>
                  <a:lnTo>
                    <a:pt x="481" y="492"/>
                  </a:lnTo>
                  <a:lnTo>
                    <a:pt x="483" y="487"/>
                  </a:lnTo>
                  <a:lnTo>
                    <a:pt x="484" y="485"/>
                  </a:lnTo>
                  <a:lnTo>
                    <a:pt x="486" y="482"/>
                  </a:lnTo>
                  <a:lnTo>
                    <a:pt x="486" y="480"/>
                  </a:lnTo>
                  <a:lnTo>
                    <a:pt x="489" y="474"/>
                  </a:lnTo>
                  <a:lnTo>
                    <a:pt x="490" y="472"/>
                  </a:lnTo>
                  <a:lnTo>
                    <a:pt x="490" y="470"/>
                  </a:lnTo>
                  <a:lnTo>
                    <a:pt x="491" y="469"/>
                  </a:lnTo>
                  <a:lnTo>
                    <a:pt x="492" y="467"/>
                  </a:lnTo>
                  <a:lnTo>
                    <a:pt x="494" y="463"/>
                  </a:lnTo>
                  <a:lnTo>
                    <a:pt x="494" y="461"/>
                  </a:lnTo>
                  <a:lnTo>
                    <a:pt x="495" y="457"/>
                  </a:lnTo>
                  <a:lnTo>
                    <a:pt x="496" y="455"/>
                  </a:lnTo>
                  <a:lnTo>
                    <a:pt x="499" y="449"/>
                  </a:lnTo>
                  <a:lnTo>
                    <a:pt x="499" y="446"/>
                  </a:lnTo>
                  <a:lnTo>
                    <a:pt x="500" y="444"/>
                  </a:lnTo>
                  <a:lnTo>
                    <a:pt x="501" y="442"/>
                  </a:lnTo>
                  <a:lnTo>
                    <a:pt x="502" y="440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5" y="431"/>
                  </a:lnTo>
                  <a:lnTo>
                    <a:pt x="506" y="429"/>
                  </a:lnTo>
                  <a:lnTo>
                    <a:pt x="507" y="424"/>
                  </a:lnTo>
                  <a:lnTo>
                    <a:pt x="508" y="422"/>
                  </a:lnTo>
                  <a:lnTo>
                    <a:pt x="509" y="419"/>
                  </a:lnTo>
                  <a:lnTo>
                    <a:pt x="510" y="417"/>
                  </a:lnTo>
                  <a:lnTo>
                    <a:pt x="511" y="412"/>
                  </a:lnTo>
                  <a:lnTo>
                    <a:pt x="512" y="409"/>
                  </a:lnTo>
                  <a:lnTo>
                    <a:pt x="513" y="407"/>
                  </a:lnTo>
                  <a:lnTo>
                    <a:pt x="514" y="404"/>
                  </a:lnTo>
                  <a:lnTo>
                    <a:pt x="514" y="401"/>
                  </a:lnTo>
                  <a:lnTo>
                    <a:pt x="515" y="399"/>
                  </a:lnTo>
                  <a:lnTo>
                    <a:pt x="516" y="396"/>
                  </a:lnTo>
                  <a:lnTo>
                    <a:pt x="516" y="393"/>
                  </a:lnTo>
                  <a:lnTo>
                    <a:pt x="517" y="390"/>
                  </a:lnTo>
                  <a:lnTo>
                    <a:pt x="518" y="388"/>
                  </a:lnTo>
                  <a:lnTo>
                    <a:pt x="519" y="385"/>
                  </a:lnTo>
                  <a:lnTo>
                    <a:pt x="519" y="382"/>
                  </a:lnTo>
                  <a:lnTo>
                    <a:pt x="520" y="379"/>
                  </a:lnTo>
                  <a:lnTo>
                    <a:pt x="521" y="376"/>
                  </a:lnTo>
                  <a:lnTo>
                    <a:pt x="522" y="373"/>
                  </a:lnTo>
                  <a:lnTo>
                    <a:pt x="523" y="370"/>
                  </a:lnTo>
                  <a:lnTo>
                    <a:pt x="523" y="367"/>
                  </a:lnTo>
                  <a:lnTo>
                    <a:pt x="524" y="364"/>
                  </a:lnTo>
                  <a:lnTo>
                    <a:pt x="525" y="361"/>
                  </a:lnTo>
                  <a:lnTo>
                    <a:pt x="526" y="358"/>
                  </a:lnTo>
                  <a:lnTo>
                    <a:pt x="527" y="355"/>
                  </a:lnTo>
                  <a:lnTo>
                    <a:pt x="527" y="351"/>
                  </a:lnTo>
                  <a:lnTo>
                    <a:pt x="528" y="348"/>
                  </a:lnTo>
                  <a:lnTo>
                    <a:pt x="529" y="345"/>
                  </a:lnTo>
                  <a:lnTo>
                    <a:pt x="530" y="342"/>
                  </a:lnTo>
                  <a:lnTo>
                    <a:pt x="531" y="335"/>
                  </a:lnTo>
                  <a:lnTo>
                    <a:pt x="532" y="331"/>
                  </a:lnTo>
                  <a:lnTo>
                    <a:pt x="533" y="328"/>
                  </a:lnTo>
                  <a:lnTo>
                    <a:pt x="534" y="324"/>
                  </a:lnTo>
                  <a:lnTo>
                    <a:pt x="534" y="321"/>
                  </a:lnTo>
                  <a:lnTo>
                    <a:pt x="535" y="317"/>
                  </a:lnTo>
                  <a:lnTo>
                    <a:pt x="537" y="309"/>
                  </a:lnTo>
                  <a:lnTo>
                    <a:pt x="537" y="306"/>
                  </a:lnTo>
                  <a:lnTo>
                    <a:pt x="538" y="302"/>
                  </a:lnTo>
                  <a:lnTo>
                    <a:pt x="539" y="298"/>
                  </a:lnTo>
                  <a:lnTo>
                    <a:pt x="540" y="294"/>
                  </a:lnTo>
                  <a:lnTo>
                    <a:pt x="540" y="290"/>
                  </a:lnTo>
                  <a:lnTo>
                    <a:pt x="541" y="286"/>
                  </a:lnTo>
                  <a:lnTo>
                    <a:pt x="543" y="277"/>
                  </a:lnTo>
                  <a:lnTo>
                    <a:pt x="543" y="273"/>
                  </a:lnTo>
                  <a:lnTo>
                    <a:pt x="545" y="265"/>
                  </a:lnTo>
                  <a:lnTo>
                    <a:pt x="546" y="260"/>
                  </a:lnTo>
                  <a:lnTo>
                    <a:pt x="547" y="256"/>
                  </a:lnTo>
                  <a:lnTo>
                    <a:pt x="548" y="247"/>
                  </a:lnTo>
                  <a:lnTo>
                    <a:pt x="549" y="242"/>
                  </a:lnTo>
                  <a:lnTo>
                    <a:pt x="551" y="227"/>
                  </a:lnTo>
                  <a:lnTo>
                    <a:pt x="552" y="223"/>
                  </a:lnTo>
                  <a:lnTo>
                    <a:pt x="553" y="217"/>
                  </a:lnTo>
                  <a:lnTo>
                    <a:pt x="555" y="202"/>
                  </a:lnTo>
                  <a:lnTo>
                    <a:pt x="556" y="197"/>
                  </a:lnTo>
                  <a:lnTo>
                    <a:pt x="558" y="180"/>
                  </a:lnTo>
                  <a:lnTo>
                    <a:pt x="559" y="175"/>
                  </a:lnTo>
                  <a:lnTo>
                    <a:pt x="565" y="126"/>
                  </a:lnTo>
                  <a:lnTo>
                    <a:pt x="566" y="120"/>
                  </a:lnTo>
                  <a:lnTo>
                    <a:pt x="571" y="71"/>
                  </a:lnTo>
                  <a:lnTo>
                    <a:pt x="572" y="64"/>
                  </a:lnTo>
                  <a:lnTo>
                    <a:pt x="573" y="57"/>
                  </a:lnTo>
                  <a:lnTo>
                    <a:pt x="575" y="33"/>
                  </a:lnTo>
                  <a:lnTo>
                    <a:pt x="576" y="25"/>
                  </a:lnTo>
                  <a:lnTo>
                    <a:pt x="578" y="9"/>
                  </a:lnTo>
                  <a:lnTo>
                    <a:pt x="578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imes New Roman"/>
                <a:ea typeface="宋体"/>
              </a:endParaRPr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>
              <a:off x="7273926" y="3638550"/>
              <a:ext cx="19843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 flipV="1">
              <a:off x="8280401" y="2238375"/>
              <a:ext cx="0" cy="18986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72" name="Rectangle 59"/>
            <p:cNvSpPr>
              <a:spLocks noChangeArrowheads="1"/>
            </p:cNvSpPr>
            <p:nvPr/>
          </p:nvSpPr>
          <p:spPr bwMode="auto">
            <a:xfrm>
              <a:off x="8101013" y="3617913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5"/>
                <p:cNvSpPr>
                  <a:spLocks noChangeArrowheads="1"/>
                </p:cNvSpPr>
                <p:nvPr/>
              </p:nvSpPr>
              <p:spPr bwMode="auto">
                <a:xfrm>
                  <a:off x="1447047" y="4296398"/>
                  <a:ext cx="13308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(1)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y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x</a:t>
                  </a:r>
                  <a:r>
                    <a:rPr kumimoji="1" lang="en-US" altLang="zh-CN" sz="2800" b="1" baseline="30000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2</a:t>
                  </a:r>
                  <a:endParaRPr kumimoji="1" lang="en-US" altLang="zh-CN" sz="2800" b="1" baseline="30000" dirty="0">
                    <a:solidFill>
                      <a:srgbClr val="0000FF"/>
                    </a:solidFill>
                    <a:latin typeface="Times New Roman"/>
                    <a:ea typeface="宋体"/>
                  </a:endParaRPr>
                </a:p>
              </p:txBody>
            </p:sp>
          </mc:Choice>
          <mc:Fallback xmlns="">
            <p:sp>
              <p:nvSpPr>
                <p:cNvPr id="7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7047" y="4296398"/>
                  <a:ext cx="1330814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132" t="-11628" r="-2740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5"/>
                <p:cNvSpPr>
                  <a:spLocks noChangeArrowheads="1"/>
                </p:cNvSpPr>
                <p:nvPr/>
              </p:nvSpPr>
              <p:spPr bwMode="auto">
                <a:xfrm>
                  <a:off x="4318541" y="4296398"/>
                  <a:ext cx="181492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(2)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y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|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x|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1</a:t>
                  </a:r>
                  <a:endParaRPr kumimoji="1" lang="en-US" altLang="zh-CN" sz="2800" b="1" baseline="30000" dirty="0">
                    <a:solidFill>
                      <a:srgbClr val="0000FF"/>
                    </a:solidFill>
                    <a:latin typeface="Times New Roman"/>
                    <a:ea typeface="宋体"/>
                  </a:endParaRPr>
                </a:p>
              </p:txBody>
            </p:sp>
          </mc:Choice>
          <mc:Fallback xmlns="">
            <p:sp>
              <p:nvSpPr>
                <p:cNvPr id="80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8541" y="4296398"/>
                  <a:ext cx="181492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711" t="-11628" r="-5034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5"/>
                <p:cNvSpPr>
                  <a:spLocks noChangeArrowheads="1"/>
                </p:cNvSpPr>
                <p:nvPr/>
              </p:nvSpPr>
              <p:spPr bwMode="auto">
                <a:xfrm>
                  <a:off x="7538866" y="4164953"/>
                  <a:ext cx="1489895" cy="783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(3)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y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1" lang="en-US" altLang="zh-CN" sz="2800" b="1" dirty="0">
                              <a:solidFill>
                                <a:srgbClr val="0000FF"/>
                              </a:solidFill>
                              <a:latin typeface="Times New Roman"/>
                              <a:ea typeface="宋体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1" lang="en-US" altLang="zh-CN" sz="2800" b="1" i="1" dirty="0">
                              <a:solidFill>
                                <a:srgbClr val="0000FF"/>
                              </a:solidFill>
                              <a:latin typeface="Times New Roman"/>
                              <a:ea typeface="宋体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kumimoji="1" lang="en-US" altLang="zh-CN" sz="2800" b="1" baseline="30000" dirty="0">
                              <a:solidFill>
                                <a:srgbClr val="0000FF"/>
                              </a:solidFill>
                              <a:latin typeface="Times New Roman"/>
                              <a:ea typeface="宋体"/>
                            </a:rPr>
                            <m:t>2 </m:t>
                          </m:r>
                        </m:den>
                      </m:f>
                    </m:oMath>
                  </a14:m>
                  <a:endParaRPr kumimoji="1" lang="en-US" altLang="zh-CN" sz="2800" b="1" baseline="30000" dirty="0">
                    <a:solidFill>
                      <a:srgbClr val="0000FF"/>
                    </a:solidFill>
                    <a:latin typeface="Times New Roman"/>
                    <a:ea typeface="宋体"/>
                  </a:endParaRPr>
                </a:p>
              </p:txBody>
            </p:sp>
          </mc:Choice>
          <mc:Fallback xmlns="">
            <p:sp>
              <p:nvSpPr>
                <p:cNvPr id="8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38866" y="4164953"/>
                  <a:ext cx="1489895" cy="7833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607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08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4273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  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奇函数与单调性</a:t>
            </a:r>
            <a:endParaRPr lang="zh-CN" altLang="en-US" sz="2800" b="1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45060" y="1124744"/>
            <a:ext cx="107291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latin typeface="Times New Roman"/>
                <a:ea typeface="宋体"/>
              </a:rPr>
              <a:t>再请观察下列几个函数</a:t>
            </a:r>
            <a:r>
              <a:rPr kumimoji="1" lang="zh-CN" altLang="en-US" sz="2800" b="1" dirty="0">
                <a:latin typeface="Times New Roman"/>
                <a:ea typeface="宋体"/>
              </a:rPr>
              <a:t>图象，在关于</a:t>
            </a:r>
            <a:r>
              <a:rPr kumimoji="1" lang="en-US" altLang="zh-CN" sz="2800" b="1" i="1" dirty="0">
                <a:latin typeface="Times New Roman"/>
                <a:ea typeface="宋体"/>
              </a:rPr>
              <a:t>y</a:t>
            </a:r>
            <a:r>
              <a:rPr kumimoji="1" lang="zh-CN" altLang="en-US" sz="2800" b="1" dirty="0">
                <a:latin typeface="Times New Roman"/>
                <a:ea typeface="宋体"/>
              </a:rPr>
              <a:t>轴对称区间上函数单调性有何特征？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0282" y="1124744"/>
            <a:ext cx="1340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399575" y="5659227"/>
            <a:ext cx="1340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56" name="Text Box 111"/>
          <p:cNvSpPr txBox="1">
            <a:spLocks noChangeArrowheads="1"/>
          </p:cNvSpPr>
          <p:nvPr/>
        </p:nvSpPr>
        <p:spPr bwMode="auto">
          <a:xfrm>
            <a:off x="1901055" y="5714092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单调性相同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/>
              <a:ea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9976" y="2293596"/>
            <a:ext cx="8894772" cy="3295644"/>
            <a:chOff x="1069976" y="2293596"/>
            <a:chExt cx="8894772" cy="3295644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2997204" y="3749333"/>
              <a:ext cx="192088" cy="409575"/>
              <a:chOff x="1888" y="2318"/>
              <a:chExt cx="121" cy="258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1888" y="2318"/>
                <a:ext cx="96" cy="48"/>
              </a:xfrm>
              <a:custGeom>
                <a:avLst/>
                <a:gdLst>
                  <a:gd name="T0" fmla="*/ 96 w 96"/>
                  <a:gd name="T1" fmla="*/ 24 h 48"/>
                  <a:gd name="T2" fmla="*/ 0 w 96"/>
                  <a:gd name="T3" fmla="*/ 0 h 48"/>
                  <a:gd name="T4" fmla="*/ 36 w 96"/>
                  <a:gd name="T5" fmla="*/ 24 h 48"/>
                  <a:gd name="T6" fmla="*/ 0 w 96"/>
                  <a:gd name="T7" fmla="*/ 48 h 48"/>
                  <a:gd name="T8" fmla="*/ 96 w 96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96" y="24"/>
                    </a:moveTo>
                    <a:lnTo>
                      <a:pt x="0" y="0"/>
                    </a:lnTo>
                    <a:lnTo>
                      <a:pt x="36" y="24"/>
                    </a:lnTo>
                    <a:lnTo>
                      <a:pt x="0" y="48"/>
                    </a:lnTo>
                    <a:lnTo>
                      <a:pt x="9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932" y="2392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2038352" y="2293596"/>
              <a:ext cx="246063" cy="293687"/>
              <a:chOff x="1284" y="1401"/>
              <a:chExt cx="155" cy="185"/>
            </a:xfrm>
          </p:grpSpPr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1284" y="1401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1371" y="1402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1069976" y="3787433"/>
              <a:ext cx="19843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2076451" y="2387258"/>
              <a:ext cx="0" cy="18986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846263" y="3836646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"/>
                <p:cNvSpPr>
                  <a:spLocks noChangeArrowheads="1"/>
                </p:cNvSpPr>
                <p:nvPr/>
              </p:nvSpPr>
              <p:spPr bwMode="auto">
                <a:xfrm>
                  <a:off x="1202104" y="4893920"/>
                  <a:ext cx="1578061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(1)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y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</m:oMath>
                  </a14:m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x</a:t>
                  </a:r>
                  <a:endParaRPr kumimoji="1" lang="en-US" altLang="zh-CN" sz="2800" b="1" baseline="30000" dirty="0">
                    <a:solidFill>
                      <a:srgbClr val="0000FF"/>
                    </a:solidFill>
                    <a:latin typeface="Times New Roman"/>
                    <a:ea typeface="宋体"/>
                  </a:endParaRPr>
                </a:p>
              </p:txBody>
            </p:sp>
          </mc:Choice>
          <mc:Fallback xmlns="">
            <p:sp>
              <p:nvSpPr>
                <p:cNvPr id="57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2104" y="4893920"/>
                  <a:ext cx="1578061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722" t="-11628" r="-6564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"/>
                <p:cNvSpPr>
                  <a:spLocks noChangeArrowheads="1"/>
                </p:cNvSpPr>
                <p:nvPr/>
              </p:nvSpPr>
              <p:spPr bwMode="auto">
                <a:xfrm>
                  <a:off x="4616286" y="4805884"/>
                  <a:ext cx="1369670" cy="783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(2)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y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1" lang="en-US" altLang="zh-CN" sz="2800" b="1" dirty="0">
                              <a:solidFill>
                                <a:srgbClr val="0000FF"/>
                              </a:solidFill>
                              <a:latin typeface="Times New Roman"/>
                              <a:ea typeface="宋体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1" lang="en-US" altLang="zh-CN" sz="2800" b="1" baseline="30000" dirty="0">
                              <a:solidFill>
                                <a:srgbClr val="0000FF"/>
                              </a:solidFill>
                              <a:latin typeface="Times New Roman"/>
                              <a:ea typeface="宋体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1" lang="en-US" altLang="zh-CN" sz="2800" b="1" i="1" dirty="0">
                              <a:solidFill>
                                <a:srgbClr val="0000FF"/>
                              </a:solidFill>
                              <a:latin typeface="Times New Roman"/>
                              <a:ea typeface="宋体"/>
                            </a:rPr>
                            <m:t>x</m:t>
                          </m:r>
                        </m:den>
                      </m:f>
                    </m:oMath>
                  </a14:m>
                  <a:endParaRPr kumimoji="1" lang="en-US" altLang="zh-CN" sz="2800" b="1" baseline="30000" dirty="0">
                    <a:solidFill>
                      <a:srgbClr val="0000FF"/>
                    </a:solidFill>
                    <a:latin typeface="Times New Roman"/>
                    <a:ea typeface="宋体"/>
                  </a:endParaRPr>
                </a:p>
              </p:txBody>
            </p:sp>
          </mc:Choice>
          <mc:Fallback xmlns="">
            <p:sp>
              <p:nvSpPr>
                <p:cNvPr id="58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6286" y="4805884"/>
                  <a:ext cx="1369670" cy="7833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889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"/>
                <p:cNvSpPr>
                  <a:spLocks noChangeArrowheads="1"/>
                </p:cNvSpPr>
                <p:nvPr/>
              </p:nvSpPr>
              <p:spPr bwMode="auto">
                <a:xfrm>
                  <a:off x="8174709" y="5016721"/>
                  <a:ext cx="143058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b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(3)</a:t>
                  </a:r>
                  <a:r>
                    <a:rPr kumimoji="1" lang="en-US" altLang="zh-CN" sz="2800" b="1" i="1" dirty="0" smtClean="0">
                      <a:solidFill>
                        <a:srgbClr val="0000FF"/>
                      </a:solidFill>
                      <a:latin typeface="Times New Roman"/>
                      <a:ea typeface="宋体"/>
                    </a:rPr>
                    <a:t>y</a:t>
                  </a:r>
                  <a14:m>
                    <m:oMath xmlns:m="http://schemas.openxmlformats.org/officeDocument/2006/math">
                      <m:r>
                        <a:rPr kumimoji="1" lang="en-US" altLang="zh-CN" sz="28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zh-CN" sz="2800" b="1" i="1" dirty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</a:rPr>
                        <m:t>x</m:t>
                      </m:r>
                      <m:r>
                        <m:rPr>
                          <m:nor/>
                        </m:rPr>
                        <a:rPr kumimoji="1" lang="en-US" altLang="zh-CN" sz="2800" b="1" i="0" baseline="30000" dirty="0" smtClean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</a:rPr>
                        <m:t>3</m:t>
                      </m:r>
                    </m:oMath>
                  </a14:m>
                  <a:endParaRPr kumimoji="1" lang="en-US" altLang="zh-CN" sz="2800" b="1" baseline="30000" dirty="0">
                    <a:solidFill>
                      <a:srgbClr val="0000FF"/>
                    </a:solidFill>
                    <a:latin typeface="Times New Roman"/>
                    <a:ea typeface="宋体"/>
                  </a:endParaRPr>
                </a:p>
              </p:txBody>
            </p:sp>
          </mc:Choice>
          <mc:Fallback xmlns="">
            <p:sp>
              <p:nvSpPr>
                <p:cNvPr id="5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4709" y="5016721"/>
                  <a:ext cx="1430584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36"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连接符 5"/>
            <p:cNvCxnSpPr/>
            <p:nvPr/>
          </p:nvCxnSpPr>
          <p:spPr>
            <a:xfrm>
              <a:off x="1405019" y="3107983"/>
              <a:ext cx="1296144" cy="12961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7"/>
            <p:cNvGrpSpPr>
              <a:grpSpLocks/>
            </p:cNvGrpSpPr>
            <p:nvPr/>
          </p:nvGrpSpPr>
          <p:grpSpPr bwMode="auto">
            <a:xfrm>
              <a:off x="6083333" y="3784258"/>
              <a:ext cx="190501" cy="409575"/>
              <a:chOff x="3832" y="2340"/>
              <a:chExt cx="120" cy="258"/>
            </a:xfrm>
          </p:grpSpPr>
          <p:sp>
            <p:nvSpPr>
              <p:cNvPr id="75" name="Freeform 5"/>
              <p:cNvSpPr>
                <a:spLocks/>
              </p:cNvSpPr>
              <p:nvPr/>
            </p:nvSpPr>
            <p:spPr bwMode="auto">
              <a:xfrm>
                <a:off x="3832" y="2340"/>
                <a:ext cx="95" cy="48"/>
              </a:xfrm>
              <a:custGeom>
                <a:avLst/>
                <a:gdLst>
                  <a:gd name="T0" fmla="*/ 95 w 95"/>
                  <a:gd name="T1" fmla="*/ 24 h 48"/>
                  <a:gd name="T2" fmla="*/ 0 w 95"/>
                  <a:gd name="T3" fmla="*/ 0 h 48"/>
                  <a:gd name="T4" fmla="*/ 36 w 95"/>
                  <a:gd name="T5" fmla="*/ 24 h 48"/>
                  <a:gd name="T6" fmla="*/ 0 w 95"/>
                  <a:gd name="T7" fmla="*/ 48 h 48"/>
                  <a:gd name="T8" fmla="*/ 95 w 95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48">
                    <a:moveTo>
                      <a:pt x="95" y="24"/>
                    </a:moveTo>
                    <a:lnTo>
                      <a:pt x="0" y="0"/>
                    </a:lnTo>
                    <a:lnTo>
                      <a:pt x="36" y="24"/>
                    </a:lnTo>
                    <a:lnTo>
                      <a:pt x="0" y="48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76" name="Rectangle 6"/>
              <p:cNvSpPr>
                <a:spLocks noChangeArrowheads="1"/>
              </p:cNvSpPr>
              <p:nvPr/>
            </p:nvSpPr>
            <p:spPr bwMode="auto">
              <a:xfrm>
                <a:off x="3875" y="2414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61" name="Group 10"/>
            <p:cNvGrpSpPr>
              <a:grpSpLocks/>
            </p:cNvGrpSpPr>
            <p:nvPr/>
          </p:nvGrpSpPr>
          <p:grpSpPr bwMode="auto">
            <a:xfrm>
              <a:off x="5124454" y="2330108"/>
              <a:ext cx="246063" cy="293688"/>
              <a:chOff x="3228" y="1424"/>
              <a:chExt cx="155" cy="185"/>
            </a:xfrm>
          </p:grpSpPr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3228" y="1424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74" name="Rectangle 9"/>
              <p:cNvSpPr>
                <a:spLocks noChangeArrowheads="1"/>
              </p:cNvSpPr>
              <p:nvPr/>
            </p:nvSpPr>
            <p:spPr bwMode="auto">
              <a:xfrm>
                <a:off x="3315" y="1425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4179888" y="3968408"/>
              <a:ext cx="850900" cy="941388"/>
            </a:xfrm>
            <a:custGeom>
              <a:avLst/>
              <a:gdLst>
                <a:gd name="T0" fmla="*/ 12 w 536"/>
                <a:gd name="T1" fmla="*/ 1 h 593"/>
                <a:gd name="T2" fmla="*/ 30 w 536"/>
                <a:gd name="T3" fmla="*/ 4 h 593"/>
                <a:gd name="T4" fmla="*/ 39 w 536"/>
                <a:gd name="T5" fmla="*/ 6 h 593"/>
                <a:gd name="T6" fmla="*/ 55 w 536"/>
                <a:gd name="T7" fmla="*/ 9 h 593"/>
                <a:gd name="T8" fmla="*/ 68 w 536"/>
                <a:gd name="T9" fmla="*/ 11 h 593"/>
                <a:gd name="T10" fmla="*/ 81 w 536"/>
                <a:gd name="T11" fmla="*/ 14 h 593"/>
                <a:gd name="T12" fmla="*/ 99 w 536"/>
                <a:gd name="T13" fmla="*/ 17 h 593"/>
                <a:gd name="T14" fmla="*/ 112 w 536"/>
                <a:gd name="T15" fmla="*/ 20 h 593"/>
                <a:gd name="T16" fmla="*/ 125 w 536"/>
                <a:gd name="T17" fmla="*/ 23 h 593"/>
                <a:gd name="T18" fmla="*/ 137 w 536"/>
                <a:gd name="T19" fmla="*/ 26 h 593"/>
                <a:gd name="T20" fmla="*/ 151 w 536"/>
                <a:gd name="T21" fmla="*/ 29 h 593"/>
                <a:gd name="T22" fmla="*/ 162 w 536"/>
                <a:gd name="T23" fmla="*/ 32 h 593"/>
                <a:gd name="T24" fmla="*/ 176 w 536"/>
                <a:gd name="T25" fmla="*/ 36 h 593"/>
                <a:gd name="T26" fmla="*/ 187 w 536"/>
                <a:gd name="T27" fmla="*/ 40 h 593"/>
                <a:gd name="T28" fmla="*/ 201 w 536"/>
                <a:gd name="T29" fmla="*/ 43 h 593"/>
                <a:gd name="T30" fmla="*/ 214 w 536"/>
                <a:gd name="T31" fmla="*/ 48 h 593"/>
                <a:gd name="T32" fmla="*/ 226 w 536"/>
                <a:gd name="T33" fmla="*/ 52 h 593"/>
                <a:gd name="T34" fmla="*/ 238 w 536"/>
                <a:gd name="T35" fmla="*/ 57 h 593"/>
                <a:gd name="T36" fmla="*/ 251 w 536"/>
                <a:gd name="T37" fmla="*/ 62 h 593"/>
                <a:gd name="T38" fmla="*/ 263 w 536"/>
                <a:gd name="T39" fmla="*/ 67 h 593"/>
                <a:gd name="T40" fmla="*/ 269 w 536"/>
                <a:gd name="T41" fmla="*/ 70 h 593"/>
                <a:gd name="T42" fmla="*/ 279 w 536"/>
                <a:gd name="T43" fmla="*/ 75 h 593"/>
                <a:gd name="T44" fmla="*/ 289 w 536"/>
                <a:gd name="T45" fmla="*/ 80 h 593"/>
                <a:gd name="T46" fmla="*/ 301 w 536"/>
                <a:gd name="T47" fmla="*/ 86 h 593"/>
                <a:gd name="T48" fmla="*/ 308 w 536"/>
                <a:gd name="T49" fmla="*/ 90 h 593"/>
                <a:gd name="T50" fmla="*/ 320 w 536"/>
                <a:gd name="T51" fmla="*/ 98 h 593"/>
                <a:gd name="T52" fmla="*/ 333 w 536"/>
                <a:gd name="T53" fmla="*/ 106 h 593"/>
                <a:gd name="T54" fmla="*/ 342 w 536"/>
                <a:gd name="T55" fmla="*/ 112 h 593"/>
                <a:gd name="T56" fmla="*/ 351 w 536"/>
                <a:gd name="T57" fmla="*/ 119 h 593"/>
                <a:gd name="T58" fmla="*/ 364 w 536"/>
                <a:gd name="T59" fmla="*/ 130 h 593"/>
                <a:gd name="T60" fmla="*/ 371 w 536"/>
                <a:gd name="T61" fmla="*/ 137 h 593"/>
                <a:gd name="T62" fmla="*/ 379 w 536"/>
                <a:gd name="T63" fmla="*/ 144 h 593"/>
                <a:gd name="T64" fmla="*/ 386 w 536"/>
                <a:gd name="T65" fmla="*/ 151 h 593"/>
                <a:gd name="T66" fmla="*/ 395 w 536"/>
                <a:gd name="T67" fmla="*/ 162 h 593"/>
                <a:gd name="T68" fmla="*/ 403 w 536"/>
                <a:gd name="T69" fmla="*/ 170 h 593"/>
                <a:gd name="T70" fmla="*/ 412 w 536"/>
                <a:gd name="T71" fmla="*/ 183 h 593"/>
                <a:gd name="T72" fmla="*/ 420 w 536"/>
                <a:gd name="T73" fmla="*/ 194 h 593"/>
                <a:gd name="T74" fmla="*/ 427 w 536"/>
                <a:gd name="T75" fmla="*/ 203 h 593"/>
                <a:gd name="T76" fmla="*/ 434 w 536"/>
                <a:gd name="T77" fmla="*/ 214 h 593"/>
                <a:gd name="T78" fmla="*/ 440 w 536"/>
                <a:gd name="T79" fmla="*/ 225 h 593"/>
                <a:gd name="T80" fmla="*/ 446 w 536"/>
                <a:gd name="T81" fmla="*/ 236 h 593"/>
                <a:gd name="T82" fmla="*/ 452 w 536"/>
                <a:gd name="T83" fmla="*/ 247 h 593"/>
                <a:gd name="T84" fmla="*/ 458 w 536"/>
                <a:gd name="T85" fmla="*/ 259 h 593"/>
                <a:gd name="T86" fmla="*/ 463 w 536"/>
                <a:gd name="T87" fmla="*/ 270 h 593"/>
                <a:gd name="T88" fmla="*/ 468 w 536"/>
                <a:gd name="T89" fmla="*/ 284 h 593"/>
                <a:gd name="T90" fmla="*/ 473 w 536"/>
                <a:gd name="T91" fmla="*/ 297 h 593"/>
                <a:gd name="T92" fmla="*/ 479 w 536"/>
                <a:gd name="T93" fmla="*/ 313 h 593"/>
                <a:gd name="T94" fmla="*/ 484 w 536"/>
                <a:gd name="T95" fmla="*/ 328 h 593"/>
                <a:gd name="T96" fmla="*/ 489 w 536"/>
                <a:gd name="T97" fmla="*/ 344 h 593"/>
                <a:gd name="T98" fmla="*/ 493 w 536"/>
                <a:gd name="T99" fmla="*/ 356 h 593"/>
                <a:gd name="T100" fmla="*/ 497 w 536"/>
                <a:gd name="T101" fmla="*/ 372 h 593"/>
                <a:gd name="T102" fmla="*/ 501 w 536"/>
                <a:gd name="T103" fmla="*/ 389 h 593"/>
                <a:gd name="T104" fmla="*/ 505 w 536"/>
                <a:gd name="T105" fmla="*/ 404 h 593"/>
                <a:gd name="T106" fmla="*/ 508 w 536"/>
                <a:gd name="T107" fmla="*/ 420 h 593"/>
                <a:gd name="T108" fmla="*/ 513 w 536"/>
                <a:gd name="T109" fmla="*/ 441 h 593"/>
                <a:gd name="T110" fmla="*/ 516 w 536"/>
                <a:gd name="T111" fmla="*/ 459 h 593"/>
                <a:gd name="T112" fmla="*/ 521 w 536"/>
                <a:gd name="T113" fmla="*/ 487 h 593"/>
                <a:gd name="T114" fmla="*/ 527 w 536"/>
                <a:gd name="T115" fmla="*/ 524 h 593"/>
                <a:gd name="T116" fmla="*/ 534 w 536"/>
                <a:gd name="T117" fmla="*/ 57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" h="593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5" y="18"/>
                  </a:lnTo>
                  <a:lnTo>
                    <a:pt x="105" y="19"/>
                  </a:lnTo>
                  <a:lnTo>
                    <a:pt x="106" y="19"/>
                  </a:lnTo>
                  <a:lnTo>
                    <a:pt x="112" y="20"/>
                  </a:lnTo>
                  <a:lnTo>
                    <a:pt x="113" y="20"/>
                  </a:lnTo>
                  <a:lnTo>
                    <a:pt x="118" y="21"/>
                  </a:lnTo>
                  <a:lnTo>
                    <a:pt x="119" y="21"/>
                  </a:lnTo>
                  <a:lnTo>
                    <a:pt x="124" y="23"/>
                  </a:lnTo>
                  <a:lnTo>
                    <a:pt x="125" y="23"/>
                  </a:lnTo>
                  <a:lnTo>
                    <a:pt x="131" y="24"/>
                  </a:lnTo>
                  <a:lnTo>
                    <a:pt x="131" y="24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7" y="26"/>
                  </a:lnTo>
                  <a:lnTo>
                    <a:pt x="138" y="26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50" y="29"/>
                  </a:lnTo>
                  <a:lnTo>
                    <a:pt x="151" y="29"/>
                  </a:lnTo>
                  <a:lnTo>
                    <a:pt x="156" y="30"/>
                  </a:lnTo>
                  <a:lnTo>
                    <a:pt x="157" y="30"/>
                  </a:lnTo>
                  <a:lnTo>
                    <a:pt x="158" y="31"/>
                  </a:lnTo>
                  <a:lnTo>
                    <a:pt x="159" y="31"/>
                  </a:lnTo>
                  <a:lnTo>
                    <a:pt x="162" y="32"/>
                  </a:lnTo>
                  <a:lnTo>
                    <a:pt x="163" y="32"/>
                  </a:lnTo>
                  <a:lnTo>
                    <a:pt x="168" y="34"/>
                  </a:lnTo>
                  <a:lnTo>
                    <a:pt x="169" y="34"/>
                  </a:lnTo>
                  <a:lnTo>
                    <a:pt x="175" y="36"/>
                  </a:lnTo>
                  <a:lnTo>
                    <a:pt x="176" y="36"/>
                  </a:lnTo>
                  <a:lnTo>
                    <a:pt x="180" y="37"/>
                  </a:lnTo>
                  <a:lnTo>
                    <a:pt x="181" y="38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87" y="40"/>
                  </a:lnTo>
                  <a:lnTo>
                    <a:pt x="188" y="40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200" y="43"/>
                  </a:lnTo>
                  <a:lnTo>
                    <a:pt x="201" y="43"/>
                  </a:lnTo>
                  <a:lnTo>
                    <a:pt x="201" y="44"/>
                  </a:lnTo>
                  <a:lnTo>
                    <a:pt x="207" y="45"/>
                  </a:lnTo>
                  <a:lnTo>
                    <a:pt x="207" y="46"/>
                  </a:lnTo>
                  <a:lnTo>
                    <a:pt x="213" y="48"/>
                  </a:lnTo>
                  <a:lnTo>
                    <a:pt x="214" y="48"/>
                  </a:lnTo>
                  <a:lnTo>
                    <a:pt x="219" y="50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5" y="52"/>
                  </a:lnTo>
                  <a:lnTo>
                    <a:pt x="226" y="52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8" y="57"/>
                  </a:lnTo>
                  <a:lnTo>
                    <a:pt x="239" y="57"/>
                  </a:lnTo>
                  <a:lnTo>
                    <a:pt x="244" y="59"/>
                  </a:lnTo>
                  <a:lnTo>
                    <a:pt x="245" y="60"/>
                  </a:lnTo>
                  <a:lnTo>
                    <a:pt x="250" y="62"/>
                  </a:lnTo>
                  <a:lnTo>
                    <a:pt x="251" y="62"/>
                  </a:lnTo>
                  <a:lnTo>
                    <a:pt x="251" y="62"/>
                  </a:lnTo>
                  <a:lnTo>
                    <a:pt x="252" y="63"/>
                  </a:lnTo>
                  <a:lnTo>
                    <a:pt x="257" y="64"/>
                  </a:lnTo>
                  <a:lnTo>
                    <a:pt x="257" y="65"/>
                  </a:lnTo>
                  <a:lnTo>
                    <a:pt x="263" y="67"/>
                  </a:lnTo>
                  <a:lnTo>
                    <a:pt x="264" y="67"/>
                  </a:lnTo>
                  <a:lnTo>
                    <a:pt x="266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9" y="70"/>
                  </a:lnTo>
                  <a:lnTo>
                    <a:pt x="270" y="70"/>
                  </a:lnTo>
                  <a:lnTo>
                    <a:pt x="270" y="71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9" y="75"/>
                  </a:lnTo>
                  <a:lnTo>
                    <a:pt x="280" y="75"/>
                  </a:lnTo>
                  <a:lnTo>
                    <a:pt x="282" y="76"/>
                  </a:lnTo>
                  <a:lnTo>
                    <a:pt x="283" y="77"/>
                  </a:lnTo>
                  <a:lnTo>
                    <a:pt x="288" y="79"/>
                  </a:lnTo>
                  <a:lnTo>
                    <a:pt x="289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4" y="83"/>
                  </a:lnTo>
                  <a:lnTo>
                    <a:pt x="295" y="83"/>
                  </a:lnTo>
                  <a:lnTo>
                    <a:pt x="301" y="86"/>
                  </a:lnTo>
                  <a:lnTo>
                    <a:pt x="302" y="87"/>
                  </a:lnTo>
                  <a:lnTo>
                    <a:pt x="303" y="88"/>
                  </a:lnTo>
                  <a:lnTo>
                    <a:pt x="304" y="88"/>
                  </a:lnTo>
                  <a:lnTo>
                    <a:pt x="307" y="90"/>
                  </a:lnTo>
                  <a:lnTo>
                    <a:pt x="308" y="90"/>
                  </a:lnTo>
                  <a:lnTo>
                    <a:pt x="313" y="93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20" y="97"/>
                  </a:lnTo>
                  <a:lnTo>
                    <a:pt x="320" y="98"/>
                  </a:lnTo>
                  <a:lnTo>
                    <a:pt x="324" y="100"/>
                  </a:lnTo>
                  <a:lnTo>
                    <a:pt x="325" y="101"/>
                  </a:lnTo>
                  <a:lnTo>
                    <a:pt x="326" y="101"/>
                  </a:lnTo>
                  <a:lnTo>
                    <a:pt x="327" y="102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4" y="107"/>
                  </a:lnTo>
                  <a:lnTo>
                    <a:pt x="339" y="110"/>
                  </a:lnTo>
                  <a:lnTo>
                    <a:pt x="340" y="111"/>
                  </a:lnTo>
                  <a:lnTo>
                    <a:pt x="342" y="112"/>
                  </a:lnTo>
                  <a:lnTo>
                    <a:pt x="342" y="113"/>
                  </a:lnTo>
                  <a:lnTo>
                    <a:pt x="345" y="115"/>
                  </a:lnTo>
                  <a:lnTo>
                    <a:pt x="346" y="115"/>
                  </a:lnTo>
                  <a:lnTo>
                    <a:pt x="350" y="119"/>
                  </a:lnTo>
                  <a:lnTo>
                    <a:pt x="351" y="119"/>
                  </a:lnTo>
                  <a:lnTo>
                    <a:pt x="352" y="120"/>
                  </a:lnTo>
                  <a:lnTo>
                    <a:pt x="357" y="125"/>
                  </a:lnTo>
                  <a:lnTo>
                    <a:pt x="358" y="125"/>
                  </a:lnTo>
                  <a:lnTo>
                    <a:pt x="359" y="126"/>
                  </a:lnTo>
                  <a:lnTo>
                    <a:pt x="364" y="130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6" y="132"/>
                  </a:lnTo>
                  <a:lnTo>
                    <a:pt x="370" y="136"/>
                  </a:lnTo>
                  <a:lnTo>
                    <a:pt x="371" y="137"/>
                  </a:lnTo>
                  <a:lnTo>
                    <a:pt x="373" y="138"/>
                  </a:lnTo>
                  <a:lnTo>
                    <a:pt x="373" y="139"/>
                  </a:lnTo>
                  <a:lnTo>
                    <a:pt x="376" y="141"/>
                  </a:lnTo>
                  <a:lnTo>
                    <a:pt x="377" y="142"/>
                  </a:lnTo>
                  <a:lnTo>
                    <a:pt x="379" y="144"/>
                  </a:lnTo>
                  <a:lnTo>
                    <a:pt x="380" y="145"/>
                  </a:lnTo>
                  <a:lnTo>
                    <a:pt x="382" y="148"/>
                  </a:lnTo>
                  <a:lnTo>
                    <a:pt x="383" y="148"/>
                  </a:lnTo>
                  <a:lnTo>
                    <a:pt x="385" y="151"/>
                  </a:lnTo>
                  <a:lnTo>
                    <a:pt x="386" y="151"/>
                  </a:lnTo>
                  <a:lnTo>
                    <a:pt x="389" y="155"/>
                  </a:lnTo>
                  <a:lnTo>
                    <a:pt x="390" y="155"/>
                  </a:lnTo>
                  <a:lnTo>
                    <a:pt x="391" y="157"/>
                  </a:lnTo>
                  <a:lnTo>
                    <a:pt x="392" y="157"/>
                  </a:lnTo>
                  <a:lnTo>
                    <a:pt x="395" y="162"/>
                  </a:lnTo>
                  <a:lnTo>
                    <a:pt x="396" y="162"/>
                  </a:lnTo>
                  <a:lnTo>
                    <a:pt x="397" y="163"/>
                  </a:lnTo>
                  <a:lnTo>
                    <a:pt x="397" y="164"/>
                  </a:lnTo>
                  <a:lnTo>
                    <a:pt x="402" y="169"/>
                  </a:lnTo>
                  <a:lnTo>
                    <a:pt x="403" y="170"/>
                  </a:lnTo>
                  <a:lnTo>
                    <a:pt x="407" y="175"/>
                  </a:lnTo>
                  <a:lnTo>
                    <a:pt x="408" y="176"/>
                  </a:lnTo>
                  <a:lnTo>
                    <a:pt x="408" y="177"/>
                  </a:lnTo>
                  <a:lnTo>
                    <a:pt x="412" y="182"/>
                  </a:lnTo>
                  <a:lnTo>
                    <a:pt x="412" y="183"/>
                  </a:lnTo>
                  <a:lnTo>
                    <a:pt x="414" y="184"/>
                  </a:lnTo>
                  <a:lnTo>
                    <a:pt x="415" y="185"/>
                  </a:lnTo>
                  <a:lnTo>
                    <a:pt x="417" y="188"/>
                  </a:lnTo>
                  <a:lnTo>
                    <a:pt x="418" y="189"/>
                  </a:lnTo>
                  <a:lnTo>
                    <a:pt x="420" y="194"/>
                  </a:lnTo>
                  <a:lnTo>
                    <a:pt x="421" y="194"/>
                  </a:lnTo>
                  <a:lnTo>
                    <a:pt x="422" y="196"/>
                  </a:lnTo>
                  <a:lnTo>
                    <a:pt x="425" y="201"/>
                  </a:lnTo>
                  <a:lnTo>
                    <a:pt x="426" y="202"/>
                  </a:lnTo>
                  <a:lnTo>
                    <a:pt x="427" y="203"/>
                  </a:lnTo>
                  <a:lnTo>
                    <a:pt x="428" y="204"/>
                  </a:lnTo>
                  <a:lnTo>
                    <a:pt x="430" y="207"/>
                  </a:lnTo>
                  <a:lnTo>
                    <a:pt x="431" y="209"/>
                  </a:lnTo>
                  <a:lnTo>
                    <a:pt x="433" y="213"/>
                  </a:lnTo>
                  <a:lnTo>
                    <a:pt x="434" y="214"/>
                  </a:lnTo>
                  <a:lnTo>
                    <a:pt x="437" y="219"/>
                  </a:lnTo>
                  <a:lnTo>
                    <a:pt x="438" y="220"/>
                  </a:lnTo>
                  <a:lnTo>
                    <a:pt x="439" y="223"/>
                  </a:lnTo>
                  <a:lnTo>
                    <a:pt x="440" y="224"/>
                  </a:lnTo>
                  <a:lnTo>
                    <a:pt x="440" y="225"/>
                  </a:lnTo>
                  <a:lnTo>
                    <a:pt x="441" y="227"/>
                  </a:lnTo>
                  <a:lnTo>
                    <a:pt x="444" y="232"/>
                  </a:lnTo>
                  <a:lnTo>
                    <a:pt x="445" y="233"/>
                  </a:lnTo>
                  <a:lnTo>
                    <a:pt x="445" y="234"/>
                  </a:lnTo>
                  <a:lnTo>
                    <a:pt x="446" y="236"/>
                  </a:lnTo>
                  <a:lnTo>
                    <a:pt x="448" y="238"/>
                  </a:lnTo>
                  <a:lnTo>
                    <a:pt x="448" y="240"/>
                  </a:lnTo>
                  <a:lnTo>
                    <a:pt x="451" y="244"/>
                  </a:lnTo>
                  <a:lnTo>
                    <a:pt x="451" y="246"/>
                  </a:lnTo>
                  <a:lnTo>
                    <a:pt x="452" y="247"/>
                  </a:lnTo>
                  <a:lnTo>
                    <a:pt x="453" y="249"/>
                  </a:lnTo>
                  <a:lnTo>
                    <a:pt x="454" y="251"/>
                  </a:lnTo>
                  <a:lnTo>
                    <a:pt x="455" y="253"/>
                  </a:lnTo>
                  <a:lnTo>
                    <a:pt x="457" y="257"/>
                  </a:lnTo>
                  <a:lnTo>
                    <a:pt x="458" y="259"/>
                  </a:lnTo>
                  <a:lnTo>
                    <a:pt x="458" y="260"/>
                  </a:lnTo>
                  <a:lnTo>
                    <a:pt x="459" y="262"/>
                  </a:lnTo>
                  <a:lnTo>
                    <a:pt x="460" y="264"/>
                  </a:lnTo>
                  <a:lnTo>
                    <a:pt x="460" y="265"/>
                  </a:lnTo>
                  <a:lnTo>
                    <a:pt x="463" y="270"/>
                  </a:lnTo>
                  <a:lnTo>
                    <a:pt x="464" y="272"/>
                  </a:lnTo>
                  <a:lnTo>
                    <a:pt x="465" y="275"/>
                  </a:lnTo>
                  <a:lnTo>
                    <a:pt x="466" y="277"/>
                  </a:lnTo>
                  <a:lnTo>
                    <a:pt x="467" y="282"/>
                  </a:lnTo>
                  <a:lnTo>
                    <a:pt x="468" y="284"/>
                  </a:lnTo>
                  <a:lnTo>
                    <a:pt x="470" y="288"/>
                  </a:lnTo>
                  <a:lnTo>
                    <a:pt x="471" y="290"/>
                  </a:lnTo>
                  <a:lnTo>
                    <a:pt x="471" y="291"/>
                  </a:lnTo>
                  <a:lnTo>
                    <a:pt x="473" y="295"/>
                  </a:lnTo>
                  <a:lnTo>
                    <a:pt x="473" y="297"/>
                  </a:lnTo>
                  <a:lnTo>
                    <a:pt x="475" y="301"/>
                  </a:lnTo>
                  <a:lnTo>
                    <a:pt x="475" y="303"/>
                  </a:lnTo>
                  <a:lnTo>
                    <a:pt x="477" y="307"/>
                  </a:lnTo>
                  <a:lnTo>
                    <a:pt x="478" y="309"/>
                  </a:lnTo>
                  <a:lnTo>
                    <a:pt x="479" y="313"/>
                  </a:lnTo>
                  <a:lnTo>
                    <a:pt x="480" y="315"/>
                  </a:lnTo>
                  <a:lnTo>
                    <a:pt x="481" y="319"/>
                  </a:lnTo>
                  <a:lnTo>
                    <a:pt x="482" y="321"/>
                  </a:lnTo>
                  <a:lnTo>
                    <a:pt x="483" y="325"/>
                  </a:lnTo>
                  <a:lnTo>
                    <a:pt x="484" y="328"/>
                  </a:lnTo>
                  <a:lnTo>
                    <a:pt x="486" y="332"/>
                  </a:lnTo>
                  <a:lnTo>
                    <a:pt x="486" y="335"/>
                  </a:lnTo>
                  <a:lnTo>
                    <a:pt x="488" y="339"/>
                  </a:lnTo>
                  <a:lnTo>
                    <a:pt x="488" y="342"/>
                  </a:lnTo>
                  <a:lnTo>
                    <a:pt x="489" y="344"/>
                  </a:lnTo>
                  <a:lnTo>
                    <a:pt x="490" y="346"/>
                  </a:lnTo>
                  <a:lnTo>
                    <a:pt x="491" y="349"/>
                  </a:lnTo>
                  <a:lnTo>
                    <a:pt x="491" y="351"/>
                  </a:lnTo>
                  <a:lnTo>
                    <a:pt x="492" y="354"/>
                  </a:lnTo>
                  <a:lnTo>
                    <a:pt x="493" y="356"/>
                  </a:lnTo>
                  <a:lnTo>
                    <a:pt x="493" y="359"/>
                  </a:lnTo>
                  <a:lnTo>
                    <a:pt x="495" y="364"/>
                  </a:lnTo>
                  <a:lnTo>
                    <a:pt x="495" y="367"/>
                  </a:lnTo>
                  <a:lnTo>
                    <a:pt x="496" y="370"/>
                  </a:lnTo>
                  <a:lnTo>
                    <a:pt x="497" y="372"/>
                  </a:lnTo>
                  <a:lnTo>
                    <a:pt x="499" y="377"/>
                  </a:lnTo>
                  <a:lnTo>
                    <a:pt x="499" y="380"/>
                  </a:lnTo>
                  <a:lnTo>
                    <a:pt x="500" y="383"/>
                  </a:lnTo>
                  <a:lnTo>
                    <a:pt x="501" y="386"/>
                  </a:lnTo>
                  <a:lnTo>
                    <a:pt x="501" y="389"/>
                  </a:lnTo>
                  <a:lnTo>
                    <a:pt x="502" y="392"/>
                  </a:lnTo>
                  <a:lnTo>
                    <a:pt x="503" y="395"/>
                  </a:lnTo>
                  <a:lnTo>
                    <a:pt x="503" y="398"/>
                  </a:lnTo>
                  <a:lnTo>
                    <a:pt x="504" y="401"/>
                  </a:lnTo>
                  <a:lnTo>
                    <a:pt x="505" y="404"/>
                  </a:lnTo>
                  <a:lnTo>
                    <a:pt x="506" y="407"/>
                  </a:lnTo>
                  <a:lnTo>
                    <a:pt x="506" y="411"/>
                  </a:lnTo>
                  <a:lnTo>
                    <a:pt x="507" y="414"/>
                  </a:lnTo>
                  <a:lnTo>
                    <a:pt x="508" y="417"/>
                  </a:lnTo>
                  <a:lnTo>
                    <a:pt x="508" y="420"/>
                  </a:lnTo>
                  <a:lnTo>
                    <a:pt x="509" y="424"/>
                  </a:lnTo>
                  <a:lnTo>
                    <a:pt x="510" y="427"/>
                  </a:lnTo>
                  <a:lnTo>
                    <a:pt x="511" y="430"/>
                  </a:lnTo>
                  <a:lnTo>
                    <a:pt x="511" y="434"/>
                  </a:lnTo>
                  <a:lnTo>
                    <a:pt x="513" y="441"/>
                  </a:lnTo>
                  <a:lnTo>
                    <a:pt x="514" y="444"/>
                  </a:lnTo>
                  <a:lnTo>
                    <a:pt x="514" y="448"/>
                  </a:lnTo>
                  <a:lnTo>
                    <a:pt x="515" y="452"/>
                  </a:lnTo>
                  <a:lnTo>
                    <a:pt x="516" y="455"/>
                  </a:lnTo>
                  <a:lnTo>
                    <a:pt x="516" y="459"/>
                  </a:lnTo>
                  <a:lnTo>
                    <a:pt x="518" y="467"/>
                  </a:lnTo>
                  <a:lnTo>
                    <a:pt x="519" y="471"/>
                  </a:lnTo>
                  <a:lnTo>
                    <a:pt x="520" y="479"/>
                  </a:lnTo>
                  <a:lnTo>
                    <a:pt x="521" y="483"/>
                  </a:lnTo>
                  <a:lnTo>
                    <a:pt x="521" y="487"/>
                  </a:lnTo>
                  <a:lnTo>
                    <a:pt x="522" y="492"/>
                  </a:lnTo>
                  <a:lnTo>
                    <a:pt x="523" y="496"/>
                  </a:lnTo>
                  <a:lnTo>
                    <a:pt x="524" y="505"/>
                  </a:lnTo>
                  <a:lnTo>
                    <a:pt x="525" y="509"/>
                  </a:lnTo>
                  <a:lnTo>
                    <a:pt x="527" y="524"/>
                  </a:lnTo>
                  <a:lnTo>
                    <a:pt x="528" y="528"/>
                  </a:lnTo>
                  <a:lnTo>
                    <a:pt x="528" y="533"/>
                  </a:lnTo>
                  <a:lnTo>
                    <a:pt x="530" y="548"/>
                  </a:lnTo>
                  <a:lnTo>
                    <a:pt x="531" y="554"/>
                  </a:lnTo>
                  <a:lnTo>
                    <a:pt x="534" y="570"/>
                  </a:lnTo>
                  <a:lnTo>
                    <a:pt x="534" y="575"/>
                  </a:lnTo>
                  <a:lnTo>
                    <a:pt x="536" y="593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imes New Roman"/>
                <a:ea typeface="宋体"/>
              </a:endParaRPr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5294313" y="2738096"/>
              <a:ext cx="850900" cy="939800"/>
            </a:xfrm>
            <a:custGeom>
              <a:avLst/>
              <a:gdLst>
                <a:gd name="T0" fmla="*/ 6 w 536"/>
                <a:gd name="T1" fmla="*/ 44 h 592"/>
                <a:gd name="T2" fmla="*/ 11 w 536"/>
                <a:gd name="T3" fmla="*/ 82 h 592"/>
                <a:gd name="T4" fmla="*/ 16 w 536"/>
                <a:gd name="T5" fmla="*/ 109 h 592"/>
                <a:gd name="T6" fmla="*/ 21 w 536"/>
                <a:gd name="T7" fmla="*/ 136 h 592"/>
                <a:gd name="T8" fmla="*/ 25 w 536"/>
                <a:gd name="T9" fmla="*/ 158 h 592"/>
                <a:gd name="T10" fmla="*/ 29 w 536"/>
                <a:gd name="T11" fmla="*/ 175 h 592"/>
                <a:gd name="T12" fmla="*/ 32 w 536"/>
                <a:gd name="T13" fmla="*/ 191 h 592"/>
                <a:gd name="T14" fmla="*/ 36 w 536"/>
                <a:gd name="T15" fmla="*/ 206 h 592"/>
                <a:gd name="T16" fmla="*/ 40 w 536"/>
                <a:gd name="T17" fmla="*/ 222 h 592"/>
                <a:gd name="T18" fmla="*/ 45 w 536"/>
                <a:gd name="T19" fmla="*/ 238 h 592"/>
                <a:gd name="T20" fmla="*/ 48 w 536"/>
                <a:gd name="T21" fmla="*/ 250 h 592"/>
                <a:gd name="T22" fmla="*/ 53 w 536"/>
                <a:gd name="T23" fmla="*/ 266 h 592"/>
                <a:gd name="T24" fmla="*/ 59 w 536"/>
                <a:gd name="T25" fmla="*/ 283 h 592"/>
                <a:gd name="T26" fmla="*/ 64 w 536"/>
                <a:gd name="T27" fmla="*/ 297 h 592"/>
                <a:gd name="T28" fmla="*/ 69 w 536"/>
                <a:gd name="T29" fmla="*/ 309 h 592"/>
                <a:gd name="T30" fmla="*/ 76 w 536"/>
                <a:gd name="T31" fmla="*/ 326 h 592"/>
                <a:gd name="T32" fmla="*/ 80 w 536"/>
                <a:gd name="T33" fmla="*/ 334 h 592"/>
                <a:gd name="T34" fmla="*/ 85 w 536"/>
                <a:gd name="T35" fmla="*/ 346 h 592"/>
                <a:gd name="T36" fmla="*/ 91 w 536"/>
                <a:gd name="T37" fmla="*/ 357 h 592"/>
                <a:gd name="T38" fmla="*/ 97 w 536"/>
                <a:gd name="T39" fmla="*/ 368 h 592"/>
                <a:gd name="T40" fmla="*/ 106 w 536"/>
                <a:gd name="T41" fmla="*/ 383 h 592"/>
                <a:gd name="T42" fmla="*/ 111 w 536"/>
                <a:gd name="T43" fmla="*/ 391 h 592"/>
                <a:gd name="T44" fmla="*/ 120 w 536"/>
                <a:gd name="T45" fmla="*/ 403 h 592"/>
                <a:gd name="T46" fmla="*/ 128 w 536"/>
                <a:gd name="T47" fmla="*/ 414 h 592"/>
                <a:gd name="T48" fmla="*/ 139 w 536"/>
                <a:gd name="T49" fmla="*/ 427 h 592"/>
                <a:gd name="T50" fmla="*/ 145 w 536"/>
                <a:gd name="T51" fmla="*/ 435 h 592"/>
                <a:gd name="T52" fmla="*/ 153 w 536"/>
                <a:gd name="T53" fmla="*/ 443 h 592"/>
                <a:gd name="T54" fmla="*/ 160 w 536"/>
                <a:gd name="T55" fmla="*/ 449 h 592"/>
                <a:gd name="T56" fmla="*/ 170 w 536"/>
                <a:gd name="T57" fmla="*/ 459 h 592"/>
                <a:gd name="T58" fmla="*/ 178 w 536"/>
                <a:gd name="T59" fmla="*/ 466 h 592"/>
                <a:gd name="T60" fmla="*/ 191 w 536"/>
                <a:gd name="T61" fmla="*/ 476 h 592"/>
                <a:gd name="T62" fmla="*/ 198 w 536"/>
                <a:gd name="T63" fmla="*/ 481 h 592"/>
                <a:gd name="T64" fmla="*/ 211 w 536"/>
                <a:gd name="T65" fmla="*/ 490 h 592"/>
                <a:gd name="T66" fmla="*/ 222 w 536"/>
                <a:gd name="T67" fmla="*/ 497 h 592"/>
                <a:gd name="T68" fmla="*/ 233 w 536"/>
                <a:gd name="T69" fmla="*/ 504 h 592"/>
                <a:gd name="T70" fmla="*/ 244 w 536"/>
                <a:gd name="T71" fmla="*/ 510 h 592"/>
                <a:gd name="T72" fmla="*/ 254 w 536"/>
                <a:gd name="T73" fmla="*/ 515 h 592"/>
                <a:gd name="T74" fmla="*/ 266 w 536"/>
                <a:gd name="T75" fmla="*/ 521 h 592"/>
                <a:gd name="T76" fmla="*/ 270 w 536"/>
                <a:gd name="T77" fmla="*/ 523 h 592"/>
                <a:gd name="T78" fmla="*/ 284 w 536"/>
                <a:gd name="T79" fmla="*/ 529 h 592"/>
                <a:gd name="T80" fmla="*/ 298 w 536"/>
                <a:gd name="T81" fmla="*/ 534 h 592"/>
                <a:gd name="T82" fmla="*/ 305 w 536"/>
                <a:gd name="T83" fmla="*/ 537 h 592"/>
                <a:gd name="T84" fmla="*/ 323 w 536"/>
                <a:gd name="T85" fmla="*/ 544 h 592"/>
                <a:gd name="T86" fmla="*/ 336 w 536"/>
                <a:gd name="T87" fmla="*/ 548 h 592"/>
                <a:gd name="T88" fmla="*/ 349 w 536"/>
                <a:gd name="T89" fmla="*/ 552 h 592"/>
                <a:gd name="T90" fmla="*/ 361 w 536"/>
                <a:gd name="T91" fmla="*/ 555 h 592"/>
                <a:gd name="T92" fmla="*/ 374 w 536"/>
                <a:gd name="T93" fmla="*/ 559 h 592"/>
                <a:gd name="T94" fmla="*/ 386 w 536"/>
                <a:gd name="T95" fmla="*/ 562 h 592"/>
                <a:gd name="T96" fmla="*/ 400 w 536"/>
                <a:gd name="T97" fmla="*/ 566 h 592"/>
                <a:gd name="T98" fmla="*/ 411 w 536"/>
                <a:gd name="T99" fmla="*/ 568 h 592"/>
                <a:gd name="T100" fmla="*/ 424 w 536"/>
                <a:gd name="T101" fmla="*/ 572 h 592"/>
                <a:gd name="T102" fmla="*/ 437 w 536"/>
                <a:gd name="T103" fmla="*/ 574 h 592"/>
                <a:gd name="T104" fmla="*/ 455 w 536"/>
                <a:gd name="T105" fmla="*/ 578 h 592"/>
                <a:gd name="T106" fmla="*/ 468 w 536"/>
                <a:gd name="T107" fmla="*/ 580 h 592"/>
                <a:gd name="T108" fmla="*/ 481 w 536"/>
                <a:gd name="T109" fmla="*/ 583 h 592"/>
                <a:gd name="T110" fmla="*/ 497 w 536"/>
                <a:gd name="T111" fmla="*/ 585 h 592"/>
                <a:gd name="T112" fmla="*/ 507 w 536"/>
                <a:gd name="T113" fmla="*/ 587 h 592"/>
                <a:gd name="T114" fmla="*/ 525 w 536"/>
                <a:gd name="T115" fmla="*/ 59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6" h="592">
                  <a:moveTo>
                    <a:pt x="0" y="0"/>
                  </a:moveTo>
                  <a:lnTo>
                    <a:pt x="1" y="5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6" y="44"/>
                  </a:lnTo>
                  <a:lnTo>
                    <a:pt x="6" y="49"/>
                  </a:lnTo>
                  <a:lnTo>
                    <a:pt x="8" y="59"/>
                  </a:lnTo>
                  <a:lnTo>
                    <a:pt x="9" y="63"/>
                  </a:lnTo>
                  <a:lnTo>
                    <a:pt x="9" y="69"/>
                  </a:lnTo>
                  <a:lnTo>
                    <a:pt x="11" y="82"/>
                  </a:lnTo>
                  <a:lnTo>
                    <a:pt x="12" y="87"/>
                  </a:lnTo>
                  <a:lnTo>
                    <a:pt x="14" y="96"/>
                  </a:lnTo>
                  <a:lnTo>
                    <a:pt x="14" y="100"/>
                  </a:lnTo>
                  <a:lnTo>
                    <a:pt x="15" y="104"/>
                  </a:lnTo>
                  <a:lnTo>
                    <a:pt x="16" y="109"/>
                  </a:lnTo>
                  <a:lnTo>
                    <a:pt x="17" y="113"/>
                  </a:lnTo>
                  <a:lnTo>
                    <a:pt x="18" y="121"/>
                  </a:lnTo>
                  <a:lnTo>
                    <a:pt x="19" y="125"/>
                  </a:lnTo>
                  <a:lnTo>
                    <a:pt x="20" y="132"/>
                  </a:lnTo>
                  <a:lnTo>
                    <a:pt x="21" y="136"/>
                  </a:lnTo>
                  <a:lnTo>
                    <a:pt x="22" y="140"/>
                  </a:lnTo>
                  <a:lnTo>
                    <a:pt x="22" y="144"/>
                  </a:lnTo>
                  <a:lnTo>
                    <a:pt x="24" y="151"/>
                  </a:lnTo>
                  <a:lnTo>
                    <a:pt x="24" y="154"/>
                  </a:lnTo>
                  <a:lnTo>
                    <a:pt x="25" y="158"/>
                  </a:lnTo>
                  <a:lnTo>
                    <a:pt x="26" y="162"/>
                  </a:lnTo>
                  <a:lnTo>
                    <a:pt x="26" y="165"/>
                  </a:lnTo>
                  <a:lnTo>
                    <a:pt x="27" y="168"/>
                  </a:lnTo>
                  <a:lnTo>
                    <a:pt x="28" y="172"/>
                  </a:lnTo>
                  <a:lnTo>
                    <a:pt x="29" y="175"/>
                  </a:lnTo>
                  <a:lnTo>
                    <a:pt x="30" y="178"/>
                  </a:lnTo>
                  <a:lnTo>
                    <a:pt x="30" y="181"/>
                  </a:lnTo>
                  <a:lnTo>
                    <a:pt x="31" y="184"/>
                  </a:lnTo>
                  <a:lnTo>
                    <a:pt x="32" y="188"/>
                  </a:lnTo>
                  <a:lnTo>
                    <a:pt x="32" y="191"/>
                  </a:lnTo>
                  <a:lnTo>
                    <a:pt x="33" y="194"/>
                  </a:lnTo>
                  <a:lnTo>
                    <a:pt x="34" y="197"/>
                  </a:lnTo>
                  <a:lnTo>
                    <a:pt x="34" y="200"/>
                  </a:lnTo>
                  <a:lnTo>
                    <a:pt x="35" y="202"/>
                  </a:lnTo>
                  <a:lnTo>
                    <a:pt x="36" y="206"/>
                  </a:lnTo>
                  <a:lnTo>
                    <a:pt x="37" y="208"/>
                  </a:lnTo>
                  <a:lnTo>
                    <a:pt x="37" y="211"/>
                  </a:lnTo>
                  <a:lnTo>
                    <a:pt x="38" y="214"/>
                  </a:lnTo>
                  <a:lnTo>
                    <a:pt x="39" y="219"/>
                  </a:lnTo>
                  <a:lnTo>
                    <a:pt x="40" y="222"/>
                  </a:lnTo>
                  <a:lnTo>
                    <a:pt x="41" y="225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3" y="233"/>
                  </a:lnTo>
                  <a:lnTo>
                    <a:pt x="45" y="238"/>
                  </a:lnTo>
                  <a:lnTo>
                    <a:pt x="45" y="240"/>
                  </a:lnTo>
                  <a:lnTo>
                    <a:pt x="46" y="243"/>
                  </a:lnTo>
                  <a:lnTo>
                    <a:pt x="46" y="245"/>
                  </a:lnTo>
                  <a:lnTo>
                    <a:pt x="47" y="247"/>
                  </a:lnTo>
                  <a:lnTo>
                    <a:pt x="48" y="250"/>
                  </a:lnTo>
                  <a:lnTo>
                    <a:pt x="49" y="252"/>
                  </a:lnTo>
                  <a:lnTo>
                    <a:pt x="50" y="257"/>
                  </a:lnTo>
                  <a:lnTo>
                    <a:pt x="51" y="259"/>
                  </a:lnTo>
                  <a:lnTo>
                    <a:pt x="52" y="264"/>
                  </a:lnTo>
                  <a:lnTo>
                    <a:pt x="53" y="266"/>
                  </a:lnTo>
                  <a:lnTo>
                    <a:pt x="54" y="270"/>
                  </a:lnTo>
                  <a:lnTo>
                    <a:pt x="55" y="273"/>
                  </a:lnTo>
                  <a:lnTo>
                    <a:pt x="57" y="277"/>
                  </a:lnTo>
                  <a:lnTo>
                    <a:pt x="58" y="279"/>
                  </a:lnTo>
                  <a:lnTo>
                    <a:pt x="59" y="283"/>
                  </a:lnTo>
                  <a:lnTo>
                    <a:pt x="59" y="285"/>
                  </a:lnTo>
                  <a:lnTo>
                    <a:pt x="61" y="289"/>
                  </a:lnTo>
                  <a:lnTo>
                    <a:pt x="61" y="291"/>
                  </a:lnTo>
                  <a:lnTo>
                    <a:pt x="63" y="295"/>
                  </a:lnTo>
                  <a:lnTo>
                    <a:pt x="64" y="297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6" y="302"/>
                  </a:lnTo>
                  <a:lnTo>
                    <a:pt x="68" y="308"/>
                  </a:lnTo>
                  <a:lnTo>
                    <a:pt x="69" y="309"/>
                  </a:lnTo>
                  <a:lnTo>
                    <a:pt x="71" y="314"/>
                  </a:lnTo>
                  <a:lnTo>
                    <a:pt x="72" y="316"/>
                  </a:lnTo>
                  <a:lnTo>
                    <a:pt x="73" y="319"/>
                  </a:lnTo>
                  <a:lnTo>
                    <a:pt x="74" y="321"/>
                  </a:lnTo>
                  <a:lnTo>
                    <a:pt x="76" y="326"/>
                  </a:lnTo>
                  <a:lnTo>
                    <a:pt x="77" y="328"/>
                  </a:lnTo>
                  <a:lnTo>
                    <a:pt x="77" y="329"/>
                  </a:lnTo>
                  <a:lnTo>
                    <a:pt x="78" y="331"/>
                  </a:lnTo>
                  <a:lnTo>
                    <a:pt x="79" y="332"/>
                  </a:lnTo>
                  <a:lnTo>
                    <a:pt x="80" y="334"/>
                  </a:lnTo>
                  <a:lnTo>
                    <a:pt x="82" y="338"/>
                  </a:lnTo>
                  <a:lnTo>
                    <a:pt x="82" y="340"/>
                  </a:lnTo>
                  <a:lnTo>
                    <a:pt x="84" y="343"/>
                  </a:lnTo>
                  <a:lnTo>
                    <a:pt x="85" y="344"/>
                  </a:lnTo>
                  <a:lnTo>
                    <a:pt x="85" y="346"/>
                  </a:lnTo>
                  <a:lnTo>
                    <a:pt x="86" y="347"/>
                  </a:lnTo>
                  <a:lnTo>
                    <a:pt x="88" y="351"/>
                  </a:lnTo>
                  <a:lnTo>
                    <a:pt x="89" y="353"/>
                  </a:lnTo>
                  <a:lnTo>
                    <a:pt x="90" y="356"/>
                  </a:lnTo>
                  <a:lnTo>
                    <a:pt x="91" y="357"/>
                  </a:lnTo>
                  <a:lnTo>
                    <a:pt x="92" y="358"/>
                  </a:lnTo>
                  <a:lnTo>
                    <a:pt x="93" y="360"/>
                  </a:lnTo>
                  <a:lnTo>
                    <a:pt x="95" y="365"/>
                  </a:lnTo>
                  <a:lnTo>
                    <a:pt x="96" y="366"/>
                  </a:lnTo>
                  <a:lnTo>
                    <a:pt x="97" y="368"/>
                  </a:lnTo>
                  <a:lnTo>
                    <a:pt x="99" y="371"/>
                  </a:lnTo>
                  <a:lnTo>
                    <a:pt x="100" y="372"/>
                  </a:lnTo>
                  <a:lnTo>
                    <a:pt x="102" y="377"/>
                  </a:lnTo>
                  <a:lnTo>
                    <a:pt x="103" y="378"/>
                  </a:lnTo>
                  <a:lnTo>
                    <a:pt x="106" y="383"/>
                  </a:lnTo>
                  <a:lnTo>
                    <a:pt x="107" y="384"/>
                  </a:lnTo>
                  <a:lnTo>
                    <a:pt x="109" y="388"/>
                  </a:lnTo>
                  <a:lnTo>
                    <a:pt x="109" y="388"/>
                  </a:lnTo>
                  <a:lnTo>
                    <a:pt x="110" y="390"/>
                  </a:lnTo>
                  <a:lnTo>
                    <a:pt x="111" y="391"/>
                  </a:lnTo>
                  <a:lnTo>
                    <a:pt x="115" y="396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119" y="402"/>
                  </a:lnTo>
                  <a:lnTo>
                    <a:pt x="120" y="403"/>
                  </a:lnTo>
                  <a:lnTo>
                    <a:pt x="122" y="406"/>
                  </a:lnTo>
                  <a:lnTo>
                    <a:pt x="122" y="407"/>
                  </a:lnTo>
                  <a:lnTo>
                    <a:pt x="124" y="409"/>
                  </a:lnTo>
                  <a:lnTo>
                    <a:pt x="124" y="410"/>
                  </a:lnTo>
                  <a:lnTo>
                    <a:pt x="128" y="414"/>
                  </a:lnTo>
                  <a:lnTo>
                    <a:pt x="128" y="414"/>
                  </a:lnTo>
                  <a:lnTo>
                    <a:pt x="129" y="416"/>
                  </a:lnTo>
                  <a:lnTo>
                    <a:pt x="134" y="421"/>
                  </a:lnTo>
                  <a:lnTo>
                    <a:pt x="135" y="423"/>
                  </a:lnTo>
                  <a:lnTo>
                    <a:pt x="139" y="427"/>
                  </a:lnTo>
                  <a:lnTo>
                    <a:pt x="140" y="428"/>
                  </a:lnTo>
                  <a:lnTo>
                    <a:pt x="140" y="429"/>
                  </a:lnTo>
                  <a:lnTo>
                    <a:pt x="141" y="430"/>
                  </a:lnTo>
                  <a:lnTo>
                    <a:pt x="144" y="434"/>
                  </a:lnTo>
                  <a:lnTo>
                    <a:pt x="145" y="435"/>
                  </a:lnTo>
                  <a:lnTo>
                    <a:pt x="147" y="436"/>
                  </a:lnTo>
                  <a:lnTo>
                    <a:pt x="148" y="437"/>
                  </a:lnTo>
                  <a:lnTo>
                    <a:pt x="150" y="440"/>
                  </a:lnTo>
                  <a:lnTo>
                    <a:pt x="151" y="441"/>
                  </a:lnTo>
                  <a:lnTo>
                    <a:pt x="153" y="443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7" y="447"/>
                  </a:lnTo>
                  <a:lnTo>
                    <a:pt x="159" y="449"/>
                  </a:lnTo>
                  <a:lnTo>
                    <a:pt x="160" y="449"/>
                  </a:lnTo>
                  <a:lnTo>
                    <a:pt x="163" y="453"/>
                  </a:lnTo>
                  <a:lnTo>
                    <a:pt x="164" y="453"/>
                  </a:lnTo>
                  <a:lnTo>
                    <a:pt x="165" y="455"/>
                  </a:lnTo>
                  <a:lnTo>
                    <a:pt x="166" y="455"/>
                  </a:lnTo>
                  <a:lnTo>
                    <a:pt x="170" y="459"/>
                  </a:lnTo>
                  <a:lnTo>
                    <a:pt x="171" y="460"/>
                  </a:lnTo>
                  <a:lnTo>
                    <a:pt x="172" y="460"/>
                  </a:lnTo>
                  <a:lnTo>
                    <a:pt x="172" y="461"/>
                  </a:lnTo>
                  <a:lnTo>
                    <a:pt x="178" y="466"/>
                  </a:lnTo>
                  <a:lnTo>
                    <a:pt x="178" y="466"/>
                  </a:lnTo>
                  <a:lnTo>
                    <a:pt x="179" y="467"/>
                  </a:lnTo>
                  <a:lnTo>
                    <a:pt x="185" y="471"/>
                  </a:lnTo>
                  <a:lnTo>
                    <a:pt x="185" y="472"/>
                  </a:lnTo>
                  <a:lnTo>
                    <a:pt x="186" y="472"/>
                  </a:lnTo>
                  <a:lnTo>
                    <a:pt x="191" y="476"/>
                  </a:lnTo>
                  <a:lnTo>
                    <a:pt x="191" y="476"/>
                  </a:lnTo>
                  <a:lnTo>
                    <a:pt x="193" y="478"/>
                  </a:lnTo>
                  <a:lnTo>
                    <a:pt x="194" y="479"/>
                  </a:lnTo>
                  <a:lnTo>
                    <a:pt x="197" y="481"/>
                  </a:lnTo>
                  <a:lnTo>
                    <a:pt x="198" y="481"/>
                  </a:lnTo>
                  <a:lnTo>
                    <a:pt x="203" y="484"/>
                  </a:lnTo>
                  <a:lnTo>
                    <a:pt x="203" y="485"/>
                  </a:lnTo>
                  <a:lnTo>
                    <a:pt x="204" y="486"/>
                  </a:lnTo>
                  <a:lnTo>
                    <a:pt x="210" y="489"/>
                  </a:lnTo>
                  <a:lnTo>
                    <a:pt x="211" y="490"/>
                  </a:lnTo>
                  <a:lnTo>
                    <a:pt x="212" y="491"/>
                  </a:lnTo>
                  <a:lnTo>
                    <a:pt x="213" y="491"/>
                  </a:lnTo>
                  <a:lnTo>
                    <a:pt x="216" y="494"/>
                  </a:lnTo>
                  <a:lnTo>
                    <a:pt x="217" y="494"/>
                  </a:lnTo>
                  <a:lnTo>
                    <a:pt x="222" y="497"/>
                  </a:lnTo>
                  <a:lnTo>
                    <a:pt x="223" y="497"/>
                  </a:lnTo>
                  <a:lnTo>
                    <a:pt x="228" y="501"/>
                  </a:lnTo>
                  <a:lnTo>
                    <a:pt x="229" y="501"/>
                  </a:lnTo>
                  <a:lnTo>
                    <a:pt x="233" y="503"/>
                  </a:lnTo>
                  <a:lnTo>
                    <a:pt x="233" y="504"/>
                  </a:lnTo>
                  <a:lnTo>
                    <a:pt x="235" y="505"/>
                  </a:lnTo>
                  <a:lnTo>
                    <a:pt x="235" y="505"/>
                  </a:lnTo>
                  <a:lnTo>
                    <a:pt x="241" y="508"/>
                  </a:lnTo>
                  <a:lnTo>
                    <a:pt x="242" y="509"/>
                  </a:lnTo>
                  <a:lnTo>
                    <a:pt x="244" y="510"/>
                  </a:lnTo>
                  <a:lnTo>
                    <a:pt x="245" y="510"/>
                  </a:lnTo>
                  <a:lnTo>
                    <a:pt x="248" y="512"/>
                  </a:lnTo>
                  <a:lnTo>
                    <a:pt x="248" y="512"/>
                  </a:lnTo>
                  <a:lnTo>
                    <a:pt x="253" y="514"/>
                  </a:lnTo>
                  <a:lnTo>
                    <a:pt x="254" y="515"/>
                  </a:lnTo>
                  <a:lnTo>
                    <a:pt x="256" y="516"/>
                  </a:lnTo>
                  <a:lnTo>
                    <a:pt x="257" y="516"/>
                  </a:lnTo>
                  <a:lnTo>
                    <a:pt x="260" y="518"/>
                  </a:lnTo>
                  <a:lnTo>
                    <a:pt x="261" y="518"/>
                  </a:lnTo>
                  <a:lnTo>
                    <a:pt x="266" y="521"/>
                  </a:lnTo>
                  <a:lnTo>
                    <a:pt x="267" y="521"/>
                  </a:lnTo>
                  <a:lnTo>
                    <a:pt x="268" y="522"/>
                  </a:lnTo>
                  <a:lnTo>
                    <a:pt x="268" y="522"/>
                  </a:lnTo>
                  <a:lnTo>
                    <a:pt x="270" y="522"/>
                  </a:lnTo>
                  <a:lnTo>
                    <a:pt x="270" y="523"/>
                  </a:lnTo>
                  <a:lnTo>
                    <a:pt x="273" y="524"/>
                  </a:lnTo>
                  <a:lnTo>
                    <a:pt x="274" y="524"/>
                  </a:lnTo>
                  <a:lnTo>
                    <a:pt x="279" y="527"/>
                  </a:lnTo>
                  <a:lnTo>
                    <a:pt x="280" y="527"/>
                  </a:lnTo>
                  <a:lnTo>
                    <a:pt x="284" y="529"/>
                  </a:lnTo>
                  <a:lnTo>
                    <a:pt x="285" y="529"/>
                  </a:lnTo>
                  <a:lnTo>
                    <a:pt x="285" y="529"/>
                  </a:lnTo>
                  <a:lnTo>
                    <a:pt x="291" y="532"/>
                  </a:lnTo>
                  <a:lnTo>
                    <a:pt x="292" y="532"/>
                  </a:lnTo>
                  <a:lnTo>
                    <a:pt x="298" y="534"/>
                  </a:lnTo>
                  <a:lnTo>
                    <a:pt x="298" y="534"/>
                  </a:lnTo>
                  <a:lnTo>
                    <a:pt x="300" y="535"/>
                  </a:lnTo>
                  <a:lnTo>
                    <a:pt x="301" y="535"/>
                  </a:lnTo>
                  <a:lnTo>
                    <a:pt x="304" y="537"/>
                  </a:lnTo>
                  <a:lnTo>
                    <a:pt x="305" y="537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6" y="541"/>
                  </a:lnTo>
                  <a:lnTo>
                    <a:pt x="317" y="542"/>
                  </a:lnTo>
                  <a:lnTo>
                    <a:pt x="323" y="544"/>
                  </a:lnTo>
                  <a:lnTo>
                    <a:pt x="324" y="544"/>
                  </a:lnTo>
                  <a:lnTo>
                    <a:pt x="329" y="546"/>
                  </a:lnTo>
                  <a:lnTo>
                    <a:pt x="330" y="546"/>
                  </a:lnTo>
                  <a:lnTo>
                    <a:pt x="335" y="547"/>
                  </a:lnTo>
                  <a:lnTo>
                    <a:pt x="336" y="548"/>
                  </a:lnTo>
                  <a:lnTo>
                    <a:pt x="337" y="548"/>
                  </a:lnTo>
                  <a:lnTo>
                    <a:pt x="342" y="550"/>
                  </a:lnTo>
                  <a:lnTo>
                    <a:pt x="343" y="550"/>
                  </a:lnTo>
                  <a:lnTo>
                    <a:pt x="348" y="552"/>
                  </a:lnTo>
                  <a:lnTo>
                    <a:pt x="349" y="552"/>
                  </a:lnTo>
                  <a:lnTo>
                    <a:pt x="354" y="553"/>
                  </a:lnTo>
                  <a:lnTo>
                    <a:pt x="355" y="554"/>
                  </a:lnTo>
                  <a:lnTo>
                    <a:pt x="356" y="554"/>
                  </a:lnTo>
                  <a:lnTo>
                    <a:pt x="356" y="554"/>
                  </a:lnTo>
                  <a:lnTo>
                    <a:pt x="361" y="555"/>
                  </a:lnTo>
                  <a:lnTo>
                    <a:pt x="361" y="555"/>
                  </a:lnTo>
                  <a:lnTo>
                    <a:pt x="367" y="557"/>
                  </a:lnTo>
                  <a:lnTo>
                    <a:pt x="368" y="557"/>
                  </a:lnTo>
                  <a:lnTo>
                    <a:pt x="374" y="559"/>
                  </a:lnTo>
                  <a:lnTo>
                    <a:pt x="374" y="559"/>
                  </a:lnTo>
                  <a:lnTo>
                    <a:pt x="378" y="560"/>
                  </a:lnTo>
                  <a:lnTo>
                    <a:pt x="379" y="560"/>
                  </a:lnTo>
                  <a:lnTo>
                    <a:pt x="380" y="561"/>
                  </a:lnTo>
                  <a:lnTo>
                    <a:pt x="381" y="561"/>
                  </a:lnTo>
                  <a:lnTo>
                    <a:pt x="386" y="562"/>
                  </a:lnTo>
                  <a:lnTo>
                    <a:pt x="387" y="562"/>
                  </a:lnTo>
                  <a:lnTo>
                    <a:pt x="392" y="564"/>
                  </a:lnTo>
                  <a:lnTo>
                    <a:pt x="393" y="564"/>
                  </a:lnTo>
                  <a:lnTo>
                    <a:pt x="399" y="566"/>
                  </a:lnTo>
                  <a:lnTo>
                    <a:pt x="400" y="566"/>
                  </a:lnTo>
                  <a:lnTo>
                    <a:pt x="403" y="566"/>
                  </a:lnTo>
                  <a:lnTo>
                    <a:pt x="403" y="567"/>
                  </a:lnTo>
                  <a:lnTo>
                    <a:pt x="405" y="567"/>
                  </a:lnTo>
                  <a:lnTo>
                    <a:pt x="406" y="567"/>
                  </a:lnTo>
                  <a:lnTo>
                    <a:pt x="411" y="568"/>
                  </a:lnTo>
                  <a:lnTo>
                    <a:pt x="412" y="569"/>
                  </a:lnTo>
                  <a:lnTo>
                    <a:pt x="417" y="570"/>
                  </a:lnTo>
                  <a:lnTo>
                    <a:pt x="418" y="570"/>
                  </a:lnTo>
                  <a:lnTo>
                    <a:pt x="424" y="571"/>
                  </a:lnTo>
                  <a:lnTo>
                    <a:pt x="424" y="572"/>
                  </a:lnTo>
                  <a:lnTo>
                    <a:pt x="430" y="573"/>
                  </a:lnTo>
                  <a:lnTo>
                    <a:pt x="431" y="573"/>
                  </a:lnTo>
                  <a:lnTo>
                    <a:pt x="431" y="573"/>
                  </a:lnTo>
                  <a:lnTo>
                    <a:pt x="436" y="574"/>
                  </a:lnTo>
                  <a:lnTo>
                    <a:pt x="437" y="574"/>
                  </a:lnTo>
                  <a:lnTo>
                    <a:pt x="443" y="575"/>
                  </a:lnTo>
                  <a:lnTo>
                    <a:pt x="444" y="575"/>
                  </a:lnTo>
                  <a:lnTo>
                    <a:pt x="449" y="577"/>
                  </a:lnTo>
                  <a:lnTo>
                    <a:pt x="449" y="577"/>
                  </a:lnTo>
                  <a:lnTo>
                    <a:pt x="455" y="578"/>
                  </a:lnTo>
                  <a:lnTo>
                    <a:pt x="456" y="578"/>
                  </a:lnTo>
                  <a:lnTo>
                    <a:pt x="462" y="579"/>
                  </a:lnTo>
                  <a:lnTo>
                    <a:pt x="462" y="579"/>
                  </a:lnTo>
                  <a:lnTo>
                    <a:pt x="463" y="579"/>
                  </a:lnTo>
                  <a:lnTo>
                    <a:pt x="468" y="580"/>
                  </a:lnTo>
                  <a:lnTo>
                    <a:pt x="469" y="581"/>
                  </a:lnTo>
                  <a:lnTo>
                    <a:pt x="474" y="581"/>
                  </a:lnTo>
                  <a:lnTo>
                    <a:pt x="475" y="582"/>
                  </a:lnTo>
                  <a:lnTo>
                    <a:pt x="480" y="583"/>
                  </a:lnTo>
                  <a:lnTo>
                    <a:pt x="481" y="583"/>
                  </a:lnTo>
                  <a:lnTo>
                    <a:pt x="486" y="584"/>
                  </a:lnTo>
                  <a:lnTo>
                    <a:pt x="487" y="584"/>
                  </a:lnTo>
                  <a:lnTo>
                    <a:pt x="493" y="585"/>
                  </a:lnTo>
                  <a:lnTo>
                    <a:pt x="494" y="585"/>
                  </a:lnTo>
                  <a:lnTo>
                    <a:pt x="497" y="585"/>
                  </a:lnTo>
                  <a:lnTo>
                    <a:pt x="498" y="586"/>
                  </a:lnTo>
                  <a:lnTo>
                    <a:pt x="499" y="586"/>
                  </a:lnTo>
                  <a:lnTo>
                    <a:pt x="500" y="586"/>
                  </a:lnTo>
                  <a:lnTo>
                    <a:pt x="506" y="587"/>
                  </a:lnTo>
                  <a:lnTo>
                    <a:pt x="507" y="587"/>
                  </a:lnTo>
                  <a:lnTo>
                    <a:pt x="512" y="588"/>
                  </a:lnTo>
                  <a:lnTo>
                    <a:pt x="512" y="588"/>
                  </a:lnTo>
                  <a:lnTo>
                    <a:pt x="518" y="589"/>
                  </a:lnTo>
                  <a:lnTo>
                    <a:pt x="519" y="589"/>
                  </a:lnTo>
                  <a:lnTo>
                    <a:pt x="525" y="590"/>
                  </a:lnTo>
                  <a:lnTo>
                    <a:pt x="525" y="590"/>
                  </a:lnTo>
                  <a:lnTo>
                    <a:pt x="531" y="591"/>
                  </a:lnTo>
                  <a:lnTo>
                    <a:pt x="532" y="591"/>
                  </a:lnTo>
                  <a:lnTo>
                    <a:pt x="536" y="592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imes New Roman"/>
                <a:ea typeface="宋体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4156076" y="3822358"/>
              <a:ext cx="198437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flipV="1">
              <a:off x="5162551" y="2423771"/>
              <a:ext cx="0" cy="18970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4932363" y="3871571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grpSp>
          <p:nvGrpSpPr>
            <p:cNvPr id="80" name="Group 27"/>
            <p:cNvGrpSpPr>
              <a:grpSpLocks/>
            </p:cNvGrpSpPr>
            <p:nvPr/>
          </p:nvGrpSpPr>
          <p:grpSpPr bwMode="auto">
            <a:xfrm>
              <a:off x="9772660" y="3787433"/>
              <a:ext cx="192088" cy="409575"/>
              <a:chOff x="6156" y="2342"/>
              <a:chExt cx="121" cy="258"/>
            </a:xfrm>
          </p:grpSpPr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6156" y="2342"/>
                <a:ext cx="96" cy="47"/>
              </a:xfrm>
              <a:custGeom>
                <a:avLst/>
                <a:gdLst>
                  <a:gd name="T0" fmla="*/ 96 w 96"/>
                  <a:gd name="T1" fmla="*/ 23 h 47"/>
                  <a:gd name="T2" fmla="*/ 0 w 96"/>
                  <a:gd name="T3" fmla="*/ 0 h 47"/>
                  <a:gd name="T4" fmla="*/ 36 w 96"/>
                  <a:gd name="T5" fmla="*/ 23 h 47"/>
                  <a:gd name="T6" fmla="*/ 0 w 96"/>
                  <a:gd name="T7" fmla="*/ 47 h 47"/>
                  <a:gd name="T8" fmla="*/ 96 w 96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7">
                    <a:moveTo>
                      <a:pt x="96" y="23"/>
                    </a:moveTo>
                    <a:lnTo>
                      <a:pt x="0" y="0"/>
                    </a:lnTo>
                    <a:lnTo>
                      <a:pt x="36" y="23"/>
                    </a:lnTo>
                    <a:lnTo>
                      <a:pt x="0" y="47"/>
                    </a:lnTo>
                    <a:lnTo>
                      <a:pt x="96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97" name="Rectangle 26"/>
              <p:cNvSpPr>
                <a:spLocks noChangeArrowheads="1"/>
              </p:cNvSpPr>
              <p:nvPr/>
            </p:nvSpPr>
            <p:spPr bwMode="auto">
              <a:xfrm>
                <a:off x="6200" y="2416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81" name="Group 30"/>
            <p:cNvGrpSpPr>
              <a:grpSpLocks/>
            </p:cNvGrpSpPr>
            <p:nvPr/>
          </p:nvGrpSpPr>
          <p:grpSpPr bwMode="auto">
            <a:xfrm>
              <a:off x="8813806" y="2331696"/>
              <a:ext cx="246063" cy="293687"/>
              <a:chOff x="5552" y="1425"/>
              <a:chExt cx="155" cy="185"/>
            </a:xfrm>
          </p:grpSpPr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5552" y="1425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95" name="Rectangle 29"/>
              <p:cNvSpPr>
                <a:spLocks noChangeArrowheads="1"/>
              </p:cNvSpPr>
              <p:nvPr/>
            </p:nvSpPr>
            <p:spPr bwMode="auto">
              <a:xfrm>
                <a:off x="5639" y="1426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82" name="Group 33"/>
            <p:cNvGrpSpPr>
              <a:grpSpLocks/>
            </p:cNvGrpSpPr>
            <p:nvPr/>
          </p:nvGrpSpPr>
          <p:grpSpPr bwMode="auto">
            <a:xfrm>
              <a:off x="8353426" y="2955583"/>
              <a:ext cx="998538" cy="1738312"/>
              <a:chOff x="5262" y="1818"/>
              <a:chExt cx="629" cy="1095"/>
            </a:xfrm>
          </p:grpSpPr>
          <p:sp>
            <p:nvSpPr>
              <p:cNvPr id="92" name="Freeform 31"/>
              <p:cNvSpPr>
                <a:spLocks/>
              </p:cNvSpPr>
              <p:nvPr/>
            </p:nvSpPr>
            <p:spPr bwMode="auto">
              <a:xfrm>
                <a:off x="5262" y="1975"/>
                <a:ext cx="595" cy="938"/>
              </a:xfrm>
              <a:custGeom>
                <a:avLst/>
                <a:gdLst>
                  <a:gd name="T0" fmla="*/ 7 w 595"/>
                  <a:gd name="T1" fmla="*/ 904 h 938"/>
                  <a:gd name="T2" fmla="*/ 13 w 595"/>
                  <a:gd name="T3" fmla="*/ 871 h 938"/>
                  <a:gd name="T4" fmla="*/ 20 w 595"/>
                  <a:gd name="T5" fmla="*/ 840 h 938"/>
                  <a:gd name="T6" fmla="*/ 27 w 595"/>
                  <a:gd name="T7" fmla="*/ 810 h 938"/>
                  <a:gd name="T8" fmla="*/ 33 w 595"/>
                  <a:gd name="T9" fmla="*/ 785 h 938"/>
                  <a:gd name="T10" fmla="*/ 39 w 595"/>
                  <a:gd name="T11" fmla="*/ 760 h 938"/>
                  <a:gd name="T12" fmla="*/ 45 w 595"/>
                  <a:gd name="T13" fmla="*/ 734 h 938"/>
                  <a:gd name="T14" fmla="*/ 52 w 595"/>
                  <a:gd name="T15" fmla="*/ 709 h 938"/>
                  <a:gd name="T16" fmla="*/ 58 w 595"/>
                  <a:gd name="T17" fmla="*/ 688 h 938"/>
                  <a:gd name="T18" fmla="*/ 65 w 595"/>
                  <a:gd name="T19" fmla="*/ 665 h 938"/>
                  <a:gd name="T20" fmla="*/ 71 w 595"/>
                  <a:gd name="T21" fmla="*/ 644 h 938"/>
                  <a:gd name="T22" fmla="*/ 78 w 595"/>
                  <a:gd name="T23" fmla="*/ 623 h 938"/>
                  <a:gd name="T24" fmla="*/ 85 w 595"/>
                  <a:gd name="T25" fmla="*/ 604 h 938"/>
                  <a:gd name="T26" fmla="*/ 92 w 595"/>
                  <a:gd name="T27" fmla="*/ 584 h 938"/>
                  <a:gd name="T28" fmla="*/ 100 w 595"/>
                  <a:gd name="T29" fmla="*/ 564 h 938"/>
                  <a:gd name="T30" fmla="*/ 107 w 595"/>
                  <a:gd name="T31" fmla="*/ 547 h 938"/>
                  <a:gd name="T32" fmla="*/ 114 w 595"/>
                  <a:gd name="T33" fmla="*/ 532 h 938"/>
                  <a:gd name="T34" fmla="*/ 122 w 595"/>
                  <a:gd name="T35" fmla="*/ 515 h 938"/>
                  <a:gd name="T36" fmla="*/ 131 w 595"/>
                  <a:gd name="T37" fmla="*/ 499 h 938"/>
                  <a:gd name="T38" fmla="*/ 142 w 595"/>
                  <a:gd name="T39" fmla="*/ 481 h 938"/>
                  <a:gd name="T40" fmla="*/ 153 w 595"/>
                  <a:gd name="T41" fmla="*/ 464 h 938"/>
                  <a:gd name="T42" fmla="*/ 166 w 595"/>
                  <a:gd name="T43" fmla="*/ 448 h 938"/>
                  <a:gd name="T44" fmla="*/ 176 w 595"/>
                  <a:gd name="T45" fmla="*/ 437 h 938"/>
                  <a:gd name="T46" fmla="*/ 189 w 595"/>
                  <a:gd name="T47" fmla="*/ 425 h 938"/>
                  <a:gd name="T48" fmla="*/ 204 w 595"/>
                  <a:gd name="T49" fmla="*/ 414 h 938"/>
                  <a:gd name="T50" fmla="*/ 217 w 595"/>
                  <a:gd name="T51" fmla="*/ 407 h 938"/>
                  <a:gd name="T52" fmla="*/ 233 w 595"/>
                  <a:gd name="T53" fmla="*/ 400 h 938"/>
                  <a:gd name="T54" fmla="*/ 254 w 595"/>
                  <a:gd name="T55" fmla="*/ 394 h 938"/>
                  <a:gd name="T56" fmla="*/ 268 w 595"/>
                  <a:gd name="T57" fmla="*/ 392 h 938"/>
                  <a:gd name="T58" fmla="*/ 292 w 595"/>
                  <a:gd name="T59" fmla="*/ 391 h 938"/>
                  <a:gd name="T60" fmla="*/ 311 w 595"/>
                  <a:gd name="T61" fmla="*/ 390 h 938"/>
                  <a:gd name="T62" fmla="*/ 330 w 595"/>
                  <a:gd name="T63" fmla="*/ 390 h 938"/>
                  <a:gd name="T64" fmla="*/ 349 w 595"/>
                  <a:gd name="T65" fmla="*/ 390 h 938"/>
                  <a:gd name="T66" fmla="*/ 370 w 595"/>
                  <a:gd name="T67" fmla="*/ 388 h 938"/>
                  <a:gd name="T68" fmla="*/ 387 w 595"/>
                  <a:gd name="T69" fmla="*/ 384 h 938"/>
                  <a:gd name="T70" fmla="*/ 405 w 595"/>
                  <a:gd name="T71" fmla="*/ 377 h 938"/>
                  <a:gd name="T72" fmla="*/ 421 w 595"/>
                  <a:gd name="T73" fmla="*/ 369 h 938"/>
                  <a:gd name="T74" fmla="*/ 436 w 595"/>
                  <a:gd name="T75" fmla="*/ 358 h 938"/>
                  <a:gd name="T76" fmla="*/ 447 w 595"/>
                  <a:gd name="T77" fmla="*/ 349 h 938"/>
                  <a:gd name="T78" fmla="*/ 459 w 595"/>
                  <a:gd name="T79" fmla="*/ 337 h 938"/>
                  <a:gd name="T80" fmla="*/ 469 w 595"/>
                  <a:gd name="T81" fmla="*/ 325 h 938"/>
                  <a:gd name="T82" fmla="*/ 482 w 595"/>
                  <a:gd name="T83" fmla="*/ 308 h 938"/>
                  <a:gd name="T84" fmla="*/ 493 w 595"/>
                  <a:gd name="T85" fmla="*/ 289 h 938"/>
                  <a:gd name="T86" fmla="*/ 502 w 595"/>
                  <a:gd name="T87" fmla="*/ 274 h 938"/>
                  <a:gd name="T88" fmla="*/ 511 w 595"/>
                  <a:gd name="T89" fmla="*/ 256 h 938"/>
                  <a:gd name="T90" fmla="*/ 518 w 595"/>
                  <a:gd name="T91" fmla="*/ 242 h 938"/>
                  <a:gd name="T92" fmla="*/ 525 w 595"/>
                  <a:gd name="T93" fmla="*/ 225 h 938"/>
                  <a:gd name="T94" fmla="*/ 533 w 595"/>
                  <a:gd name="T95" fmla="*/ 206 h 938"/>
                  <a:gd name="T96" fmla="*/ 541 w 595"/>
                  <a:gd name="T97" fmla="*/ 184 h 938"/>
                  <a:gd name="T98" fmla="*/ 549 w 595"/>
                  <a:gd name="T99" fmla="*/ 161 h 938"/>
                  <a:gd name="T100" fmla="*/ 556 w 595"/>
                  <a:gd name="T101" fmla="*/ 140 h 938"/>
                  <a:gd name="T102" fmla="*/ 563 w 595"/>
                  <a:gd name="T103" fmla="*/ 119 h 938"/>
                  <a:gd name="T104" fmla="*/ 570 w 595"/>
                  <a:gd name="T105" fmla="*/ 96 h 938"/>
                  <a:gd name="T106" fmla="*/ 575 w 595"/>
                  <a:gd name="T107" fmla="*/ 76 h 938"/>
                  <a:gd name="T108" fmla="*/ 581 w 595"/>
                  <a:gd name="T109" fmla="*/ 54 h 938"/>
                  <a:gd name="T110" fmla="*/ 588 w 595"/>
                  <a:gd name="T111" fmla="*/ 28 h 938"/>
                  <a:gd name="T112" fmla="*/ 594 w 595"/>
                  <a:gd name="T113" fmla="*/ 4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5" h="938">
                    <a:moveTo>
                      <a:pt x="0" y="938"/>
                    </a:moveTo>
                    <a:lnTo>
                      <a:pt x="1" y="934"/>
                    </a:lnTo>
                    <a:lnTo>
                      <a:pt x="2" y="930"/>
                    </a:lnTo>
                    <a:lnTo>
                      <a:pt x="3" y="925"/>
                    </a:lnTo>
                    <a:lnTo>
                      <a:pt x="4" y="917"/>
                    </a:lnTo>
                    <a:lnTo>
                      <a:pt x="5" y="913"/>
                    </a:lnTo>
                    <a:lnTo>
                      <a:pt x="7" y="904"/>
                    </a:lnTo>
                    <a:lnTo>
                      <a:pt x="7" y="900"/>
                    </a:lnTo>
                    <a:lnTo>
                      <a:pt x="9" y="896"/>
                    </a:lnTo>
                    <a:lnTo>
                      <a:pt x="9" y="892"/>
                    </a:lnTo>
                    <a:lnTo>
                      <a:pt x="10" y="888"/>
                    </a:lnTo>
                    <a:lnTo>
                      <a:pt x="11" y="883"/>
                    </a:lnTo>
                    <a:lnTo>
                      <a:pt x="12" y="879"/>
                    </a:lnTo>
                    <a:lnTo>
                      <a:pt x="13" y="871"/>
                    </a:lnTo>
                    <a:lnTo>
                      <a:pt x="14" y="867"/>
                    </a:lnTo>
                    <a:lnTo>
                      <a:pt x="15" y="863"/>
                    </a:lnTo>
                    <a:lnTo>
                      <a:pt x="16" y="859"/>
                    </a:lnTo>
                    <a:lnTo>
                      <a:pt x="17" y="855"/>
                    </a:lnTo>
                    <a:lnTo>
                      <a:pt x="18" y="847"/>
                    </a:lnTo>
                    <a:lnTo>
                      <a:pt x="19" y="844"/>
                    </a:lnTo>
                    <a:lnTo>
                      <a:pt x="20" y="840"/>
                    </a:lnTo>
                    <a:lnTo>
                      <a:pt x="21" y="836"/>
                    </a:lnTo>
                    <a:lnTo>
                      <a:pt x="22" y="832"/>
                    </a:lnTo>
                    <a:lnTo>
                      <a:pt x="23" y="828"/>
                    </a:lnTo>
                    <a:lnTo>
                      <a:pt x="24" y="825"/>
                    </a:lnTo>
                    <a:lnTo>
                      <a:pt x="24" y="821"/>
                    </a:lnTo>
                    <a:lnTo>
                      <a:pt x="25" y="817"/>
                    </a:lnTo>
                    <a:lnTo>
                      <a:pt x="27" y="810"/>
                    </a:lnTo>
                    <a:lnTo>
                      <a:pt x="28" y="806"/>
                    </a:lnTo>
                    <a:lnTo>
                      <a:pt x="29" y="802"/>
                    </a:lnTo>
                    <a:lnTo>
                      <a:pt x="29" y="799"/>
                    </a:lnTo>
                    <a:lnTo>
                      <a:pt x="30" y="795"/>
                    </a:lnTo>
                    <a:lnTo>
                      <a:pt x="31" y="792"/>
                    </a:lnTo>
                    <a:lnTo>
                      <a:pt x="32" y="788"/>
                    </a:lnTo>
                    <a:lnTo>
                      <a:pt x="33" y="785"/>
                    </a:lnTo>
                    <a:lnTo>
                      <a:pt x="33" y="781"/>
                    </a:lnTo>
                    <a:lnTo>
                      <a:pt x="35" y="778"/>
                    </a:lnTo>
                    <a:lnTo>
                      <a:pt x="35" y="774"/>
                    </a:lnTo>
                    <a:lnTo>
                      <a:pt x="36" y="771"/>
                    </a:lnTo>
                    <a:lnTo>
                      <a:pt x="37" y="767"/>
                    </a:lnTo>
                    <a:lnTo>
                      <a:pt x="38" y="764"/>
                    </a:lnTo>
                    <a:lnTo>
                      <a:pt x="39" y="760"/>
                    </a:lnTo>
                    <a:lnTo>
                      <a:pt x="39" y="757"/>
                    </a:lnTo>
                    <a:lnTo>
                      <a:pt x="41" y="754"/>
                    </a:lnTo>
                    <a:lnTo>
                      <a:pt x="41" y="750"/>
                    </a:lnTo>
                    <a:lnTo>
                      <a:pt x="42" y="747"/>
                    </a:lnTo>
                    <a:lnTo>
                      <a:pt x="43" y="744"/>
                    </a:lnTo>
                    <a:lnTo>
                      <a:pt x="44" y="741"/>
                    </a:lnTo>
                    <a:lnTo>
                      <a:pt x="45" y="734"/>
                    </a:lnTo>
                    <a:lnTo>
                      <a:pt x="46" y="731"/>
                    </a:lnTo>
                    <a:lnTo>
                      <a:pt x="47" y="728"/>
                    </a:lnTo>
                    <a:lnTo>
                      <a:pt x="48" y="724"/>
                    </a:lnTo>
                    <a:lnTo>
                      <a:pt x="49" y="721"/>
                    </a:lnTo>
                    <a:lnTo>
                      <a:pt x="50" y="718"/>
                    </a:lnTo>
                    <a:lnTo>
                      <a:pt x="50" y="715"/>
                    </a:lnTo>
                    <a:lnTo>
                      <a:pt x="52" y="709"/>
                    </a:lnTo>
                    <a:lnTo>
                      <a:pt x="53" y="706"/>
                    </a:lnTo>
                    <a:lnTo>
                      <a:pt x="54" y="703"/>
                    </a:lnTo>
                    <a:lnTo>
                      <a:pt x="55" y="700"/>
                    </a:lnTo>
                    <a:lnTo>
                      <a:pt x="55" y="697"/>
                    </a:lnTo>
                    <a:lnTo>
                      <a:pt x="56" y="694"/>
                    </a:lnTo>
                    <a:lnTo>
                      <a:pt x="57" y="691"/>
                    </a:lnTo>
                    <a:lnTo>
                      <a:pt x="58" y="688"/>
                    </a:lnTo>
                    <a:lnTo>
                      <a:pt x="59" y="685"/>
                    </a:lnTo>
                    <a:lnTo>
                      <a:pt x="60" y="682"/>
                    </a:lnTo>
                    <a:lnTo>
                      <a:pt x="61" y="680"/>
                    </a:lnTo>
                    <a:lnTo>
                      <a:pt x="61" y="676"/>
                    </a:lnTo>
                    <a:lnTo>
                      <a:pt x="62" y="674"/>
                    </a:lnTo>
                    <a:lnTo>
                      <a:pt x="63" y="671"/>
                    </a:lnTo>
                    <a:lnTo>
                      <a:pt x="65" y="665"/>
                    </a:lnTo>
                    <a:lnTo>
                      <a:pt x="65" y="663"/>
                    </a:lnTo>
                    <a:lnTo>
                      <a:pt x="66" y="660"/>
                    </a:lnTo>
                    <a:lnTo>
                      <a:pt x="67" y="657"/>
                    </a:lnTo>
                    <a:lnTo>
                      <a:pt x="68" y="654"/>
                    </a:lnTo>
                    <a:lnTo>
                      <a:pt x="69" y="652"/>
                    </a:lnTo>
                    <a:lnTo>
                      <a:pt x="70" y="646"/>
                    </a:lnTo>
                    <a:lnTo>
                      <a:pt x="71" y="644"/>
                    </a:lnTo>
                    <a:lnTo>
                      <a:pt x="72" y="641"/>
                    </a:lnTo>
                    <a:lnTo>
                      <a:pt x="73" y="639"/>
                    </a:lnTo>
                    <a:lnTo>
                      <a:pt x="75" y="633"/>
                    </a:lnTo>
                    <a:lnTo>
                      <a:pt x="76" y="631"/>
                    </a:lnTo>
                    <a:lnTo>
                      <a:pt x="76" y="628"/>
                    </a:lnTo>
                    <a:lnTo>
                      <a:pt x="77" y="626"/>
                    </a:lnTo>
                    <a:lnTo>
                      <a:pt x="78" y="623"/>
                    </a:lnTo>
                    <a:lnTo>
                      <a:pt x="79" y="621"/>
                    </a:lnTo>
                    <a:lnTo>
                      <a:pt x="80" y="618"/>
                    </a:lnTo>
                    <a:lnTo>
                      <a:pt x="81" y="616"/>
                    </a:lnTo>
                    <a:lnTo>
                      <a:pt x="81" y="613"/>
                    </a:lnTo>
                    <a:lnTo>
                      <a:pt x="83" y="609"/>
                    </a:lnTo>
                    <a:lnTo>
                      <a:pt x="84" y="606"/>
                    </a:lnTo>
                    <a:lnTo>
                      <a:pt x="85" y="604"/>
                    </a:lnTo>
                    <a:lnTo>
                      <a:pt x="86" y="602"/>
                    </a:lnTo>
                    <a:lnTo>
                      <a:pt x="87" y="597"/>
                    </a:lnTo>
                    <a:lnTo>
                      <a:pt x="88" y="595"/>
                    </a:lnTo>
                    <a:lnTo>
                      <a:pt x="90" y="590"/>
                    </a:lnTo>
                    <a:lnTo>
                      <a:pt x="91" y="588"/>
                    </a:lnTo>
                    <a:lnTo>
                      <a:pt x="92" y="586"/>
                    </a:lnTo>
                    <a:lnTo>
                      <a:pt x="92" y="584"/>
                    </a:lnTo>
                    <a:lnTo>
                      <a:pt x="93" y="581"/>
                    </a:lnTo>
                    <a:lnTo>
                      <a:pt x="95" y="577"/>
                    </a:lnTo>
                    <a:lnTo>
                      <a:pt x="96" y="575"/>
                    </a:lnTo>
                    <a:lnTo>
                      <a:pt x="96" y="573"/>
                    </a:lnTo>
                    <a:lnTo>
                      <a:pt x="97" y="571"/>
                    </a:lnTo>
                    <a:lnTo>
                      <a:pt x="98" y="569"/>
                    </a:lnTo>
                    <a:lnTo>
                      <a:pt x="100" y="564"/>
                    </a:lnTo>
                    <a:lnTo>
                      <a:pt x="101" y="563"/>
                    </a:lnTo>
                    <a:lnTo>
                      <a:pt x="102" y="559"/>
                    </a:lnTo>
                    <a:lnTo>
                      <a:pt x="103" y="557"/>
                    </a:lnTo>
                    <a:lnTo>
                      <a:pt x="104" y="555"/>
                    </a:lnTo>
                    <a:lnTo>
                      <a:pt x="105" y="553"/>
                    </a:lnTo>
                    <a:lnTo>
                      <a:pt x="106" y="551"/>
                    </a:lnTo>
                    <a:lnTo>
                      <a:pt x="107" y="547"/>
                    </a:lnTo>
                    <a:lnTo>
                      <a:pt x="108" y="545"/>
                    </a:lnTo>
                    <a:lnTo>
                      <a:pt x="109" y="543"/>
                    </a:lnTo>
                    <a:lnTo>
                      <a:pt x="110" y="541"/>
                    </a:lnTo>
                    <a:lnTo>
                      <a:pt x="111" y="539"/>
                    </a:lnTo>
                    <a:lnTo>
                      <a:pt x="112" y="538"/>
                    </a:lnTo>
                    <a:lnTo>
                      <a:pt x="113" y="534"/>
                    </a:lnTo>
                    <a:lnTo>
                      <a:pt x="114" y="532"/>
                    </a:lnTo>
                    <a:lnTo>
                      <a:pt x="116" y="529"/>
                    </a:lnTo>
                    <a:lnTo>
                      <a:pt x="116" y="527"/>
                    </a:lnTo>
                    <a:lnTo>
                      <a:pt x="118" y="525"/>
                    </a:lnTo>
                    <a:lnTo>
                      <a:pt x="120" y="520"/>
                    </a:lnTo>
                    <a:lnTo>
                      <a:pt x="121" y="518"/>
                    </a:lnTo>
                    <a:lnTo>
                      <a:pt x="122" y="517"/>
                    </a:lnTo>
                    <a:lnTo>
                      <a:pt x="122" y="515"/>
                    </a:lnTo>
                    <a:lnTo>
                      <a:pt x="124" y="513"/>
                    </a:lnTo>
                    <a:lnTo>
                      <a:pt x="126" y="509"/>
                    </a:lnTo>
                    <a:lnTo>
                      <a:pt x="127" y="507"/>
                    </a:lnTo>
                    <a:lnTo>
                      <a:pt x="128" y="504"/>
                    </a:lnTo>
                    <a:lnTo>
                      <a:pt x="129" y="502"/>
                    </a:lnTo>
                    <a:lnTo>
                      <a:pt x="130" y="501"/>
                    </a:lnTo>
                    <a:lnTo>
                      <a:pt x="131" y="499"/>
                    </a:lnTo>
                    <a:lnTo>
                      <a:pt x="133" y="495"/>
                    </a:lnTo>
                    <a:lnTo>
                      <a:pt x="134" y="494"/>
                    </a:lnTo>
                    <a:lnTo>
                      <a:pt x="135" y="492"/>
                    </a:lnTo>
                    <a:lnTo>
                      <a:pt x="137" y="489"/>
                    </a:lnTo>
                    <a:lnTo>
                      <a:pt x="138" y="488"/>
                    </a:lnTo>
                    <a:lnTo>
                      <a:pt x="141" y="483"/>
                    </a:lnTo>
                    <a:lnTo>
                      <a:pt x="142" y="481"/>
                    </a:lnTo>
                    <a:lnTo>
                      <a:pt x="145" y="476"/>
                    </a:lnTo>
                    <a:lnTo>
                      <a:pt x="146" y="475"/>
                    </a:lnTo>
                    <a:lnTo>
                      <a:pt x="147" y="473"/>
                    </a:lnTo>
                    <a:lnTo>
                      <a:pt x="148" y="472"/>
                    </a:lnTo>
                    <a:lnTo>
                      <a:pt x="150" y="470"/>
                    </a:lnTo>
                    <a:lnTo>
                      <a:pt x="150" y="468"/>
                    </a:lnTo>
                    <a:lnTo>
                      <a:pt x="153" y="464"/>
                    </a:lnTo>
                    <a:lnTo>
                      <a:pt x="154" y="463"/>
                    </a:lnTo>
                    <a:lnTo>
                      <a:pt x="159" y="457"/>
                    </a:lnTo>
                    <a:lnTo>
                      <a:pt x="159" y="456"/>
                    </a:lnTo>
                    <a:lnTo>
                      <a:pt x="160" y="455"/>
                    </a:lnTo>
                    <a:lnTo>
                      <a:pt x="164" y="451"/>
                    </a:lnTo>
                    <a:lnTo>
                      <a:pt x="165" y="450"/>
                    </a:lnTo>
                    <a:lnTo>
                      <a:pt x="166" y="448"/>
                    </a:lnTo>
                    <a:lnTo>
                      <a:pt x="167" y="447"/>
                    </a:lnTo>
                    <a:lnTo>
                      <a:pt x="169" y="445"/>
                    </a:lnTo>
                    <a:lnTo>
                      <a:pt x="170" y="444"/>
                    </a:lnTo>
                    <a:lnTo>
                      <a:pt x="172" y="441"/>
                    </a:lnTo>
                    <a:lnTo>
                      <a:pt x="173" y="440"/>
                    </a:lnTo>
                    <a:lnTo>
                      <a:pt x="176" y="438"/>
                    </a:lnTo>
                    <a:lnTo>
                      <a:pt x="176" y="437"/>
                    </a:lnTo>
                    <a:lnTo>
                      <a:pt x="179" y="434"/>
                    </a:lnTo>
                    <a:lnTo>
                      <a:pt x="179" y="434"/>
                    </a:lnTo>
                    <a:lnTo>
                      <a:pt x="181" y="432"/>
                    </a:lnTo>
                    <a:lnTo>
                      <a:pt x="182" y="431"/>
                    </a:lnTo>
                    <a:lnTo>
                      <a:pt x="185" y="429"/>
                    </a:lnTo>
                    <a:lnTo>
                      <a:pt x="185" y="428"/>
                    </a:lnTo>
                    <a:lnTo>
                      <a:pt x="189" y="425"/>
                    </a:lnTo>
                    <a:lnTo>
                      <a:pt x="190" y="425"/>
                    </a:lnTo>
                    <a:lnTo>
                      <a:pt x="191" y="423"/>
                    </a:lnTo>
                    <a:lnTo>
                      <a:pt x="192" y="423"/>
                    </a:lnTo>
                    <a:lnTo>
                      <a:pt x="196" y="420"/>
                    </a:lnTo>
                    <a:lnTo>
                      <a:pt x="197" y="419"/>
                    </a:lnTo>
                    <a:lnTo>
                      <a:pt x="198" y="418"/>
                    </a:lnTo>
                    <a:lnTo>
                      <a:pt x="204" y="414"/>
                    </a:lnTo>
                    <a:lnTo>
                      <a:pt x="205" y="414"/>
                    </a:lnTo>
                    <a:lnTo>
                      <a:pt x="207" y="413"/>
                    </a:lnTo>
                    <a:lnTo>
                      <a:pt x="207" y="412"/>
                    </a:lnTo>
                    <a:lnTo>
                      <a:pt x="210" y="411"/>
                    </a:lnTo>
                    <a:lnTo>
                      <a:pt x="211" y="410"/>
                    </a:lnTo>
                    <a:lnTo>
                      <a:pt x="216" y="407"/>
                    </a:lnTo>
                    <a:lnTo>
                      <a:pt x="217" y="407"/>
                    </a:lnTo>
                    <a:lnTo>
                      <a:pt x="218" y="406"/>
                    </a:lnTo>
                    <a:lnTo>
                      <a:pt x="222" y="404"/>
                    </a:lnTo>
                    <a:lnTo>
                      <a:pt x="223" y="404"/>
                    </a:lnTo>
                    <a:lnTo>
                      <a:pt x="229" y="401"/>
                    </a:lnTo>
                    <a:lnTo>
                      <a:pt x="230" y="401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35" y="399"/>
                    </a:lnTo>
                    <a:lnTo>
                      <a:pt x="236" y="399"/>
                    </a:lnTo>
                    <a:lnTo>
                      <a:pt x="242" y="397"/>
                    </a:lnTo>
                    <a:lnTo>
                      <a:pt x="242" y="397"/>
                    </a:lnTo>
                    <a:lnTo>
                      <a:pt x="248" y="396"/>
                    </a:lnTo>
                    <a:lnTo>
                      <a:pt x="248" y="395"/>
                    </a:lnTo>
                    <a:lnTo>
                      <a:pt x="254" y="394"/>
                    </a:lnTo>
                    <a:lnTo>
                      <a:pt x="255" y="394"/>
                    </a:lnTo>
                    <a:lnTo>
                      <a:pt x="258" y="394"/>
                    </a:lnTo>
                    <a:lnTo>
                      <a:pt x="259" y="394"/>
                    </a:lnTo>
                    <a:lnTo>
                      <a:pt x="260" y="394"/>
                    </a:lnTo>
                    <a:lnTo>
                      <a:pt x="261" y="393"/>
                    </a:lnTo>
                    <a:lnTo>
                      <a:pt x="267" y="392"/>
                    </a:lnTo>
                    <a:lnTo>
                      <a:pt x="268" y="392"/>
                    </a:lnTo>
                    <a:lnTo>
                      <a:pt x="273" y="392"/>
                    </a:lnTo>
                    <a:lnTo>
                      <a:pt x="274" y="392"/>
                    </a:lnTo>
                    <a:lnTo>
                      <a:pt x="279" y="391"/>
                    </a:lnTo>
                    <a:lnTo>
                      <a:pt x="280" y="391"/>
                    </a:lnTo>
                    <a:lnTo>
                      <a:pt x="285" y="391"/>
                    </a:lnTo>
                    <a:lnTo>
                      <a:pt x="286" y="391"/>
                    </a:lnTo>
                    <a:lnTo>
                      <a:pt x="292" y="391"/>
                    </a:lnTo>
                    <a:lnTo>
                      <a:pt x="293" y="391"/>
                    </a:lnTo>
                    <a:lnTo>
                      <a:pt x="298" y="391"/>
                    </a:lnTo>
                    <a:lnTo>
                      <a:pt x="299" y="391"/>
                    </a:lnTo>
                    <a:lnTo>
                      <a:pt x="305" y="391"/>
                    </a:lnTo>
                    <a:lnTo>
                      <a:pt x="305" y="390"/>
                    </a:lnTo>
                    <a:lnTo>
                      <a:pt x="311" y="390"/>
                    </a:lnTo>
                    <a:lnTo>
                      <a:pt x="311" y="390"/>
                    </a:lnTo>
                    <a:lnTo>
                      <a:pt x="314" y="390"/>
                    </a:lnTo>
                    <a:lnTo>
                      <a:pt x="314" y="390"/>
                    </a:lnTo>
                    <a:lnTo>
                      <a:pt x="317" y="390"/>
                    </a:lnTo>
                    <a:lnTo>
                      <a:pt x="318" y="390"/>
                    </a:lnTo>
                    <a:lnTo>
                      <a:pt x="323" y="390"/>
                    </a:lnTo>
                    <a:lnTo>
                      <a:pt x="324" y="390"/>
                    </a:lnTo>
                    <a:lnTo>
                      <a:pt x="330" y="390"/>
                    </a:lnTo>
                    <a:lnTo>
                      <a:pt x="331" y="390"/>
                    </a:lnTo>
                    <a:lnTo>
                      <a:pt x="336" y="390"/>
                    </a:lnTo>
                    <a:lnTo>
                      <a:pt x="337" y="390"/>
                    </a:lnTo>
                    <a:lnTo>
                      <a:pt x="342" y="390"/>
                    </a:lnTo>
                    <a:lnTo>
                      <a:pt x="343" y="390"/>
                    </a:lnTo>
                    <a:lnTo>
                      <a:pt x="348" y="390"/>
                    </a:lnTo>
                    <a:lnTo>
                      <a:pt x="349" y="390"/>
                    </a:lnTo>
                    <a:lnTo>
                      <a:pt x="355" y="389"/>
                    </a:lnTo>
                    <a:lnTo>
                      <a:pt x="356" y="389"/>
                    </a:lnTo>
                    <a:lnTo>
                      <a:pt x="361" y="389"/>
                    </a:lnTo>
                    <a:lnTo>
                      <a:pt x="362" y="389"/>
                    </a:lnTo>
                    <a:lnTo>
                      <a:pt x="368" y="388"/>
                    </a:lnTo>
                    <a:lnTo>
                      <a:pt x="368" y="388"/>
                    </a:lnTo>
                    <a:lnTo>
                      <a:pt x="370" y="388"/>
                    </a:lnTo>
                    <a:lnTo>
                      <a:pt x="371" y="387"/>
                    </a:lnTo>
                    <a:lnTo>
                      <a:pt x="374" y="387"/>
                    </a:lnTo>
                    <a:lnTo>
                      <a:pt x="374" y="387"/>
                    </a:lnTo>
                    <a:lnTo>
                      <a:pt x="380" y="386"/>
                    </a:lnTo>
                    <a:lnTo>
                      <a:pt x="381" y="385"/>
                    </a:lnTo>
                    <a:lnTo>
                      <a:pt x="386" y="384"/>
                    </a:lnTo>
                    <a:lnTo>
                      <a:pt x="387" y="384"/>
                    </a:lnTo>
                    <a:lnTo>
                      <a:pt x="393" y="382"/>
                    </a:lnTo>
                    <a:lnTo>
                      <a:pt x="394" y="382"/>
                    </a:lnTo>
                    <a:lnTo>
                      <a:pt x="395" y="381"/>
                    </a:lnTo>
                    <a:lnTo>
                      <a:pt x="396" y="381"/>
                    </a:lnTo>
                    <a:lnTo>
                      <a:pt x="399" y="380"/>
                    </a:lnTo>
                    <a:lnTo>
                      <a:pt x="400" y="380"/>
                    </a:lnTo>
                    <a:lnTo>
                      <a:pt x="405" y="377"/>
                    </a:lnTo>
                    <a:lnTo>
                      <a:pt x="406" y="377"/>
                    </a:lnTo>
                    <a:lnTo>
                      <a:pt x="410" y="375"/>
                    </a:lnTo>
                    <a:lnTo>
                      <a:pt x="411" y="375"/>
                    </a:lnTo>
                    <a:lnTo>
                      <a:pt x="412" y="374"/>
                    </a:lnTo>
                    <a:lnTo>
                      <a:pt x="418" y="371"/>
                    </a:lnTo>
                    <a:lnTo>
                      <a:pt x="419" y="370"/>
                    </a:lnTo>
                    <a:lnTo>
                      <a:pt x="421" y="369"/>
                    </a:lnTo>
                    <a:lnTo>
                      <a:pt x="422" y="368"/>
                    </a:lnTo>
                    <a:lnTo>
                      <a:pt x="424" y="367"/>
                    </a:lnTo>
                    <a:lnTo>
                      <a:pt x="425" y="367"/>
                    </a:lnTo>
                    <a:lnTo>
                      <a:pt x="431" y="363"/>
                    </a:lnTo>
                    <a:lnTo>
                      <a:pt x="431" y="362"/>
                    </a:lnTo>
                    <a:lnTo>
                      <a:pt x="432" y="362"/>
                    </a:lnTo>
                    <a:lnTo>
                      <a:pt x="436" y="358"/>
                    </a:lnTo>
                    <a:lnTo>
                      <a:pt x="437" y="358"/>
                    </a:lnTo>
                    <a:lnTo>
                      <a:pt x="439" y="356"/>
                    </a:lnTo>
                    <a:lnTo>
                      <a:pt x="440" y="356"/>
                    </a:lnTo>
                    <a:lnTo>
                      <a:pt x="443" y="353"/>
                    </a:lnTo>
                    <a:lnTo>
                      <a:pt x="444" y="352"/>
                    </a:lnTo>
                    <a:lnTo>
                      <a:pt x="446" y="350"/>
                    </a:lnTo>
                    <a:lnTo>
                      <a:pt x="447" y="349"/>
                    </a:lnTo>
                    <a:lnTo>
                      <a:pt x="449" y="347"/>
                    </a:lnTo>
                    <a:lnTo>
                      <a:pt x="450" y="347"/>
                    </a:lnTo>
                    <a:lnTo>
                      <a:pt x="453" y="343"/>
                    </a:lnTo>
                    <a:lnTo>
                      <a:pt x="454" y="342"/>
                    </a:lnTo>
                    <a:lnTo>
                      <a:pt x="455" y="341"/>
                    </a:lnTo>
                    <a:lnTo>
                      <a:pt x="457" y="340"/>
                    </a:lnTo>
                    <a:lnTo>
                      <a:pt x="459" y="337"/>
                    </a:lnTo>
                    <a:lnTo>
                      <a:pt x="460" y="336"/>
                    </a:lnTo>
                    <a:lnTo>
                      <a:pt x="461" y="334"/>
                    </a:lnTo>
                    <a:lnTo>
                      <a:pt x="462" y="333"/>
                    </a:lnTo>
                    <a:lnTo>
                      <a:pt x="464" y="331"/>
                    </a:lnTo>
                    <a:lnTo>
                      <a:pt x="465" y="330"/>
                    </a:lnTo>
                    <a:lnTo>
                      <a:pt x="468" y="326"/>
                    </a:lnTo>
                    <a:lnTo>
                      <a:pt x="469" y="325"/>
                    </a:lnTo>
                    <a:lnTo>
                      <a:pt x="470" y="324"/>
                    </a:lnTo>
                    <a:lnTo>
                      <a:pt x="474" y="319"/>
                    </a:lnTo>
                    <a:lnTo>
                      <a:pt x="475" y="317"/>
                    </a:lnTo>
                    <a:lnTo>
                      <a:pt x="478" y="313"/>
                    </a:lnTo>
                    <a:lnTo>
                      <a:pt x="479" y="312"/>
                    </a:lnTo>
                    <a:lnTo>
                      <a:pt x="481" y="309"/>
                    </a:lnTo>
                    <a:lnTo>
                      <a:pt x="482" y="308"/>
                    </a:lnTo>
                    <a:lnTo>
                      <a:pt x="483" y="306"/>
                    </a:lnTo>
                    <a:lnTo>
                      <a:pt x="483" y="305"/>
                    </a:lnTo>
                    <a:lnTo>
                      <a:pt x="486" y="300"/>
                    </a:lnTo>
                    <a:lnTo>
                      <a:pt x="487" y="299"/>
                    </a:lnTo>
                    <a:lnTo>
                      <a:pt x="491" y="293"/>
                    </a:lnTo>
                    <a:lnTo>
                      <a:pt x="492" y="292"/>
                    </a:lnTo>
                    <a:lnTo>
                      <a:pt x="493" y="289"/>
                    </a:lnTo>
                    <a:lnTo>
                      <a:pt x="494" y="288"/>
                    </a:lnTo>
                    <a:lnTo>
                      <a:pt x="495" y="286"/>
                    </a:lnTo>
                    <a:lnTo>
                      <a:pt x="498" y="280"/>
                    </a:lnTo>
                    <a:lnTo>
                      <a:pt x="499" y="279"/>
                    </a:lnTo>
                    <a:lnTo>
                      <a:pt x="500" y="277"/>
                    </a:lnTo>
                    <a:lnTo>
                      <a:pt x="501" y="276"/>
                    </a:lnTo>
                    <a:lnTo>
                      <a:pt x="502" y="274"/>
                    </a:lnTo>
                    <a:lnTo>
                      <a:pt x="503" y="273"/>
                    </a:lnTo>
                    <a:lnTo>
                      <a:pt x="505" y="268"/>
                    </a:lnTo>
                    <a:lnTo>
                      <a:pt x="506" y="266"/>
                    </a:lnTo>
                    <a:lnTo>
                      <a:pt x="507" y="265"/>
                    </a:lnTo>
                    <a:lnTo>
                      <a:pt x="508" y="263"/>
                    </a:lnTo>
                    <a:lnTo>
                      <a:pt x="509" y="261"/>
                    </a:lnTo>
                    <a:lnTo>
                      <a:pt x="511" y="256"/>
                    </a:lnTo>
                    <a:lnTo>
                      <a:pt x="512" y="254"/>
                    </a:lnTo>
                    <a:lnTo>
                      <a:pt x="512" y="253"/>
                    </a:lnTo>
                    <a:lnTo>
                      <a:pt x="514" y="251"/>
                    </a:lnTo>
                    <a:lnTo>
                      <a:pt x="514" y="249"/>
                    </a:lnTo>
                    <a:lnTo>
                      <a:pt x="515" y="247"/>
                    </a:lnTo>
                    <a:lnTo>
                      <a:pt x="517" y="244"/>
                    </a:lnTo>
                    <a:lnTo>
                      <a:pt x="518" y="242"/>
                    </a:lnTo>
                    <a:lnTo>
                      <a:pt x="518" y="240"/>
                    </a:lnTo>
                    <a:lnTo>
                      <a:pt x="519" y="238"/>
                    </a:lnTo>
                    <a:lnTo>
                      <a:pt x="520" y="236"/>
                    </a:lnTo>
                    <a:lnTo>
                      <a:pt x="521" y="234"/>
                    </a:lnTo>
                    <a:lnTo>
                      <a:pt x="523" y="230"/>
                    </a:lnTo>
                    <a:lnTo>
                      <a:pt x="523" y="229"/>
                    </a:lnTo>
                    <a:lnTo>
                      <a:pt x="525" y="225"/>
                    </a:lnTo>
                    <a:lnTo>
                      <a:pt x="526" y="223"/>
                    </a:lnTo>
                    <a:lnTo>
                      <a:pt x="528" y="219"/>
                    </a:lnTo>
                    <a:lnTo>
                      <a:pt x="529" y="217"/>
                    </a:lnTo>
                    <a:lnTo>
                      <a:pt x="530" y="213"/>
                    </a:lnTo>
                    <a:lnTo>
                      <a:pt x="531" y="210"/>
                    </a:lnTo>
                    <a:lnTo>
                      <a:pt x="532" y="208"/>
                    </a:lnTo>
                    <a:lnTo>
                      <a:pt x="533" y="206"/>
                    </a:lnTo>
                    <a:lnTo>
                      <a:pt x="534" y="204"/>
                    </a:lnTo>
                    <a:lnTo>
                      <a:pt x="535" y="200"/>
                    </a:lnTo>
                    <a:lnTo>
                      <a:pt x="536" y="198"/>
                    </a:lnTo>
                    <a:lnTo>
                      <a:pt x="538" y="193"/>
                    </a:lnTo>
                    <a:lnTo>
                      <a:pt x="538" y="191"/>
                    </a:lnTo>
                    <a:lnTo>
                      <a:pt x="540" y="187"/>
                    </a:lnTo>
                    <a:lnTo>
                      <a:pt x="541" y="184"/>
                    </a:lnTo>
                    <a:lnTo>
                      <a:pt x="543" y="180"/>
                    </a:lnTo>
                    <a:lnTo>
                      <a:pt x="544" y="177"/>
                    </a:lnTo>
                    <a:lnTo>
                      <a:pt x="544" y="175"/>
                    </a:lnTo>
                    <a:lnTo>
                      <a:pt x="546" y="172"/>
                    </a:lnTo>
                    <a:lnTo>
                      <a:pt x="547" y="168"/>
                    </a:lnTo>
                    <a:lnTo>
                      <a:pt x="548" y="165"/>
                    </a:lnTo>
                    <a:lnTo>
                      <a:pt x="549" y="161"/>
                    </a:lnTo>
                    <a:lnTo>
                      <a:pt x="550" y="158"/>
                    </a:lnTo>
                    <a:lnTo>
                      <a:pt x="551" y="156"/>
                    </a:lnTo>
                    <a:lnTo>
                      <a:pt x="552" y="153"/>
                    </a:lnTo>
                    <a:lnTo>
                      <a:pt x="554" y="148"/>
                    </a:lnTo>
                    <a:lnTo>
                      <a:pt x="555" y="145"/>
                    </a:lnTo>
                    <a:lnTo>
                      <a:pt x="555" y="143"/>
                    </a:lnTo>
                    <a:lnTo>
                      <a:pt x="556" y="140"/>
                    </a:lnTo>
                    <a:lnTo>
                      <a:pt x="557" y="137"/>
                    </a:lnTo>
                    <a:lnTo>
                      <a:pt x="558" y="135"/>
                    </a:lnTo>
                    <a:lnTo>
                      <a:pt x="560" y="130"/>
                    </a:lnTo>
                    <a:lnTo>
                      <a:pt x="560" y="127"/>
                    </a:lnTo>
                    <a:lnTo>
                      <a:pt x="561" y="124"/>
                    </a:lnTo>
                    <a:lnTo>
                      <a:pt x="562" y="122"/>
                    </a:lnTo>
                    <a:lnTo>
                      <a:pt x="563" y="119"/>
                    </a:lnTo>
                    <a:lnTo>
                      <a:pt x="564" y="116"/>
                    </a:lnTo>
                    <a:lnTo>
                      <a:pt x="566" y="111"/>
                    </a:lnTo>
                    <a:lnTo>
                      <a:pt x="566" y="107"/>
                    </a:lnTo>
                    <a:lnTo>
                      <a:pt x="567" y="105"/>
                    </a:lnTo>
                    <a:lnTo>
                      <a:pt x="568" y="102"/>
                    </a:lnTo>
                    <a:lnTo>
                      <a:pt x="569" y="99"/>
                    </a:lnTo>
                    <a:lnTo>
                      <a:pt x="570" y="96"/>
                    </a:lnTo>
                    <a:lnTo>
                      <a:pt x="570" y="93"/>
                    </a:lnTo>
                    <a:lnTo>
                      <a:pt x="572" y="91"/>
                    </a:lnTo>
                    <a:lnTo>
                      <a:pt x="572" y="87"/>
                    </a:lnTo>
                    <a:lnTo>
                      <a:pt x="573" y="85"/>
                    </a:lnTo>
                    <a:lnTo>
                      <a:pt x="574" y="81"/>
                    </a:lnTo>
                    <a:lnTo>
                      <a:pt x="575" y="78"/>
                    </a:lnTo>
                    <a:lnTo>
                      <a:pt x="575" y="76"/>
                    </a:lnTo>
                    <a:lnTo>
                      <a:pt x="576" y="72"/>
                    </a:lnTo>
                    <a:lnTo>
                      <a:pt x="577" y="69"/>
                    </a:lnTo>
                    <a:lnTo>
                      <a:pt x="578" y="66"/>
                    </a:lnTo>
                    <a:lnTo>
                      <a:pt x="579" y="63"/>
                    </a:lnTo>
                    <a:lnTo>
                      <a:pt x="580" y="60"/>
                    </a:lnTo>
                    <a:lnTo>
                      <a:pt x="581" y="57"/>
                    </a:lnTo>
                    <a:lnTo>
                      <a:pt x="581" y="54"/>
                    </a:lnTo>
                    <a:lnTo>
                      <a:pt x="582" y="50"/>
                    </a:lnTo>
                    <a:lnTo>
                      <a:pt x="583" y="47"/>
                    </a:lnTo>
                    <a:lnTo>
                      <a:pt x="584" y="44"/>
                    </a:lnTo>
                    <a:lnTo>
                      <a:pt x="585" y="41"/>
                    </a:lnTo>
                    <a:lnTo>
                      <a:pt x="586" y="34"/>
                    </a:lnTo>
                    <a:lnTo>
                      <a:pt x="587" y="31"/>
                    </a:lnTo>
                    <a:lnTo>
                      <a:pt x="588" y="28"/>
                    </a:lnTo>
                    <a:lnTo>
                      <a:pt x="589" y="24"/>
                    </a:lnTo>
                    <a:lnTo>
                      <a:pt x="590" y="21"/>
                    </a:lnTo>
                    <a:lnTo>
                      <a:pt x="591" y="18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3" y="7"/>
                    </a:lnTo>
                    <a:lnTo>
                      <a:pt x="594" y="4"/>
                    </a:lnTo>
                    <a:lnTo>
                      <a:pt x="595" y="0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  <p:sp>
            <p:nvSpPr>
              <p:cNvPr id="93" name="Freeform 32"/>
              <p:cNvSpPr>
                <a:spLocks/>
              </p:cNvSpPr>
              <p:nvPr/>
            </p:nvSpPr>
            <p:spPr bwMode="auto">
              <a:xfrm>
                <a:off x="5857" y="1818"/>
                <a:ext cx="34" cy="157"/>
              </a:xfrm>
              <a:custGeom>
                <a:avLst/>
                <a:gdLst>
                  <a:gd name="T0" fmla="*/ 0 w 34"/>
                  <a:gd name="T1" fmla="*/ 157 h 157"/>
                  <a:gd name="T2" fmla="*/ 1 w 34"/>
                  <a:gd name="T3" fmla="*/ 154 h 157"/>
                  <a:gd name="T4" fmla="*/ 3 w 34"/>
                  <a:gd name="T5" fmla="*/ 147 h 157"/>
                  <a:gd name="T6" fmla="*/ 3 w 34"/>
                  <a:gd name="T7" fmla="*/ 143 h 157"/>
                  <a:gd name="T8" fmla="*/ 4 w 34"/>
                  <a:gd name="T9" fmla="*/ 140 h 157"/>
                  <a:gd name="T10" fmla="*/ 5 w 34"/>
                  <a:gd name="T11" fmla="*/ 136 h 157"/>
                  <a:gd name="T12" fmla="*/ 6 w 34"/>
                  <a:gd name="T13" fmla="*/ 132 h 157"/>
                  <a:gd name="T14" fmla="*/ 6 w 34"/>
                  <a:gd name="T15" fmla="*/ 129 h 157"/>
                  <a:gd name="T16" fmla="*/ 8 w 34"/>
                  <a:gd name="T17" fmla="*/ 121 h 157"/>
                  <a:gd name="T18" fmla="*/ 9 w 34"/>
                  <a:gd name="T19" fmla="*/ 117 h 157"/>
                  <a:gd name="T20" fmla="*/ 10 w 34"/>
                  <a:gd name="T21" fmla="*/ 114 h 157"/>
                  <a:gd name="T22" fmla="*/ 11 w 34"/>
                  <a:gd name="T23" fmla="*/ 110 h 157"/>
                  <a:gd name="T24" fmla="*/ 12 w 34"/>
                  <a:gd name="T25" fmla="*/ 106 h 157"/>
                  <a:gd name="T26" fmla="*/ 12 w 34"/>
                  <a:gd name="T27" fmla="*/ 103 h 157"/>
                  <a:gd name="T28" fmla="*/ 13 w 34"/>
                  <a:gd name="T29" fmla="*/ 99 h 157"/>
                  <a:gd name="T30" fmla="*/ 14 w 34"/>
                  <a:gd name="T31" fmla="*/ 95 h 157"/>
                  <a:gd name="T32" fmla="*/ 15 w 34"/>
                  <a:gd name="T33" fmla="*/ 91 h 157"/>
                  <a:gd name="T34" fmla="*/ 17 w 34"/>
                  <a:gd name="T35" fmla="*/ 83 h 157"/>
                  <a:gd name="T36" fmla="*/ 17 w 34"/>
                  <a:gd name="T37" fmla="*/ 79 h 157"/>
                  <a:gd name="T38" fmla="*/ 18 w 34"/>
                  <a:gd name="T39" fmla="*/ 75 h 157"/>
                  <a:gd name="T40" fmla="*/ 19 w 34"/>
                  <a:gd name="T41" fmla="*/ 71 h 157"/>
                  <a:gd name="T42" fmla="*/ 20 w 34"/>
                  <a:gd name="T43" fmla="*/ 67 h 157"/>
                  <a:gd name="T44" fmla="*/ 21 w 34"/>
                  <a:gd name="T45" fmla="*/ 63 h 157"/>
                  <a:gd name="T46" fmla="*/ 22 w 34"/>
                  <a:gd name="T47" fmla="*/ 59 h 157"/>
                  <a:gd name="T48" fmla="*/ 23 w 34"/>
                  <a:gd name="T49" fmla="*/ 51 h 157"/>
                  <a:gd name="T50" fmla="*/ 24 w 34"/>
                  <a:gd name="T51" fmla="*/ 47 h 157"/>
                  <a:gd name="T52" fmla="*/ 25 w 34"/>
                  <a:gd name="T53" fmla="*/ 43 h 157"/>
                  <a:gd name="T54" fmla="*/ 26 w 34"/>
                  <a:gd name="T55" fmla="*/ 38 h 157"/>
                  <a:gd name="T56" fmla="*/ 27 w 34"/>
                  <a:gd name="T57" fmla="*/ 34 h 157"/>
                  <a:gd name="T58" fmla="*/ 28 w 34"/>
                  <a:gd name="T59" fmla="*/ 26 h 157"/>
                  <a:gd name="T60" fmla="*/ 29 w 34"/>
                  <a:gd name="T61" fmla="*/ 22 h 157"/>
                  <a:gd name="T62" fmla="*/ 31 w 34"/>
                  <a:gd name="T63" fmla="*/ 13 h 157"/>
                  <a:gd name="T64" fmla="*/ 32 w 34"/>
                  <a:gd name="T65" fmla="*/ 9 h 157"/>
                  <a:gd name="T66" fmla="*/ 34 w 34"/>
                  <a:gd name="T6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" h="157">
                    <a:moveTo>
                      <a:pt x="0" y="157"/>
                    </a:moveTo>
                    <a:lnTo>
                      <a:pt x="1" y="154"/>
                    </a:lnTo>
                    <a:lnTo>
                      <a:pt x="3" y="147"/>
                    </a:lnTo>
                    <a:lnTo>
                      <a:pt x="3" y="143"/>
                    </a:lnTo>
                    <a:lnTo>
                      <a:pt x="4" y="140"/>
                    </a:lnTo>
                    <a:lnTo>
                      <a:pt x="5" y="136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9" y="117"/>
                    </a:lnTo>
                    <a:lnTo>
                      <a:pt x="10" y="114"/>
                    </a:lnTo>
                    <a:lnTo>
                      <a:pt x="11" y="110"/>
                    </a:lnTo>
                    <a:lnTo>
                      <a:pt x="12" y="106"/>
                    </a:lnTo>
                    <a:lnTo>
                      <a:pt x="12" y="103"/>
                    </a:lnTo>
                    <a:lnTo>
                      <a:pt x="13" y="99"/>
                    </a:lnTo>
                    <a:lnTo>
                      <a:pt x="14" y="95"/>
                    </a:lnTo>
                    <a:lnTo>
                      <a:pt x="15" y="91"/>
                    </a:lnTo>
                    <a:lnTo>
                      <a:pt x="17" y="83"/>
                    </a:lnTo>
                    <a:lnTo>
                      <a:pt x="17" y="79"/>
                    </a:lnTo>
                    <a:lnTo>
                      <a:pt x="18" y="75"/>
                    </a:lnTo>
                    <a:lnTo>
                      <a:pt x="19" y="71"/>
                    </a:lnTo>
                    <a:lnTo>
                      <a:pt x="20" y="67"/>
                    </a:lnTo>
                    <a:lnTo>
                      <a:pt x="21" y="63"/>
                    </a:lnTo>
                    <a:lnTo>
                      <a:pt x="22" y="59"/>
                    </a:lnTo>
                    <a:lnTo>
                      <a:pt x="23" y="51"/>
                    </a:lnTo>
                    <a:lnTo>
                      <a:pt x="24" y="47"/>
                    </a:lnTo>
                    <a:lnTo>
                      <a:pt x="25" y="43"/>
                    </a:lnTo>
                    <a:lnTo>
                      <a:pt x="26" y="38"/>
                    </a:lnTo>
                    <a:lnTo>
                      <a:pt x="27" y="34"/>
                    </a:lnTo>
                    <a:lnTo>
                      <a:pt x="28" y="26"/>
                    </a:lnTo>
                    <a:lnTo>
                      <a:pt x="29" y="22"/>
                    </a:lnTo>
                    <a:lnTo>
                      <a:pt x="31" y="13"/>
                    </a:lnTo>
                    <a:lnTo>
                      <a:pt x="32" y="9"/>
                    </a:lnTo>
                    <a:lnTo>
                      <a:pt x="34" y="0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imes New Roman"/>
                  <a:ea typeface="宋体"/>
                </a:endParaRPr>
              </a:p>
            </p:txBody>
          </p:sp>
        </p:grp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7845426" y="3823946"/>
              <a:ext cx="198437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 flipV="1">
              <a:off x="8851901" y="2425358"/>
              <a:ext cx="0" cy="189706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/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8621713" y="3874746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1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归纳提升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函数的奇偶性与单调性的联系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gray">
          <a:xfrm>
            <a:off x="696987" y="1052736"/>
            <a:ext cx="111612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96987" y="1772816"/>
            <a:ext cx="48245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宋体" panose="02010600030101010101" pitchFamily="2" charset="-122"/>
              </a:rPr>
              <a:t>函数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  <a:cs typeface="宋体" panose="02010600030101010101" pitchFamily="2" charset="-122"/>
              </a:rPr>
              <a:t>奇偶性和单调性的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宋体" panose="02010600030101010101" pitchFamily="2" charset="-122"/>
              </a:rPr>
              <a:t>关系</a:t>
            </a:r>
            <a:endParaRPr lang="zh-CN" altLang="en-US" sz="2800" b="1" dirty="0">
              <a:solidFill>
                <a:srgbClr val="0000FF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995" y="3284984"/>
            <a:ext cx="829915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 偶函数在关于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轴对称区间上具有相反的单调性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768995" y="2492896"/>
            <a:ext cx="846665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 奇函数在关于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轴对称区间上具有相同的单调性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6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：利用奇偶性求值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17219" y="1097766"/>
                <a:ext cx="1077019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bx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2)=10,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8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A.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26	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B.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18	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   C.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10     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D.10</a:t>
                </a:r>
                <a:endParaRPr kumimoji="1"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19" y="1097766"/>
                <a:ext cx="10770193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189" b="-6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矩形 103"/>
          <p:cNvSpPr/>
          <p:nvPr/>
        </p:nvSpPr>
        <p:spPr>
          <a:xfrm>
            <a:off x="843197" y="302879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矩形 104"/>
              <p:cNvSpPr/>
              <p:nvPr/>
            </p:nvSpPr>
            <p:spPr>
              <a:xfrm>
                <a:off x="740764" y="2900421"/>
                <a:ext cx="10852976" cy="130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900000" algn="just">
                  <a:lnSpc>
                    <a:spcPct val="150000"/>
                  </a:lnSpc>
                  <a:spcAft>
                    <a:spcPts val="0"/>
                  </a:spcAft>
                  <a:tabLst>
                    <a:tab pos="4000500" algn="l"/>
                  </a:tabLst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           </a:t>
                </a:r>
                <a:r>
                  <a:rPr lang="zh-CN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构造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R,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利用函数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的奇偶性与已知条件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2)=10,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即可求得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endParaRPr lang="zh-CN" altLang="zh-CN" sz="2800" b="1" kern="100" dirty="0">
                  <a:effectLst/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05" name="矩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64" y="2900421"/>
                <a:ext cx="10852976" cy="1303177"/>
              </a:xfrm>
              <a:prstGeom prst="rect">
                <a:avLst/>
              </a:prstGeom>
              <a:blipFill rotWithShape="1">
                <a:blip r:embed="rId3"/>
                <a:stretch>
                  <a:fillRect l="-1180" r="-1124" b="-12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9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：利用奇偶性求值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92931" y="112474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33091" y="980728"/>
            <a:ext cx="93610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方法一：令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/>
                <a:ea typeface="宋体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ax</a:t>
            </a:r>
            <a:r>
              <a:rPr lang="en-US" altLang="zh-CN" sz="2800" b="1" baseline="30000" dirty="0"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bx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，易知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是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上的奇函数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756" y="4731191"/>
            <a:ext cx="2247731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endParaRPr lang="zh-CN" altLang="zh-CN" sz="2800" b="1" kern="100" dirty="0">
              <a:solidFill>
                <a:srgbClr val="FF0000"/>
              </a:solidFill>
              <a:effectLst/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2508" y="3834551"/>
            <a:ext cx="56620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26.</a:t>
            </a:r>
          </a:p>
        </p:txBody>
      </p:sp>
      <p:sp>
        <p:nvSpPr>
          <p:cNvPr id="4" name="矩形 3"/>
          <p:cNvSpPr/>
          <p:nvPr/>
        </p:nvSpPr>
        <p:spPr>
          <a:xfrm>
            <a:off x="372508" y="3114471"/>
            <a:ext cx="434791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18.</a:t>
            </a:r>
          </a:p>
        </p:txBody>
      </p:sp>
      <p:sp>
        <p:nvSpPr>
          <p:cNvPr id="6" name="矩形 5"/>
          <p:cNvSpPr/>
          <p:nvPr/>
        </p:nvSpPr>
        <p:spPr>
          <a:xfrm>
            <a:off x="372508" y="2466399"/>
            <a:ext cx="4329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99276" y="2313381"/>
            <a:ext cx="2585964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8" name="矩形 7"/>
          <p:cNvSpPr/>
          <p:nvPr/>
        </p:nvSpPr>
        <p:spPr>
          <a:xfrm>
            <a:off x="372508" y="1734637"/>
            <a:ext cx="6309741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从而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31964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" grpId="0"/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：利用奇偶性求值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02647" y="119675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33198" y="1063126"/>
            <a:ext cx="918866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方法二：由已知条件，得</a:t>
            </a:r>
            <a:endParaRPr lang="zh-CN" altLang="zh-CN" sz="2800" b="1" kern="100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230" y="4540744"/>
            <a:ext cx="2247731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endParaRPr lang="zh-CN" altLang="zh-CN" sz="2800" b="1" kern="100" dirty="0">
              <a:solidFill>
                <a:srgbClr val="FF0000"/>
              </a:solidFill>
              <a:effectLst/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2680" y="3128834"/>
            <a:ext cx="728588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①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②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得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又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zh-CN" sz="2800" b="1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647" y="3785680"/>
            <a:ext cx="2255746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26.</a:t>
            </a:r>
            <a:endParaRPr lang="zh-CN" altLang="zh-CN" sz="2800" b="1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24438" y="1863988"/>
                <a:ext cx="739151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b="1" i="1" kern="1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b="1" i="1" kern="1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800" b="1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d>
                              <m:d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zh-CN" altLang="en-US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①</m:t>
                            </m:r>
                          </m:e>
                          <m:e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·</m:t>
                            </m:r>
                            <m:sSup>
                              <m:sSupPr>
                                <m:ctrlPr>
                                  <a:rPr lang="en-US" altLang="zh-CN" sz="2800" b="1" i="1" kern="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800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·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</m:t>
                            </m:r>
                            <m:r>
                              <a:rPr lang="zh-CN" altLang="en-US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8" y="1863988"/>
                <a:ext cx="7391511" cy="1053494"/>
              </a:xfrm>
              <a:prstGeom prst="rect">
                <a:avLst/>
              </a:prstGeom>
              <a:blipFill rotWithShape="1">
                <a:blip r:embed="rId2"/>
                <a:stretch>
                  <a:fillRect r="-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6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" grpId="0"/>
      <p:bldP spid="4" grpId="0"/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kumimoji="1" sz="2800" b="1" i="1" dirty="0"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smtClean="0">
            <a:latin typeface="+mn-lt"/>
          </a:defRPr>
        </a:defPPr>
      </a:lstStyle>
    </a:txDef>
  </a:objectDefaults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2137</Words>
  <Application>Microsoft Office PowerPoint</Application>
  <PresentationFormat>自定义</PresentationFormat>
  <Paragraphs>188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Times New Roman</vt:lpstr>
      <vt:lpstr>Cambria Math</vt:lpstr>
      <vt:lpstr>Calibri</vt:lpstr>
      <vt:lpstr>黑体</vt:lpstr>
      <vt:lpstr>Courier New</vt:lpstr>
      <vt:lpstr>楷体_GB2312</vt:lpstr>
      <vt:lpstr>650TGp_Proper_pride_light</vt:lpstr>
      <vt:lpstr>9_Office 主题</vt:lpstr>
      <vt:lpstr>PowerPoint 演示文稿</vt:lpstr>
      <vt:lpstr>学习目标</vt:lpstr>
      <vt:lpstr>旧知复习</vt:lpstr>
      <vt:lpstr>合作探究</vt:lpstr>
      <vt:lpstr>合作探究</vt:lpstr>
      <vt:lpstr>归纳提升</vt:lpstr>
      <vt:lpstr>典例精讲：题型一：利用奇偶性求值</vt:lpstr>
      <vt:lpstr>典例精讲：题型一：利用奇偶性求值</vt:lpstr>
      <vt:lpstr>典例精讲：题型一：利用奇偶性求值</vt:lpstr>
      <vt:lpstr>典例精讲：题型二：利用函数的奇偶性求解析式</vt:lpstr>
      <vt:lpstr>典例精讲：题型二：利用函数的奇偶性求解析式</vt:lpstr>
      <vt:lpstr>变式训练</vt:lpstr>
      <vt:lpstr>变式训练</vt:lpstr>
      <vt:lpstr>题后反思</vt:lpstr>
      <vt:lpstr>典例精讲：题型三：函数的奇偶性和单调性的综合应用</vt:lpstr>
      <vt:lpstr>典例精讲：题型三：函数的奇偶性和单调性的综合应用</vt:lpstr>
      <vt:lpstr>典例精讲：题型三：函数的奇偶性和单调性的综合应用</vt:lpstr>
      <vt:lpstr>典例精讲：题型三：函数的奇偶性和单调性的综合应用</vt:lpstr>
      <vt:lpstr>变式训练</vt:lpstr>
      <vt:lpstr>题后反思</vt:lpstr>
      <vt:lpstr>课堂练习</vt:lpstr>
      <vt:lpstr>课堂练习</vt:lpstr>
      <vt:lpstr>课堂练习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admin</cp:lastModifiedBy>
  <cp:revision>324</cp:revision>
  <dcterms:created xsi:type="dcterms:W3CDTF">2011-09-29T10:22:55Z</dcterms:created>
  <dcterms:modified xsi:type="dcterms:W3CDTF">2017-06-15T01:31:14Z</dcterms:modified>
</cp:coreProperties>
</file>