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ppt" ContentType="application/vnd.ms-powerpoint"/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2" r:id="rId4"/>
    <p:sldMasterId id="2147483684" r:id="rId5"/>
    <p:sldMasterId id="2147483696" r:id="rId6"/>
  </p:sldMasterIdLst>
  <p:handoutMasterIdLst>
    <p:handoutMasterId r:id="rId24"/>
  </p:handoutMasterIdLst>
  <p:sldIdLst>
    <p:sldId id="337" r:id="rId7"/>
    <p:sldId id="339" r:id="rId8"/>
    <p:sldId id="344" r:id="rId9"/>
    <p:sldId id="372" r:id="rId10"/>
    <p:sldId id="430" r:id="rId11"/>
    <p:sldId id="388" r:id="rId12"/>
    <p:sldId id="431" r:id="rId13"/>
    <p:sldId id="432" r:id="rId14"/>
    <p:sldId id="391" r:id="rId15"/>
    <p:sldId id="434" r:id="rId16"/>
    <p:sldId id="394" r:id="rId17"/>
    <p:sldId id="436" r:id="rId18"/>
    <p:sldId id="437" r:id="rId19"/>
    <p:sldId id="438" r:id="rId20"/>
    <p:sldId id="439" r:id="rId21"/>
    <p:sldId id="440" r:id="rId22"/>
    <p:sldId id="330" r:id="rId23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9999FF"/>
    <a:srgbClr val="FFCCFF"/>
    <a:srgbClr val="FFCC99"/>
    <a:srgbClr val="6600FF"/>
    <a:srgbClr val="FF0000"/>
    <a:srgbClr val="F8A6E1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 showGuides="1">
      <p:cViewPr varScale="1">
        <p:scale>
          <a:sx n="116" d="100"/>
          <a:sy n="116" d="100"/>
        </p:scale>
        <p:origin x="-1494" y="-108"/>
      </p:cViewPr>
      <p:guideLst>
        <p:guide orient="horz" pos="217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3.xml"/><Relationship Id="rId8" Type="http://schemas.openxmlformats.org/officeDocument/2006/relationships/slide" Target="slides/slide2.xml"/><Relationship Id="rId7" Type="http://schemas.openxmlformats.org/officeDocument/2006/relationships/slide" Target="slides/slide1.xml"/><Relationship Id="rId6" Type="http://schemas.openxmlformats.org/officeDocument/2006/relationships/slideMaster" Target="slideMasters/slideMaster5.xml"/><Relationship Id="rId5" Type="http://schemas.openxmlformats.org/officeDocument/2006/relationships/slideMaster" Target="slideMasters/slideMaster4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7" Type="http://schemas.openxmlformats.org/officeDocument/2006/relationships/tableStyles" Target="tableStyles.xml"/><Relationship Id="rId26" Type="http://schemas.openxmlformats.org/officeDocument/2006/relationships/viewProps" Target="viewProps.xml"/><Relationship Id="rId25" Type="http://schemas.openxmlformats.org/officeDocument/2006/relationships/presProps" Target="presProps.xml"/><Relationship Id="rId24" Type="http://schemas.openxmlformats.org/officeDocument/2006/relationships/handoutMaster" Target="handoutMasters/handoutMaster1.xml"/><Relationship Id="rId23" Type="http://schemas.openxmlformats.org/officeDocument/2006/relationships/slide" Target="slides/slide17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0" Type="http://schemas.openxmlformats.org/officeDocument/2006/relationships/slide" Target="slides/slide14.xml"/><Relationship Id="rId2" Type="http://schemas.openxmlformats.org/officeDocument/2006/relationships/theme" Target="theme/theme1.xml"/><Relationship Id="rId19" Type="http://schemas.openxmlformats.org/officeDocument/2006/relationships/slide" Target="slides/slide13.xml"/><Relationship Id="rId18" Type="http://schemas.openxmlformats.org/officeDocument/2006/relationships/slide" Target="slides/slide12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" Type="http://schemas.openxmlformats.org/officeDocument/2006/relationships/slideMaster" Target="slideMasters/slideMaster1.xml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image" Target="../media/image23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image" Target="../media/image15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image" Target="../media/image1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75106" name="页眉占位符 17510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endParaRPr lang="zh-CN" altLang="en-US" sz="1200" b="0" dirty="0"/>
          </a:p>
        </p:txBody>
      </p:sp>
      <p:sp>
        <p:nvSpPr>
          <p:cNvPr id="175107" name="日期占位符 175106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/>
            <a:endParaRPr lang="zh-CN" altLang="en-US" sz="1200" b="0" dirty="0"/>
          </a:p>
        </p:txBody>
      </p:sp>
      <p:sp>
        <p:nvSpPr>
          <p:cNvPr id="175108" name="页脚占位符 175107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/>
            <a:endParaRPr lang="zh-CN" altLang="en-US" sz="1200" b="0" dirty="0"/>
          </a:p>
        </p:txBody>
      </p:sp>
      <p:sp>
        <p:nvSpPr>
          <p:cNvPr id="175109" name="灯片编号占位符 175108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/>
            <a:fld id="{9A0DB2DC-4C9A-4742-B13C-FB6460FD3503}" type="slidenum">
              <a:rPr lang="zh-CN" altLang="en-US" sz="1200" b="0" dirty="0"/>
            </a:fld>
            <a:endParaRPr lang="zh-CN" altLang="en-US" sz="1200" b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12" Type="http://schemas.openxmlformats.org/officeDocument/2006/relationships/image" Target="../media/image2.png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0.xml"/><Relationship Id="rId7" Type="http://schemas.openxmlformats.org/officeDocument/2006/relationships/slideLayout" Target="../slideLayouts/slideLayout29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3" Type="http://schemas.openxmlformats.org/officeDocument/2006/relationships/theme" Target="../theme/theme3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23.xml"/></Relationships>
</file>

<file path=ppt/slideMasters/_rels/slideMaster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0.xml"/><Relationship Id="rId6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5.xml"/><Relationship Id="rId14" Type="http://schemas.openxmlformats.org/officeDocument/2006/relationships/theme" Target="../theme/theme4.xml"/><Relationship Id="rId13" Type="http://schemas.openxmlformats.org/officeDocument/2006/relationships/vmlDrawing" Target="../drawings/vmlDrawing1.vml"/><Relationship Id="rId12" Type="http://schemas.openxmlformats.org/officeDocument/2006/relationships/oleObject" Target="../embeddings/Presentation1.ppt"/><Relationship Id="rId11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3.xml"/><Relationship Id="rId1" Type="http://schemas.openxmlformats.org/officeDocument/2006/relationships/slideLayout" Target="../slideLayouts/slideLayout34.xml"/></Relationships>
</file>

<file path=ppt/slideMasters/_rels/slideMaster5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53.xml"/><Relationship Id="rId8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6.xml"/><Relationship Id="rId13" Type="http://schemas.openxmlformats.org/officeDocument/2006/relationships/theme" Target="../theme/theme5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54.xml"/><Relationship Id="rId1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82648" name="图片 282647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-7937" y="166688"/>
            <a:ext cx="9188450" cy="317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82642" name="矩形 282641"/>
          <p:cNvSpPr/>
          <p:nvPr userDrawn="1"/>
        </p:nvSpPr>
        <p:spPr>
          <a:xfrm>
            <a:off x="0" y="0"/>
            <a:ext cx="9144000" cy="404813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tint val="21176"/>
                  <a:invGamma/>
                </a:schemeClr>
              </a:gs>
            </a:gsLst>
            <a:lin ang="0" scaled="1"/>
            <a:tileRect/>
          </a:gra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282644" name="流程图: 文档 282643"/>
          <p:cNvSpPr/>
          <p:nvPr userDrawn="1"/>
        </p:nvSpPr>
        <p:spPr>
          <a:xfrm>
            <a:off x="0" y="3886200"/>
            <a:ext cx="9144000" cy="2971800"/>
          </a:xfrm>
          <a:prstGeom prst="flowChartDocument">
            <a:avLst/>
          </a:prstGeom>
          <a:solidFill>
            <a:schemeClr val="bg1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282645" name="椭圆 282644"/>
          <p:cNvSpPr/>
          <p:nvPr userDrawn="1"/>
        </p:nvSpPr>
        <p:spPr>
          <a:xfrm>
            <a:off x="7462838" y="146050"/>
            <a:ext cx="200025" cy="184150"/>
          </a:xfrm>
          <a:prstGeom prst="ellipse">
            <a:avLst/>
          </a:prstGeom>
          <a:gradFill rotWithShape="0">
            <a:gsLst>
              <a:gs pos="0">
                <a:schemeClr val="hlink"/>
              </a:gs>
              <a:gs pos="100000">
                <a:schemeClr val="accent2"/>
              </a:gs>
            </a:gsLst>
            <a:path path="rect">
              <a:fillToRect r="100000" b="100000"/>
            </a:path>
            <a:tileRect/>
          </a:gra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282646" name="椭圆 282645"/>
          <p:cNvSpPr/>
          <p:nvPr userDrawn="1"/>
        </p:nvSpPr>
        <p:spPr>
          <a:xfrm>
            <a:off x="7766050" y="182563"/>
            <a:ext cx="276225" cy="247650"/>
          </a:xfrm>
          <a:prstGeom prst="ellipse">
            <a:avLst/>
          </a:prstGeom>
          <a:gradFill rotWithShape="0">
            <a:gsLst>
              <a:gs pos="0">
                <a:schemeClr val="hlink"/>
              </a:gs>
              <a:gs pos="100000">
                <a:schemeClr val="accent2"/>
              </a:gs>
            </a:gsLst>
            <a:path path="rect">
              <a:fillToRect r="100000" b="100000"/>
            </a:path>
            <a:tileRect/>
          </a:gra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282647" name="椭圆 282646"/>
          <p:cNvSpPr/>
          <p:nvPr userDrawn="1"/>
        </p:nvSpPr>
        <p:spPr>
          <a:xfrm>
            <a:off x="8426450" y="114300"/>
            <a:ext cx="393700" cy="361950"/>
          </a:xfrm>
          <a:prstGeom prst="ellipse">
            <a:avLst/>
          </a:prstGeom>
          <a:gradFill rotWithShape="0">
            <a:gsLst>
              <a:gs pos="0">
                <a:schemeClr val="hlink"/>
              </a:gs>
              <a:gs pos="100000">
                <a:schemeClr val="accent2"/>
              </a:gs>
            </a:gsLst>
            <a:path path="rect">
              <a:fillToRect r="100000" b="100000"/>
            </a:path>
            <a:tileRect/>
          </a:gradFill>
          <a:ln w="9525">
            <a:noFill/>
          </a:ln>
        </p:spPr>
        <p:txBody>
          <a:bodyPr/>
          <a:p>
            <a:endParaRPr lang="zh-CN" altLang="en-US"/>
          </a:p>
        </p:txBody>
      </p:sp>
      <p:pic>
        <p:nvPicPr>
          <p:cNvPr id="282649" name="图片 282648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-28575" y="6775450"/>
            <a:ext cx="9188450" cy="101600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287177" name="图片 1287176"/>
          <p:cNvPicPr>
            <a:picLocks noChangeAspect="1"/>
          </p:cNvPicPr>
          <p:nvPr userDrawn="1"/>
        </p:nvPicPr>
        <p:blipFill>
          <a:blip r:embed="rId1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r="1181"/>
          <a:stretch>
            <a:fillRect/>
          </a:stretch>
        </p:blipFill>
        <p:spPr>
          <a:xfrm>
            <a:off x="0" y="4763"/>
            <a:ext cx="9136063" cy="6888162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326704" name="图片 326703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-7937" y="188913"/>
            <a:ext cx="9188450" cy="317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26698" name="矩形 326697"/>
          <p:cNvSpPr/>
          <p:nvPr userDrawn="1"/>
        </p:nvSpPr>
        <p:spPr>
          <a:xfrm>
            <a:off x="0" y="0"/>
            <a:ext cx="9144000" cy="404813"/>
          </a:xfrm>
          <a:prstGeom prst="rect">
            <a:avLst/>
          </a:prstGeom>
          <a:gradFill rotWithShape="0">
            <a:gsLst>
              <a:gs pos="0">
                <a:srgbClr val="99CCFF"/>
              </a:gs>
              <a:gs pos="100000">
                <a:srgbClr val="99CCFF">
                  <a:gamma/>
                  <a:tint val="21176"/>
                  <a:invGamma/>
                </a:srgbClr>
              </a:gs>
            </a:gsLst>
            <a:lin ang="0" scaled="1"/>
            <a:tileRect/>
          </a:gra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326701" name="椭圆 326700"/>
          <p:cNvSpPr/>
          <p:nvPr userDrawn="1"/>
        </p:nvSpPr>
        <p:spPr>
          <a:xfrm>
            <a:off x="7607300" y="71438"/>
            <a:ext cx="204788" cy="188912"/>
          </a:xfrm>
          <a:prstGeom prst="ellipse">
            <a:avLst/>
          </a:prstGeom>
          <a:gradFill rotWithShape="0">
            <a:gsLst>
              <a:gs pos="0">
                <a:srgbClr val="99CCFF"/>
              </a:gs>
              <a:gs pos="100000">
                <a:srgbClr val="6699FF"/>
              </a:gs>
            </a:gsLst>
            <a:path path="rect">
              <a:fillToRect r="100000" b="100000"/>
            </a:path>
            <a:tileRect/>
          </a:gra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326702" name="椭圆 326701"/>
          <p:cNvSpPr/>
          <p:nvPr userDrawn="1"/>
        </p:nvSpPr>
        <p:spPr>
          <a:xfrm>
            <a:off x="8029575" y="268288"/>
            <a:ext cx="287338" cy="258762"/>
          </a:xfrm>
          <a:prstGeom prst="ellipse">
            <a:avLst/>
          </a:prstGeom>
          <a:gradFill rotWithShape="0">
            <a:gsLst>
              <a:gs pos="0">
                <a:srgbClr val="99CCFF"/>
              </a:gs>
              <a:gs pos="100000">
                <a:srgbClr val="6699FF"/>
              </a:gs>
            </a:gsLst>
            <a:path path="rect">
              <a:fillToRect r="100000" b="100000"/>
            </a:path>
            <a:tileRect/>
          </a:gra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326703" name="椭圆 326702"/>
          <p:cNvSpPr/>
          <p:nvPr userDrawn="1"/>
        </p:nvSpPr>
        <p:spPr>
          <a:xfrm>
            <a:off x="8499475" y="7938"/>
            <a:ext cx="393700" cy="396875"/>
          </a:xfrm>
          <a:prstGeom prst="ellipse">
            <a:avLst/>
          </a:prstGeom>
          <a:gradFill rotWithShape="0">
            <a:gsLst>
              <a:gs pos="0">
                <a:srgbClr val="99CCFF"/>
              </a:gs>
              <a:gs pos="100000">
                <a:srgbClr val="6699FF"/>
              </a:gs>
            </a:gsLst>
            <a:path path="rect">
              <a:fillToRect r="100000" b="100000"/>
            </a:path>
            <a:tileRect/>
          </a:gradFill>
          <a:ln w="9525">
            <a:noFill/>
          </a:ln>
        </p:spPr>
        <p:txBody>
          <a:bodyPr/>
          <a:p>
            <a:endParaRPr lang="zh-CN" altLang="en-US"/>
          </a:p>
        </p:txBody>
      </p:sp>
      <p:pic>
        <p:nvPicPr>
          <p:cNvPr id="326706" name="图片 326705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-28575" y="6775450"/>
            <a:ext cx="9188450" cy="101600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graphicFrame>
        <p:nvGraphicFramePr>
          <p:cNvPr id="291969" name="Base" hidden="1"/>
          <p:cNvGraphicFramePr/>
          <p:nvPr userDrawn="1"/>
        </p:nvGraphicFramePr>
        <p:xfrm>
          <a:off x="1473200" y="136525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2" imgW="0" imgH="0" progId="PowerPoint.Show.8">
                  <p:embed/>
                </p:oleObj>
              </mc:Choice>
              <mc:Fallback>
                <p:oleObj name="" r:id="rId12" imgW="0" imgH="0" progId="PowerPoint.Show.8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/>
                      <a:stretch>
                        <a:fillRect/>
                      </a:stretch>
                    </p:blipFill>
                    <p:spPr>
                      <a:xfrm>
                        <a:off x="1473200" y="1365250"/>
                        <a:ext cx="6096000" cy="40640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1971" name="矩形 291970"/>
          <p:cNvSpPr/>
          <p:nvPr userDrawn="1"/>
        </p:nvSpPr>
        <p:spPr>
          <a:xfrm>
            <a:off x="-4762" y="-26987"/>
            <a:ext cx="9148762" cy="6958012"/>
          </a:xfrm>
          <a:prstGeom prst="rect">
            <a:avLst/>
          </a:prstGeom>
          <a:gradFill rotWithShape="1">
            <a:gsLst>
              <a:gs pos="0">
                <a:srgbClr val="66CCFF"/>
              </a:gs>
              <a:gs pos="50000">
                <a:srgbClr val="66CCFF">
                  <a:gamma/>
                  <a:shade val="46275"/>
                  <a:invGamma/>
                </a:srgbClr>
              </a:gs>
              <a:gs pos="100000">
                <a:srgbClr val="66CCFF"/>
              </a:gs>
            </a:gsLst>
            <a:lin ang="18900000" scaled="1"/>
            <a:tileRect/>
          </a:gradFill>
          <a:ln w="9525">
            <a:noFill/>
          </a:ln>
        </p:spPr>
        <p:txBody>
          <a:bodyPr anchor="ctr">
            <a:spAutoFit/>
          </a:bodyPr>
          <a:p>
            <a:pPr lvl="0"/>
            <a:endParaRPr lang="en-US" altLang="zh-CN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lvl="0"/>
            <a:endParaRPr lang="en-US" altLang="zh-CN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lvl="0"/>
            <a:endParaRPr lang="en-US" altLang="zh-CN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lvl="0"/>
            <a:endParaRPr lang="en-US" altLang="zh-CN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lvl="0"/>
            <a:endParaRPr lang="en-US" altLang="zh-CN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lvl="0"/>
            <a:endParaRPr lang="en-US" altLang="zh-CN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lvl="0"/>
            <a:endParaRPr lang="en-US" altLang="zh-CN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lvl="0"/>
            <a:endParaRPr lang="en-US" altLang="zh-CN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lvl="0"/>
            <a:endParaRPr lang="en-US" altLang="zh-CN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lvl="0"/>
            <a:endParaRPr lang="en-US" altLang="zh-CN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lvl="0"/>
            <a:endParaRPr lang="en-US" altLang="zh-CN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lvl="0"/>
            <a:endParaRPr lang="en-US" altLang="zh-CN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lvl="0"/>
            <a:endParaRPr lang="en-US" altLang="zh-CN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lvl="0"/>
            <a:endParaRPr lang="en-US" altLang="zh-CN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lvl="0"/>
            <a:endParaRPr lang="en-US" altLang="zh-CN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lvl="0"/>
            <a:endParaRPr lang="en-US" altLang="zh-CN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lvl="0"/>
            <a:endParaRPr lang="en-US" altLang="zh-CN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lvl="0"/>
            <a:endParaRPr lang="en-US" altLang="zh-CN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lvl="0"/>
            <a:endParaRPr lang="en-US" altLang="zh-CN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lvl="0"/>
            <a:endParaRPr lang="en-US" altLang="zh-CN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lvl="0"/>
            <a:endParaRPr lang="en-US" altLang="zh-CN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lvl="0"/>
            <a:endParaRPr lang="en-US" altLang="zh-CN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lvl="0"/>
            <a:endParaRPr lang="en-US" altLang="zh-CN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lvl="0"/>
            <a:endParaRPr lang="en-US" altLang="zh-CN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lvl="0"/>
            <a:endParaRPr lang="en-US" altLang="zh-CN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grpSp>
        <p:nvGrpSpPr>
          <p:cNvPr id="291972" name="组合 291971"/>
          <p:cNvGrpSpPr/>
          <p:nvPr userDrawn="1"/>
        </p:nvGrpSpPr>
        <p:grpSpPr>
          <a:xfrm>
            <a:off x="11113" y="836613"/>
            <a:ext cx="8929687" cy="5868987"/>
            <a:chOff x="39" y="556"/>
            <a:chExt cx="5625" cy="3697"/>
          </a:xfrm>
        </p:grpSpPr>
        <p:sp>
          <p:nvSpPr>
            <p:cNvPr id="291973" name="矩形 291972"/>
            <p:cNvSpPr/>
            <p:nvPr userDrawn="1"/>
          </p:nvSpPr>
          <p:spPr>
            <a:xfrm>
              <a:off x="384" y="556"/>
              <a:ext cx="5280" cy="3534"/>
            </a:xfrm>
            <a:prstGeom prst="rect">
              <a:avLst/>
            </a:prstGeom>
            <a:gradFill rotWithShape="0">
              <a:gsLst>
                <a:gs pos="0">
                  <a:srgbClr val="CCECFF">
                    <a:gamma/>
                    <a:tint val="3137"/>
                    <a:invGamma/>
                  </a:srgbClr>
                </a:gs>
                <a:gs pos="100000">
                  <a:srgbClr val="CCECFF"/>
                </a:gs>
              </a:gsLst>
              <a:lin ang="5400000" scaled="1"/>
              <a:tileRect/>
            </a:gradFill>
            <a:ln w="9525"/>
            <a:scene3d>
              <a:camera prst="legacyObliqueTopRight">
                <a:rot lat="0" lon="0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ECFF"/>
              </a:extrusionClr>
            </a:sp3d>
          </p:spPr>
          <p:txBody>
            <a:bodyPr/>
            <a:p>
              <a:endParaRPr lang="zh-CN" altLang="en-US"/>
            </a:p>
          </p:txBody>
        </p:sp>
        <p:grpSp>
          <p:nvGrpSpPr>
            <p:cNvPr id="291974" name="组合 291973"/>
            <p:cNvGrpSpPr/>
            <p:nvPr userDrawn="1"/>
          </p:nvGrpSpPr>
          <p:grpSpPr>
            <a:xfrm>
              <a:off x="39" y="3517"/>
              <a:ext cx="686" cy="736"/>
              <a:chOff x="288" y="1725"/>
              <a:chExt cx="878" cy="942"/>
            </a:xfrm>
          </p:grpSpPr>
          <p:grpSp>
            <p:nvGrpSpPr>
              <p:cNvPr id="291975" name="组合 291974"/>
              <p:cNvGrpSpPr/>
              <p:nvPr userDrawn="1"/>
            </p:nvGrpSpPr>
            <p:grpSpPr>
              <a:xfrm rot="5400000">
                <a:off x="699" y="2200"/>
                <a:ext cx="507" cy="426"/>
                <a:chOff x="384" y="1513"/>
                <a:chExt cx="507" cy="426"/>
              </a:xfrm>
            </p:grpSpPr>
            <p:sp>
              <p:nvSpPr>
                <p:cNvPr id="291976" name="菱形 291975"/>
                <p:cNvSpPr/>
                <p:nvPr/>
              </p:nvSpPr>
              <p:spPr>
                <a:xfrm>
                  <a:off x="527" y="1518"/>
                  <a:ext cx="242" cy="421"/>
                </a:xfrm>
                <a:prstGeom prst="diamond">
                  <a:avLst/>
                </a:prstGeom>
                <a:solidFill>
                  <a:srgbClr val="FFFFCC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91977" name="任意多边形 291976"/>
                <p:cNvSpPr/>
                <p:nvPr/>
              </p:nvSpPr>
              <p:spPr>
                <a:xfrm>
                  <a:off x="649" y="1513"/>
                  <a:ext cx="242" cy="215"/>
                </a:xfrm>
                <a:custGeom>
                  <a:avLst/>
                  <a:gdLst/>
                  <a:ahLst/>
                  <a:cxnLst/>
                  <a:pathLst>
                    <a:path w="196" h="158">
                      <a:moveTo>
                        <a:pt x="74" y="157"/>
                      </a:moveTo>
                      <a:lnTo>
                        <a:pt x="196" y="158"/>
                      </a:lnTo>
                      <a:lnTo>
                        <a:pt x="116" y="1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99CC00">
                    <a:alpha val="100000"/>
                  </a:srgbClr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91978" name="任意多边形 291977"/>
                <p:cNvSpPr/>
                <p:nvPr/>
              </p:nvSpPr>
              <p:spPr>
                <a:xfrm>
                  <a:off x="649" y="1725"/>
                  <a:ext cx="242" cy="211"/>
                </a:xfrm>
                <a:custGeom>
                  <a:avLst/>
                  <a:gdLst/>
                  <a:ahLst/>
                  <a:cxnLst/>
                  <a:pathLst>
                    <a:path w="192" h="157">
                      <a:moveTo>
                        <a:pt x="73" y="1"/>
                      </a:moveTo>
                      <a:lnTo>
                        <a:pt x="192" y="0"/>
                      </a:lnTo>
                      <a:lnTo>
                        <a:pt x="113" y="157"/>
                      </a:lnTo>
                      <a:lnTo>
                        <a:pt x="0" y="157"/>
                      </a:lnTo>
                    </a:path>
                  </a:pathLst>
                </a:custGeom>
                <a:solidFill>
                  <a:srgbClr val="6699FF">
                    <a:alpha val="100000"/>
                  </a:srgbClr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91979" name="菱形 291978"/>
                <p:cNvSpPr/>
                <p:nvPr/>
              </p:nvSpPr>
              <p:spPr>
                <a:xfrm>
                  <a:off x="384" y="1513"/>
                  <a:ext cx="172" cy="426"/>
                </a:xfrm>
                <a:prstGeom prst="diamond">
                  <a:avLst/>
                </a:prstGeom>
                <a:solidFill>
                  <a:srgbClr val="969696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91980" name="任意多边形 291979"/>
                <p:cNvSpPr/>
                <p:nvPr/>
              </p:nvSpPr>
              <p:spPr>
                <a:xfrm>
                  <a:off x="470" y="1517"/>
                  <a:ext cx="242" cy="211"/>
                </a:xfrm>
                <a:custGeom>
                  <a:avLst/>
                  <a:gdLst/>
                  <a:ahLst/>
                  <a:cxnLst/>
                  <a:pathLst>
                    <a:path w="196" h="158">
                      <a:moveTo>
                        <a:pt x="69" y="158"/>
                      </a:moveTo>
                      <a:lnTo>
                        <a:pt x="196" y="158"/>
                      </a:lnTo>
                      <a:lnTo>
                        <a:pt x="122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CCECFF">
                    <a:alpha val="100000"/>
                  </a:srgbClr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91981" name="任意多边形 291980"/>
                <p:cNvSpPr/>
                <p:nvPr/>
              </p:nvSpPr>
              <p:spPr>
                <a:xfrm>
                  <a:off x="467" y="1725"/>
                  <a:ext cx="245" cy="211"/>
                </a:xfrm>
                <a:custGeom>
                  <a:avLst/>
                  <a:gdLst/>
                  <a:ahLst/>
                  <a:cxnLst/>
                  <a:pathLst>
                    <a:path w="194" h="158">
                      <a:moveTo>
                        <a:pt x="67" y="0"/>
                      </a:moveTo>
                      <a:lnTo>
                        <a:pt x="194" y="0"/>
                      </a:lnTo>
                      <a:lnTo>
                        <a:pt x="120" y="158"/>
                      </a:lnTo>
                      <a:lnTo>
                        <a:pt x="0" y="157"/>
                      </a:lnTo>
                    </a:path>
                  </a:pathLst>
                </a:custGeom>
                <a:solidFill>
                  <a:srgbClr val="000066">
                    <a:alpha val="100000"/>
                  </a:srgbClr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91982" name="任意多边形 291981"/>
                <p:cNvSpPr/>
                <p:nvPr/>
              </p:nvSpPr>
              <p:spPr>
                <a:xfrm>
                  <a:off x="414" y="1589"/>
                  <a:ext cx="109" cy="136"/>
                </a:xfrm>
                <a:custGeom>
                  <a:avLst/>
                  <a:gdLst/>
                  <a:ahLst/>
                  <a:cxnLst/>
                  <a:pathLst>
                    <a:path w="86" h="102">
                      <a:moveTo>
                        <a:pt x="44" y="0"/>
                      </a:moveTo>
                      <a:lnTo>
                        <a:pt x="0" y="102"/>
                      </a:lnTo>
                      <a:lnTo>
                        <a:pt x="86" y="102"/>
                      </a:lnTo>
                      <a:lnTo>
                        <a:pt x="44" y="0"/>
                      </a:lnTo>
                      <a:close/>
                    </a:path>
                  </a:pathLst>
                </a:custGeom>
                <a:solidFill>
                  <a:srgbClr val="000066">
                    <a:alpha val="100000"/>
                  </a:srgbClr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91983" name="任意多边形 291982"/>
                <p:cNvSpPr/>
                <p:nvPr/>
              </p:nvSpPr>
              <p:spPr>
                <a:xfrm>
                  <a:off x="414" y="1725"/>
                  <a:ext cx="109" cy="137"/>
                </a:xfrm>
                <a:custGeom>
                  <a:avLst/>
                  <a:gdLst/>
                  <a:ahLst/>
                  <a:cxnLst/>
                  <a:pathLst>
                    <a:path w="86" h="102">
                      <a:moveTo>
                        <a:pt x="42" y="102"/>
                      </a:moveTo>
                      <a:lnTo>
                        <a:pt x="0" y="0"/>
                      </a:lnTo>
                      <a:lnTo>
                        <a:pt x="86" y="0"/>
                      </a:lnTo>
                      <a:lnTo>
                        <a:pt x="42" y="102"/>
                      </a:lnTo>
                      <a:close/>
                    </a:path>
                  </a:pathLst>
                </a:custGeom>
                <a:solidFill>
                  <a:srgbClr val="CCECFF">
                    <a:alpha val="100000"/>
                  </a:srgbClr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  <p:grpSp>
            <p:nvGrpSpPr>
              <p:cNvPr id="291984" name="组合 291983"/>
              <p:cNvGrpSpPr/>
              <p:nvPr userDrawn="1"/>
            </p:nvGrpSpPr>
            <p:grpSpPr>
              <a:xfrm rot="5400000">
                <a:off x="472" y="1765"/>
                <a:ext cx="507" cy="426"/>
                <a:chOff x="384" y="1513"/>
                <a:chExt cx="507" cy="426"/>
              </a:xfrm>
            </p:grpSpPr>
            <p:sp>
              <p:nvSpPr>
                <p:cNvPr id="291985" name="菱形 291984"/>
                <p:cNvSpPr/>
                <p:nvPr/>
              </p:nvSpPr>
              <p:spPr>
                <a:xfrm>
                  <a:off x="527" y="1518"/>
                  <a:ext cx="242" cy="421"/>
                </a:xfrm>
                <a:prstGeom prst="diamond">
                  <a:avLst/>
                </a:prstGeom>
                <a:solidFill>
                  <a:srgbClr val="FFFFCC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91986" name="任意多边形 291985"/>
                <p:cNvSpPr/>
                <p:nvPr/>
              </p:nvSpPr>
              <p:spPr>
                <a:xfrm>
                  <a:off x="649" y="1513"/>
                  <a:ext cx="242" cy="215"/>
                </a:xfrm>
                <a:custGeom>
                  <a:avLst/>
                  <a:gdLst/>
                  <a:ahLst/>
                  <a:cxnLst/>
                  <a:pathLst>
                    <a:path w="196" h="158">
                      <a:moveTo>
                        <a:pt x="74" y="157"/>
                      </a:moveTo>
                      <a:lnTo>
                        <a:pt x="196" y="158"/>
                      </a:lnTo>
                      <a:lnTo>
                        <a:pt x="116" y="1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99CC00">
                    <a:alpha val="100000"/>
                  </a:srgbClr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91987" name="任意多边形 291986"/>
                <p:cNvSpPr/>
                <p:nvPr/>
              </p:nvSpPr>
              <p:spPr>
                <a:xfrm>
                  <a:off x="649" y="1725"/>
                  <a:ext cx="242" cy="211"/>
                </a:xfrm>
                <a:custGeom>
                  <a:avLst/>
                  <a:gdLst/>
                  <a:ahLst/>
                  <a:cxnLst/>
                  <a:pathLst>
                    <a:path w="192" h="157">
                      <a:moveTo>
                        <a:pt x="73" y="1"/>
                      </a:moveTo>
                      <a:lnTo>
                        <a:pt x="192" y="0"/>
                      </a:lnTo>
                      <a:lnTo>
                        <a:pt x="113" y="157"/>
                      </a:lnTo>
                      <a:lnTo>
                        <a:pt x="0" y="157"/>
                      </a:lnTo>
                    </a:path>
                  </a:pathLst>
                </a:custGeom>
                <a:solidFill>
                  <a:srgbClr val="6699FF">
                    <a:alpha val="100000"/>
                  </a:srgbClr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91988" name="菱形 291987"/>
                <p:cNvSpPr/>
                <p:nvPr/>
              </p:nvSpPr>
              <p:spPr>
                <a:xfrm>
                  <a:off x="384" y="1513"/>
                  <a:ext cx="172" cy="426"/>
                </a:xfrm>
                <a:prstGeom prst="diamond">
                  <a:avLst/>
                </a:prstGeom>
                <a:solidFill>
                  <a:srgbClr val="969696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91989" name="任意多边形 291988"/>
                <p:cNvSpPr/>
                <p:nvPr/>
              </p:nvSpPr>
              <p:spPr>
                <a:xfrm>
                  <a:off x="470" y="1517"/>
                  <a:ext cx="242" cy="211"/>
                </a:xfrm>
                <a:custGeom>
                  <a:avLst/>
                  <a:gdLst/>
                  <a:ahLst/>
                  <a:cxnLst/>
                  <a:pathLst>
                    <a:path w="196" h="158">
                      <a:moveTo>
                        <a:pt x="69" y="158"/>
                      </a:moveTo>
                      <a:lnTo>
                        <a:pt x="196" y="158"/>
                      </a:lnTo>
                      <a:lnTo>
                        <a:pt x="122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CCECFF">
                    <a:alpha val="100000"/>
                  </a:srgbClr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91990" name="任意多边形 291989"/>
                <p:cNvSpPr/>
                <p:nvPr/>
              </p:nvSpPr>
              <p:spPr>
                <a:xfrm>
                  <a:off x="467" y="1725"/>
                  <a:ext cx="245" cy="211"/>
                </a:xfrm>
                <a:custGeom>
                  <a:avLst/>
                  <a:gdLst/>
                  <a:ahLst/>
                  <a:cxnLst/>
                  <a:pathLst>
                    <a:path w="194" h="158">
                      <a:moveTo>
                        <a:pt x="67" y="0"/>
                      </a:moveTo>
                      <a:lnTo>
                        <a:pt x="194" y="0"/>
                      </a:lnTo>
                      <a:lnTo>
                        <a:pt x="120" y="158"/>
                      </a:lnTo>
                      <a:lnTo>
                        <a:pt x="0" y="157"/>
                      </a:lnTo>
                    </a:path>
                  </a:pathLst>
                </a:custGeom>
                <a:solidFill>
                  <a:srgbClr val="000066">
                    <a:alpha val="100000"/>
                  </a:srgbClr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91991" name="任意多边形 291990"/>
                <p:cNvSpPr/>
                <p:nvPr/>
              </p:nvSpPr>
              <p:spPr>
                <a:xfrm>
                  <a:off x="414" y="1589"/>
                  <a:ext cx="109" cy="136"/>
                </a:xfrm>
                <a:custGeom>
                  <a:avLst/>
                  <a:gdLst/>
                  <a:ahLst/>
                  <a:cxnLst/>
                  <a:pathLst>
                    <a:path w="86" h="102">
                      <a:moveTo>
                        <a:pt x="44" y="0"/>
                      </a:moveTo>
                      <a:lnTo>
                        <a:pt x="0" y="102"/>
                      </a:lnTo>
                      <a:lnTo>
                        <a:pt x="86" y="102"/>
                      </a:lnTo>
                      <a:lnTo>
                        <a:pt x="44" y="0"/>
                      </a:lnTo>
                      <a:close/>
                    </a:path>
                  </a:pathLst>
                </a:custGeom>
                <a:solidFill>
                  <a:srgbClr val="000066">
                    <a:alpha val="100000"/>
                  </a:srgbClr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91992" name="任意多边形 291991"/>
                <p:cNvSpPr/>
                <p:nvPr/>
              </p:nvSpPr>
              <p:spPr>
                <a:xfrm>
                  <a:off x="414" y="1725"/>
                  <a:ext cx="109" cy="137"/>
                </a:xfrm>
                <a:custGeom>
                  <a:avLst/>
                  <a:gdLst/>
                  <a:ahLst/>
                  <a:cxnLst/>
                  <a:pathLst>
                    <a:path w="86" h="102">
                      <a:moveTo>
                        <a:pt x="42" y="102"/>
                      </a:moveTo>
                      <a:lnTo>
                        <a:pt x="0" y="0"/>
                      </a:lnTo>
                      <a:lnTo>
                        <a:pt x="86" y="0"/>
                      </a:lnTo>
                      <a:lnTo>
                        <a:pt x="42" y="102"/>
                      </a:lnTo>
                      <a:close/>
                    </a:path>
                  </a:pathLst>
                </a:custGeom>
                <a:solidFill>
                  <a:srgbClr val="CCECFF">
                    <a:alpha val="100000"/>
                  </a:srgbClr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  <p:grpSp>
            <p:nvGrpSpPr>
              <p:cNvPr id="291993" name="组合 291992"/>
              <p:cNvGrpSpPr/>
              <p:nvPr userDrawn="1"/>
            </p:nvGrpSpPr>
            <p:grpSpPr>
              <a:xfrm rot="5400000">
                <a:off x="247" y="2200"/>
                <a:ext cx="507" cy="426"/>
                <a:chOff x="384" y="1513"/>
                <a:chExt cx="507" cy="426"/>
              </a:xfrm>
            </p:grpSpPr>
            <p:sp>
              <p:nvSpPr>
                <p:cNvPr id="291994" name="菱形 291993"/>
                <p:cNvSpPr/>
                <p:nvPr/>
              </p:nvSpPr>
              <p:spPr>
                <a:xfrm>
                  <a:off x="527" y="1518"/>
                  <a:ext cx="242" cy="421"/>
                </a:xfrm>
                <a:prstGeom prst="diamond">
                  <a:avLst/>
                </a:prstGeom>
                <a:solidFill>
                  <a:srgbClr val="FFFFCC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91995" name="任意多边形 291994"/>
                <p:cNvSpPr/>
                <p:nvPr/>
              </p:nvSpPr>
              <p:spPr>
                <a:xfrm>
                  <a:off x="649" y="1513"/>
                  <a:ext cx="242" cy="215"/>
                </a:xfrm>
                <a:custGeom>
                  <a:avLst/>
                  <a:gdLst/>
                  <a:ahLst/>
                  <a:cxnLst/>
                  <a:pathLst>
                    <a:path w="196" h="158">
                      <a:moveTo>
                        <a:pt x="74" y="157"/>
                      </a:moveTo>
                      <a:lnTo>
                        <a:pt x="196" y="158"/>
                      </a:lnTo>
                      <a:lnTo>
                        <a:pt x="116" y="1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99CC00">
                    <a:alpha val="100000"/>
                  </a:srgbClr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91996" name="任意多边形 291995"/>
                <p:cNvSpPr/>
                <p:nvPr/>
              </p:nvSpPr>
              <p:spPr>
                <a:xfrm>
                  <a:off x="649" y="1725"/>
                  <a:ext cx="242" cy="211"/>
                </a:xfrm>
                <a:custGeom>
                  <a:avLst/>
                  <a:gdLst/>
                  <a:ahLst/>
                  <a:cxnLst/>
                  <a:pathLst>
                    <a:path w="192" h="157">
                      <a:moveTo>
                        <a:pt x="73" y="1"/>
                      </a:moveTo>
                      <a:lnTo>
                        <a:pt x="192" y="0"/>
                      </a:lnTo>
                      <a:lnTo>
                        <a:pt x="113" y="157"/>
                      </a:lnTo>
                      <a:lnTo>
                        <a:pt x="0" y="157"/>
                      </a:lnTo>
                    </a:path>
                  </a:pathLst>
                </a:custGeom>
                <a:solidFill>
                  <a:srgbClr val="6699FF">
                    <a:alpha val="100000"/>
                  </a:srgbClr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91997" name="菱形 291996"/>
                <p:cNvSpPr/>
                <p:nvPr/>
              </p:nvSpPr>
              <p:spPr>
                <a:xfrm>
                  <a:off x="384" y="1513"/>
                  <a:ext cx="172" cy="426"/>
                </a:xfrm>
                <a:prstGeom prst="diamond">
                  <a:avLst/>
                </a:prstGeom>
                <a:solidFill>
                  <a:srgbClr val="969696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91998" name="任意多边形 291997"/>
                <p:cNvSpPr/>
                <p:nvPr/>
              </p:nvSpPr>
              <p:spPr>
                <a:xfrm>
                  <a:off x="470" y="1517"/>
                  <a:ext cx="242" cy="211"/>
                </a:xfrm>
                <a:custGeom>
                  <a:avLst/>
                  <a:gdLst/>
                  <a:ahLst/>
                  <a:cxnLst/>
                  <a:pathLst>
                    <a:path w="196" h="158">
                      <a:moveTo>
                        <a:pt x="69" y="158"/>
                      </a:moveTo>
                      <a:lnTo>
                        <a:pt x="196" y="158"/>
                      </a:lnTo>
                      <a:lnTo>
                        <a:pt x="122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CCECFF">
                    <a:alpha val="100000"/>
                  </a:srgbClr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91999" name="任意多边形 291998"/>
                <p:cNvSpPr/>
                <p:nvPr/>
              </p:nvSpPr>
              <p:spPr>
                <a:xfrm>
                  <a:off x="467" y="1725"/>
                  <a:ext cx="245" cy="211"/>
                </a:xfrm>
                <a:custGeom>
                  <a:avLst/>
                  <a:gdLst/>
                  <a:ahLst/>
                  <a:cxnLst/>
                  <a:pathLst>
                    <a:path w="194" h="158">
                      <a:moveTo>
                        <a:pt x="67" y="0"/>
                      </a:moveTo>
                      <a:lnTo>
                        <a:pt x="194" y="0"/>
                      </a:lnTo>
                      <a:lnTo>
                        <a:pt x="120" y="158"/>
                      </a:lnTo>
                      <a:lnTo>
                        <a:pt x="0" y="157"/>
                      </a:lnTo>
                    </a:path>
                  </a:pathLst>
                </a:custGeom>
                <a:solidFill>
                  <a:srgbClr val="000066">
                    <a:alpha val="100000"/>
                  </a:srgbClr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92000" name="任意多边形 291999"/>
                <p:cNvSpPr/>
                <p:nvPr/>
              </p:nvSpPr>
              <p:spPr>
                <a:xfrm>
                  <a:off x="414" y="1589"/>
                  <a:ext cx="109" cy="136"/>
                </a:xfrm>
                <a:custGeom>
                  <a:avLst/>
                  <a:gdLst/>
                  <a:ahLst/>
                  <a:cxnLst/>
                  <a:pathLst>
                    <a:path w="86" h="102">
                      <a:moveTo>
                        <a:pt x="44" y="0"/>
                      </a:moveTo>
                      <a:lnTo>
                        <a:pt x="0" y="102"/>
                      </a:lnTo>
                      <a:lnTo>
                        <a:pt x="86" y="102"/>
                      </a:lnTo>
                      <a:lnTo>
                        <a:pt x="44" y="0"/>
                      </a:lnTo>
                      <a:close/>
                    </a:path>
                  </a:pathLst>
                </a:custGeom>
                <a:solidFill>
                  <a:srgbClr val="000066">
                    <a:alpha val="100000"/>
                  </a:srgbClr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92001" name="任意多边形 292000"/>
                <p:cNvSpPr/>
                <p:nvPr/>
              </p:nvSpPr>
              <p:spPr>
                <a:xfrm>
                  <a:off x="414" y="1725"/>
                  <a:ext cx="109" cy="137"/>
                </a:xfrm>
                <a:custGeom>
                  <a:avLst/>
                  <a:gdLst/>
                  <a:ahLst/>
                  <a:cxnLst/>
                  <a:pathLst>
                    <a:path w="86" h="102">
                      <a:moveTo>
                        <a:pt x="42" y="102"/>
                      </a:moveTo>
                      <a:lnTo>
                        <a:pt x="0" y="0"/>
                      </a:lnTo>
                      <a:lnTo>
                        <a:pt x="86" y="0"/>
                      </a:lnTo>
                      <a:lnTo>
                        <a:pt x="42" y="102"/>
                      </a:lnTo>
                      <a:close/>
                    </a:path>
                  </a:pathLst>
                </a:custGeom>
                <a:solidFill>
                  <a:srgbClr val="CCECFF">
                    <a:alpha val="100000"/>
                  </a:srgbClr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rgbClr val="000066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326704" name="图片 326703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-7937" y="188913"/>
            <a:ext cx="9188450" cy="317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26698" name="矩形 326697"/>
          <p:cNvSpPr/>
          <p:nvPr userDrawn="1"/>
        </p:nvSpPr>
        <p:spPr>
          <a:xfrm>
            <a:off x="0" y="0"/>
            <a:ext cx="9144000" cy="404813"/>
          </a:xfrm>
          <a:prstGeom prst="rect">
            <a:avLst/>
          </a:prstGeom>
          <a:gradFill rotWithShape="0">
            <a:gsLst>
              <a:gs pos="0">
                <a:srgbClr val="99CCFF"/>
              </a:gs>
              <a:gs pos="100000">
                <a:srgbClr val="99CCFF">
                  <a:gamma/>
                  <a:tint val="21176"/>
                  <a:invGamma/>
                </a:srgbClr>
              </a:gs>
            </a:gsLst>
            <a:lin ang="0" scaled="1"/>
            <a:tileRect/>
          </a:gra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326701" name="椭圆 326700"/>
          <p:cNvSpPr/>
          <p:nvPr userDrawn="1"/>
        </p:nvSpPr>
        <p:spPr>
          <a:xfrm>
            <a:off x="7607300" y="71438"/>
            <a:ext cx="204788" cy="188912"/>
          </a:xfrm>
          <a:prstGeom prst="ellipse">
            <a:avLst/>
          </a:prstGeom>
          <a:gradFill rotWithShape="0">
            <a:gsLst>
              <a:gs pos="0">
                <a:srgbClr val="99CCFF"/>
              </a:gs>
              <a:gs pos="100000">
                <a:srgbClr val="6699FF"/>
              </a:gs>
            </a:gsLst>
            <a:path path="rect">
              <a:fillToRect r="100000" b="100000"/>
            </a:path>
            <a:tileRect/>
          </a:gra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326702" name="椭圆 326701"/>
          <p:cNvSpPr/>
          <p:nvPr userDrawn="1"/>
        </p:nvSpPr>
        <p:spPr>
          <a:xfrm>
            <a:off x="8029575" y="268288"/>
            <a:ext cx="287338" cy="258762"/>
          </a:xfrm>
          <a:prstGeom prst="ellipse">
            <a:avLst/>
          </a:prstGeom>
          <a:gradFill rotWithShape="0">
            <a:gsLst>
              <a:gs pos="0">
                <a:srgbClr val="99CCFF"/>
              </a:gs>
              <a:gs pos="100000">
                <a:srgbClr val="6699FF"/>
              </a:gs>
            </a:gsLst>
            <a:path path="rect">
              <a:fillToRect r="100000" b="100000"/>
            </a:path>
            <a:tileRect/>
          </a:gra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326703" name="椭圆 326702"/>
          <p:cNvSpPr/>
          <p:nvPr userDrawn="1"/>
        </p:nvSpPr>
        <p:spPr>
          <a:xfrm>
            <a:off x="8499475" y="7938"/>
            <a:ext cx="393700" cy="396875"/>
          </a:xfrm>
          <a:prstGeom prst="ellipse">
            <a:avLst/>
          </a:prstGeom>
          <a:gradFill rotWithShape="0">
            <a:gsLst>
              <a:gs pos="0">
                <a:srgbClr val="99CCFF"/>
              </a:gs>
              <a:gs pos="100000">
                <a:srgbClr val="6699FF"/>
              </a:gs>
            </a:gsLst>
            <a:path path="rect">
              <a:fillToRect r="100000" b="100000"/>
            </a:path>
            <a:tileRect/>
          </a:gradFill>
          <a:ln w="9525">
            <a:noFill/>
          </a:ln>
        </p:spPr>
        <p:txBody>
          <a:bodyPr/>
          <a:p>
            <a:endParaRPr lang="zh-CN" altLang="en-US"/>
          </a:p>
        </p:txBody>
      </p:sp>
      <p:pic>
        <p:nvPicPr>
          <p:cNvPr id="326706" name="图片 326705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-28575" y="6775450"/>
            <a:ext cx="9188450" cy="101600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2.vml"/><Relationship Id="rId3" Type="http://schemas.openxmlformats.org/officeDocument/2006/relationships/slideLayout" Target="../slideLayouts/slideLayout18.xml"/><Relationship Id="rId2" Type="http://schemas.openxmlformats.org/officeDocument/2006/relationships/image" Target="../media/image3.emf"/><Relationship Id="rId1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9.vml"/><Relationship Id="rId3" Type="http://schemas.openxmlformats.org/officeDocument/2006/relationships/slideLayout" Target="../slideLayouts/slideLayout51.xml"/><Relationship Id="rId2" Type="http://schemas.openxmlformats.org/officeDocument/2006/relationships/image" Target="../media/image21.emf"/><Relationship Id="rId1" Type="http://schemas.openxmlformats.org/officeDocument/2006/relationships/oleObject" Target="../embeddings/oleObject14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10.vml"/><Relationship Id="rId7" Type="http://schemas.openxmlformats.org/officeDocument/2006/relationships/slideLayout" Target="../slideLayouts/slideLayout29.xml"/><Relationship Id="rId6" Type="http://schemas.openxmlformats.org/officeDocument/2006/relationships/image" Target="../media/image24.e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3.emf"/><Relationship Id="rId3" Type="http://schemas.openxmlformats.org/officeDocument/2006/relationships/oleObject" Target="../embeddings/oleObject15.bin"/><Relationship Id="rId2" Type="http://schemas.openxmlformats.org/officeDocument/2006/relationships/image" Target="E:/&#33891;&#26790;&#36842;/&#35838;&#20214;/2020&#24180;&#35838;&#20214;/&#21516;&#27493;/&#35838;&#20214;/&#39640;&#20108;&#19978;&#20154;A&#25968;&#23398;&#36873;&#25321;&#24615;&#24517;&#20462;&#31532;&#19968;&#20876;/PPT&#21487;&#33258;&#20027;&#32534;&#36753;&#35838;&#20214;/&#31532;&#19968;&#31456;  &#31354;&#38388;&#21521;&#37327;&#19982;&#31435;&#20307;&#20960;&#20309;/&#39064;&#22411;&#19977;.TIF" TargetMode="External"/><Relationship Id="rId1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1.vml"/><Relationship Id="rId3" Type="http://schemas.openxmlformats.org/officeDocument/2006/relationships/slideLayout" Target="../slideLayouts/slideLayout51.xml"/><Relationship Id="rId2" Type="http://schemas.openxmlformats.org/officeDocument/2006/relationships/image" Target="../media/image25.emf"/><Relationship Id="rId1" Type="http://schemas.openxmlformats.org/officeDocument/2006/relationships/oleObject" Target="../embeddings/oleObject17.bin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2.vml"/><Relationship Id="rId3" Type="http://schemas.openxmlformats.org/officeDocument/2006/relationships/slideLayout" Target="../slideLayouts/slideLayout51.xml"/><Relationship Id="rId2" Type="http://schemas.openxmlformats.org/officeDocument/2006/relationships/image" Target="../media/image26.emf"/><Relationship Id="rId1" Type="http://schemas.openxmlformats.org/officeDocument/2006/relationships/oleObject" Target="../embeddings/oleObject18.bin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3.vml"/><Relationship Id="rId3" Type="http://schemas.openxmlformats.org/officeDocument/2006/relationships/slideLayout" Target="../slideLayouts/slideLayout51.xml"/><Relationship Id="rId2" Type="http://schemas.openxmlformats.org/officeDocument/2006/relationships/image" Target="../media/image27.emf"/><Relationship Id="rId1" Type="http://schemas.openxmlformats.org/officeDocument/2006/relationships/oleObject" Target="../embeddings/oleObject19.bin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4.vml"/><Relationship Id="rId3" Type="http://schemas.openxmlformats.org/officeDocument/2006/relationships/slideLayout" Target="../slideLayouts/slideLayout51.xml"/><Relationship Id="rId2" Type="http://schemas.openxmlformats.org/officeDocument/2006/relationships/image" Target="../media/image28.emf"/><Relationship Id="rId1" Type="http://schemas.openxmlformats.org/officeDocument/2006/relationships/oleObject" Target="../embeddings/oleObject20.bin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5.vml"/><Relationship Id="rId3" Type="http://schemas.openxmlformats.org/officeDocument/2006/relationships/slideLayout" Target="../slideLayouts/slideLayout51.xml"/><Relationship Id="rId2" Type="http://schemas.openxmlformats.org/officeDocument/2006/relationships/image" Target="../media/image29.emf"/><Relationship Id="rId1" Type="http://schemas.openxmlformats.org/officeDocument/2006/relationships/oleObject" Target="../embeddings/oleObject21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30.wmf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vmlDrawing" Target="../drawings/vmlDrawing3.vml"/><Relationship Id="rId8" Type="http://schemas.openxmlformats.org/officeDocument/2006/relationships/slideLayout" Target="../slideLayouts/slideLayout29.xml"/><Relationship Id="rId7" Type="http://schemas.openxmlformats.org/officeDocument/2006/relationships/image" Target="../media/image7.emf"/><Relationship Id="rId6" Type="http://schemas.openxmlformats.org/officeDocument/2006/relationships/oleObject" Target="../embeddings/oleObject4.bin"/><Relationship Id="rId5" Type="http://schemas.openxmlformats.org/officeDocument/2006/relationships/image" Target="../media/image6.emf"/><Relationship Id="rId4" Type="http://schemas.openxmlformats.org/officeDocument/2006/relationships/oleObject" Target="../embeddings/oleObject3.bin"/><Relationship Id="rId3" Type="http://schemas.openxmlformats.org/officeDocument/2006/relationships/image" Target="../media/image5.emf"/><Relationship Id="rId2" Type="http://schemas.openxmlformats.org/officeDocument/2006/relationships/oleObject" Target="../embeddings/oleObject2.bin"/><Relationship Id="rId1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vmlDrawing" Target="../drawings/vmlDrawing4.vml"/><Relationship Id="rId8" Type="http://schemas.openxmlformats.org/officeDocument/2006/relationships/slideLayout" Target="../slideLayouts/slideLayout29.xml"/><Relationship Id="rId7" Type="http://schemas.openxmlformats.org/officeDocument/2006/relationships/image" Target="../media/image11.png"/><Relationship Id="rId6" Type="http://schemas.openxmlformats.org/officeDocument/2006/relationships/image" Target="../media/image10.e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9.emf"/><Relationship Id="rId3" Type="http://schemas.openxmlformats.org/officeDocument/2006/relationships/oleObject" Target="../embeddings/oleObject6.bin"/><Relationship Id="rId2" Type="http://schemas.openxmlformats.org/officeDocument/2006/relationships/image" Target="../media/image8.emf"/><Relationship Id="rId1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5.vml"/><Relationship Id="rId4" Type="http://schemas.openxmlformats.org/officeDocument/2006/relationships/slideLayout" Target="../slideLayouts/slideLayout29.xml"/><Relationship Id="rId3" Type="http://schemas.openxmlformats.org/officeDocument/2006/relationships/image" Target="../media/image11.png"/><Relationship Id="rId2" Type="http://schemas.openxmlformats.org/officeDocument/2006/relationships/image" Target="../media/image12.emf"/><Relationship Id="rId1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vmlDrawing" Target="../drawings/vmlDrawing6.vml"/><Relationship Id="rId8" Type="http://schemas.openxmlformats.org/officeDocument/2006/relationships/slideLayout" Target="../slideLayouts/slideLayout29.xml"/><Relationship Id="rId7" Type="http://schemas.openxmlformats.org/officeDocument/2006/relationships/image" Target="../media/image16.emf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5.emf"/><Relationship Id="rId4" Type="http://schemas.openxmlformats.org/officeDocument/2006/relationships/oleObject" Target="../embeddings/oleObject9.bin"/><Relationship Id="rId3" Type="http://schemas.openxmlformats.org/officeDocument/2006/relationships/image" Target="C:/Users/Administrator/AppData/Local/Temp/HZ$D.858.4361/HZ$D.858.4362/PPT&#21487;&#33258;&#20027;&#32534;&#36753;&#35838;&#20214;/&#31532;&#19977;&#31456;  &#22278;&#38181;&#26354;&#32447;&#30340;&#26041;&#31243;/&#39064;&#22411;&#19968;.TIF" TargetMode="External"/><Relationship Id="rId2" Type="http://schemas.openxmlformats.org/officeDocument/2006/relationships/image" Target="../media/image14.png"/><Relationship Id="rId1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7.vml"/><Relationship Id="rId3" Type="http://schemas.openxmlformats.org/officeDocument/2006/relationships/slideLayout" Target="../slideLayouts/slideLayout51.xml"/><Relationship Id="rId2" Type="http://schemas.openxmlformats.org/officeDocument/2006/relationships/image" Target="../media/image17.emf"/><Relationship Id="rId1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8.vml"/><Relationship Id="rId7" Type="http://schemas.openxmlformats.org/officeDocument/2006/relationships/slideLayout" Target="../slideLayouts/slideLayout29.xml"/><Relationship Id="rId6" Type="http://schemas.openxmlformats.org/officeDocument/2006/relationships/image" Target="../media/image20.e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9.emf"/><Relationship Id="rId3" Type="http://schemas.openxmlformats.org/officeDocument/2006/relationships/oleObject" Target="../embeddings/oleObject12.bin"/><Relationship Id="rId2" Type="http://schemas.openxmlformats.org/officeDocument/2006/relationships/image" Target="E:/&#33891;&#26790;&#36842;/&#35838;&#20214;/2020&#24180;&#35838;&#20214;/&#21516;&#27493;/&#35838;&#20214;/&#39640;&#20108;&#19978;&#20154;A&#25968;&#23398;&#36873;&#25321;&#24615;&#24517;&#20462;&#31532;&#19968;&#20876;/PPT&#21487;&#33258;&#20027;&#32534;&#36753;&#35838;&#20214;/&#31532;&#19968;&#31456;  &#31354;&#38388;&#21521;&#37327;&#19982;&#31435;&#20307;&#20960;&#20309;/&#39064;&#22411;&#20108;.TIF" TargetMode="External"/><Relationship Id="rId1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graphicFrame>
        <p:nvGraphicFramePr>
          <p:cNvPr id="321586" name="对象 321585"/>
          <p:cNvGraphicFramePr/>
          <p:nvPr/>
        </p:nvGraphicFramePr>
        <p:xfrm>
          <a:off x="903288" y="2587625"/>
          <a:ext cx="7053262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1" imgW="4686300" imgH="709930" progId="Word.Document.8">
                  <p:embed/>
                </p:oleObj>
              </mc:Choice>
              <mc:Fallback>
                <p:oleObj name="" r:id="rId1" imgW="4686300" imgH="709930" progId="Word.Document.8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903288" y="2587625"/>
                        <a:ext cx="7053262" cy="10572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graphicFrame>
        <p:nvGraphicFramePr>
          <p:cNvPr id="1390599" name="对象 1390598"/>
          <p:cNvGraphicFramePr/>
          <p:nvPr/>
        </p:nvGraphicFramePr>
        <p:xfrm>
          <a:off x="316072" y="1116013"/>
          <a:ext cx="8104505" cy="59410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1" imgW="8172450" imgH="6019800" progId="Word.Document.8">
                  <p:embed/>
                </p:oleObj>
              </mc:Choice>
              <mc:Fallback>
                <p:oleObj name="" r:id="rId1" imgW="8172450" imgH="6019800" progId="Word.Document.8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16072" y="1116013"/>
                        <a:ext cx="8104505" cy="594106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pic>
        <p:nvPicPr>
          <p:cNvPr id="1415171" name="图片 1415170" descr="E:/董梦迪/课件/2020年课件/同步/课件/高二上人A数学选择性必修第一册/PPT可自主编辑课件/第一章  空间向量与立体几何/题型三.TIF"/>
          <p:cNvPicPr>
            <a:picLocks noChangeAspect="1"/>
          </p:cNvPicPr>
          <p:nvPr/>
        </p:nvPicPr>
        <p:blipFill>
          <a:blip r:embed="rId1" r:link="rId2"/>
          <a:stretch>
            <a:fillRect/>
          </a:stretch>
        </p:blipFill>
        <p:spPr>
          <a:xfrm>
            <a:off x="323850" y="636588"/>
            <a:ext cx="7459663" cy="582612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1415173" name="对象 1415172"/>
          <p:cNvGraphicFramePr/>
          <p:nvPr/>
        </p:nvGraphicFramePr>
        <p:xfrm>
          <a:off x="1882775" y="722471"/>
          <a:ext cx="5718175" cy="3886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" r:id="rId3" imgW="5819775" imgH="409575" progId="Word.Document.8">
                  <p:embed/>
                </p:oleObj>
              </mc:Choice>
              <mc:Fallback>
                <p:oleObj name="" r:id="rId3" imgW="5819775" imgH="409575" progId="Word.Document.8">
                  <p:embed/>
                  <p:pic>
                    <p:nvPicPr>
                      <p:cNvPr id="0" name="图片 309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82775" y="722471"/>
                        <a:ext cx="5718175" cy="38862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5177" name="对象 1415176"/>
          <p:cNvGraphicFramePr/>
          <p:nvPr/>
        </p:nvGraphicFramePr>
        <p:xfrm>
          <a:off x="-115570" y="2025333"/>
          <a:ext cx="9883775" cy="18275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" r:id="rId5" imgW="9982200" imgH="1847850" progId="Word.Document.8">
                  <p:embed/>
                </p:oleObj>
              </mc:Choice>
              <mc:Fallback>
                <p:oleObj name="" r:id="rId5" imgW="9982200" imgH="1847850" progId="Word.Document.8">
                  <p:embed/>
                  <p:pic>
                    <p:nvPicPr>
                      <p:cNvPr id="0" name="图片 309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-115570" y="2025333"/>
                        <a:ext cx="9883775" cy="182753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graphicFrame>
        <p:nvGraphicFramePr>
          <p:cNvPr id="1390599" name="对象 1390598"/>
          <p:cNvGraphicFramePr/>
          <p:nvPr/>
        </p:nvGraphicFramePr>
        <p:xfrm>
          <a:off x="330042" y="373063"/>
          <a:ext cx="8104505" cy="83019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1" imgW="8172450" imgH="8410575" progId="Word.Document.8">
                  <p:embed/>
                </p:oleObj>
              </mc:Choice>
              <mc:Fallback>
                <p:oleObj name="" r:id="rId1" imgW="8172450" imgH="8410575" progId="Word.Document.8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30042" y="373063"/>
                        <a:ext cx="8104505" cy="830199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graphicFrame>
        <p:nvGraphicFramePr>
          <p:cNvPr id="1390599" name="对象 1390598"/>
          <p:cNvGraphicFramePr/>
          <p:nvPr/>
        </p:nvGraphicFramePr>
        <p:xfrm>
          <a:off x="316072" y="1515428"/>
          <a:ext cx="8104505" cy="7117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1" imgW="8172450" imgH="7210425" progId="Word.Document.8">
                  <p:embed/>
                </p:oleObj>
              </mc:Choice>
              <mc:Fallback>
                <p:oleObj name="" r:id="rId1" imgW="8172450" imgH="7210425" progId="Word.Document.8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16072" y="1515428"/>
                        <a:ext cx="8104505" cy="711708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graphicFrame>
        <p:nvGraphicFramePr>
          <p:cNvPr id="1390599" name="对象 1390598"/>
          <p:cNvGraphicFramePr/>
          <p:nvPr/>
        </p:nvGraphicFramePr>
        <p:xfrm>
          <a:off x="330042" y="1505903"/>
          <a:ext cx="8104505" cy="6092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1" imgW="8172450" imgH="6172200" progId="Word.Document.8">
                  <p:embed/>
                </p:oleObj>
              </mc:Choice>
              <mc:Fallback>
                <p:oleObj name="" r:id="rId1" imgW="8172450" imgH="6172200" progId="Word.Document.8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30042" y="1505903"/>
                        <a:ext cx="8104505" cy="609219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graphicFrame>
        <p:nvGraphicFramePr>
          <p:cNvPr id="1390599" name="对象 1390598"/>
          <p:cNvGraphicFramePr/>
          <p:nvPr/>
        </p:nvGraphicFramePr>
        <p:xfrm>
          <a:off x="344647" y="1309053"/>
          <a:ext cx="8104505" cy="77000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1" imgW="8172450" imgH="7800975" progId="Word.Document.8">
                  <p:embed/>
                </p:oleObj>
              </mc:Choice>
              <mc:Fallback>
                <p:oleObj name="" r:id="rId1" imgW="8172450" imgH="7800975" progId="Word.Document.8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44647" y="1309053"/>
                        <a:ext cx="8104505" cy="770001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graphicFrame>
        <p:nvGraphicFramePr>
          <p:cNvPr id="1390599" name="对象 1390598"/>
          <p:cNvGraphicFramePr/>
          <p:nvPr/>
        </p:nvGraphicFramePr>
        <p:xfrm>
          <a:off x="259557" y="1370331"/>
          <a:ext cx="8104505" cy="81984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1" imgW="8172450" imgH="8305800" progId="Word.Document.8">
                  <p:embed/>
                </p:oleObj>
              </mc:Choice>
              <mc:Fallback>
                <p:oleObj name="" r:id="rId1" imgW="8172450" imgH="8305800" progId="Word.Document.8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59557" y="1370331"/>
                        <a:ext cx="8104505" cy="819848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pic>
        <p:nvPicPr>
          <p:cNvPr id="157741" name="图片 15774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31913" y="2133600"/>
            <a:ext cx="7272337" cy="18002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pic>
        <p:nvPicPr>
          <p:cNvPr id="1185805" name="图片 118580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7475" y="1266825"/>
            <a:ext cx="8853488" cy="596900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1185806" name="对象 1185805"/>
          <p:cNvGraphicFramePr/>
          <p:nvPr/>
        </p:nvGraphicFramePr>
        <p:xfrm>
          <a:off x="42863" y="2041525"/>
          <a:ext cx="8143875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" r:id="rId2" imgW="5149215" imgH="379095" progId="Word.Document.8">
                  <p:embed/>
                </p:oleObj>
              </mc:Choice>
              <mc:Fallback>
                <p:oleObj name="" r:id="rId2" imgW="5149215" imgH="379095" progId="Word.Document.8">
                  <p:embed/>
                  <p:pic>
                    <p:nvPicPr>
                      <p:cNvPr id="0" name="图片 3078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2863" y="2041525"/>
                        <a:ext cx="8143875" cy="5921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85818" name="表格 1185817"/>
          <p:cNvGraphicFramePr/>
          <p:nvPr/>
        </p:nvGraphicFramePr>
        <p:xfrm>
          <a:off x="544513" y="2924175"/>
          <a:ext cx="7915275" cy="1800225"/>
        </p:xfrm>
        <a:graphic>
          <a:graphicData uri="http://schemas.openxmlformats.org/drawingml/2006/table">
            <a:tbl>
              <a:tblPr/>
              <a:tblGrid>
                <a:gridCol w="7915275"/>
              </a:tblGrid>
              <a:tr h="180022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rgbClr val="FF0000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0000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0000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0000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85814" name="对象 1185813"/>
          <p:cNvGraphicFramePr/>
          <p:nvPr/>
        </p:nvGraphicFramePr>
        <p:xfrm>
          <a:off x="852170" y="2436495"/>
          <a:ext cx="7385050" cy="24326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" r:id="rId4" imgW="4505325" imgH="1514475" progId="Word.Document.8">
                  <p:embed/>
                </p:oleObj>
              </mc:Choice>
              <mc:Fallback>
                <p:oleObj name="" r:id="rId4" imgW="4505325" imgH="1514475" progId="Word.Document.8">
                  <p:embed/>
                  <p:pic>
                    <p:nvPicPr>
                      <p:cNvPr id="0" name="图片 307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52170" y="2436495"/>
                        <a:ext cx="7385050" cy="243268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85815" name="对象 1185814"/>
          <p:cNvGraphicFramePr/>
          <p:nvPr/>
        </p:nvGraphicFramePr>
        <p:xfrm>
          <a:off x="1182688" y="3074036"/>
          <a:ext cx="5959475" cy="4019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" r:id="rId6" imgW="6010275" imgH="409575" progId="Word.Document.8">
                  <p:embed/>
                </p:oleObj>
              </mc:Choice>
              <mc:Fallback>
                <p:oleObj name="" r:id="rId6" imgW="6010275" imgH="409575" progId="Word.Document.8">
                  <p:embed/>
                  <p:pic>
                    <p:nvPicPr>
                      <p:cNvPr id="0" name="图片 3079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182688" y="3074036"/>
                        <a:ext cx="5959475" cy="40195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graphicFrame>
        <p:nvGraphicFramePr>
          <p:cNvPr id="1200138" name="对象 1200137"/>
          <p:cNvGraphicFramePr/>
          <p:nvPr/>
        </p:nvGraphicFramePr>
        <p:xfrm>
          <a:off x="439738" y="979488"/>
          <a:ext cx="8086725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" r:id="rId1" imgW="5149215" imgH="379095" progId="Word.Document.8">
                  <p:embed/>
                </p:oleObj>
              </mc:Choice>
              <mc:Fallback>
                <p:oleObj name="" r:id="rId1" imgW="5149215" imgH="379095" progId="Word.Document.8">
                  <p:embed/>
                  <p:pic>
                    <p:nvPicPr>
                      <p:cNvPr id="0" name="图片 3080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39738" y="979488"/>
                        <a:ext cx="8086725" cy="5873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0150" name="对象 1200149"/>
          <p:cNvGraphicFramePr/>
          <p:nvPr/>
        </p:nvGraphicFramePr>
        <p:xfrm>
          <a:off x="174625" y="1557338"/>
          <a:ext cx="8086725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" r:id="rId3" imgW="5149215" imgH="379095" progId="Word.Document.8">
                  <p:embed/>
                </p:oleObj>
              </mc:Choice>
              <mc:Fallback>
                <p:oleObj name="" r:id="rId3" imgW="5149215" imgH="379095" progId="Word.Document.8">
                  <p:embed/>
                  <p:pic>
                    <p:nvPicPr>
                      <p:cNvPr id="0" name="图片 308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4625" y="1557338"/>
                        <a:ext cx="8086725" cy="5889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0457" name="对象 1200456"/>
          <p:cNvGraphicFramePr/>
          <p:nvPr/>
        </p:nvGraphicFramePr>
        <p:xfrm>
          <a:off x="0" y="2233613"/>
          <a:ext cx="8977313" cy="3905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" r:id="rId5" imgW="5859145" imgH="2556510" progId="Word.Document.8">
                  <p:embed/>
                </p:oleObj>
              </mc:Choice>
              <mc:Fallback>
                <p:oleObj name="" r:id="rId5" imgW="5859145" imgH="2556510" progId="Word.Document.8">
                  <p:embed/>
                  <p:pic>
                    <p:nvPicPr>
                      <p:cNvPr id="0" name="图片 308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0" y="2233613"/>
                        <a:ext cx="8977313" cy="39052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00458" name="直接连接符 1200457"/>
          <p:cNvSpPr/>
          <p:nvPr/>
        </p:nvSpPr>
        <p:spPr>
          <a:xfrm>
            <a:off x="2268538" y="5589588"/>
            <a:ext cx="1008062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00459" name="直接连接符 1200458"/>
          <p:cNvSpPr/>
          <p:nvPr/>
        </p:nvSpPr>
        <p:spPr>
          <a:xfrm>
            <a:off x="3563938" y="5589588"/>
            <a:ext cx="1368425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00460" name="直接连接符 1200459"/>
          <p:cNvSpPr/>
          <p:nvPr/>
        </p:nvSpPr>
        <p:spPr>
          <a:xfrm>
            <a:off x="5292725" y="5589588"/>
            <a:ext cx="10795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00461" name="直接连接符 1200460"/>
          <p:cNvSpPr/>
          <p:nvPr/>
        </p:nvSpPr>
        <p:spPr>
          <a:xfrm>
            <a:off x="6804025" y="5589588"/>
            <a:ext cx="1368425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pic>
        <p:nvPicPr>
          <p:cNvPr id="1200462" name="图片 120046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60600" y="4833938"/>
            <a:ext cx="1016000" cy="7239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00463" name="图片 120046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71875" y="4833938"/>
            <a:ext cx="1368425" cy="7239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00464" name="图片 120046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92725" y="4837113"/>
            <a:ext cx="1150938" cy="7239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00465" name="图片 120046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32588" y="4813300"/>
            <a:ext cx="1511300" cy="7239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2004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0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2004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0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2004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0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2004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0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graphicFrame>
        <p:nvGraphicFramePr>
          <p:cNvPr id="1387532" name="对象 1387531"/>
          <p:cNvGraphicFramePr/>
          <p:nvPr/>
        </p:nvGraphicFramePr>
        <p:xfrm>
          <a:off x="-39687" y="1052513"/>
          <a:ext cx="9239250" cy="5097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" r:id="rId1" imgW="5883275" imgH="3248660" progId="Word.Document.8">
                  <p:embed/>
                </p:oleObj>
              </mc:Choice>
              <mc:Fallback>
                <p:oleObj name="" r:id="rId1" imgW="5883275" imgH="3248660" progId="Word.Document.8">
                  <p:embed/>
                  <p:pic>
                    <p:nvPicPr>
                      <p:cNvPr id="0" name="图片 3083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-39687" y="1052513"/>
                        <a:ext cx="9239250" cy="50974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87533" name="直接连接符 1387532"/>
          <p:cNvSpPr/>
          <p:nvPr/>
        </p:nvSpPr>
        <p:spPr>
          <a:xfrm>
            <a:off x="2468563" y="2732088"/>
            <a:ext cx="10795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87534" name="直接连接符 1387533"/>
          <p:cNvSpPr/>
          <p:nvPr/>
        </p:nvSpPr>
        <p:spPr>
          <a:xfrm>
            <a:off x="4067175" y="2732088"/>
            <a:ext cx="10795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87535" name="直接连接符 1387534"/>
          <p:cNvSpPr/>
          <p:nvPr/>
        </p:nvSpPr>
        <p:spPr>
          <a:xfrm>
            <a:off x="5795963" y="2732088"/>
            <a:ext cx="10795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87536" name="直接连接符 1387535"/>
          <p:cNvSpPr/>
          <p:nvPr/>
        </p:nvSpPr>
        <p:spPr>
          <a:xfrm>
            <a:off x="7524750" y="2732088"/>
            <a:ext cx="10795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87537" name="直接连接符 1387536"/>
          <p:cNvSpPr/>
          <p:nvPr/>
        </p:nvSpPr>
        <p:spPr>
          <a:xfrm>
            <a:off x="2484438" y="3213100"/>
            <a:ext cx="10795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87538" name="直接连接符 1387537"/>
          <p:cNvSpPr/>
          <p:nvPr/>
        </p:nvSpPr>
        <p:spPr>
          <a:xfrm>
            <a:off x="2484438" y="3716338"/>
            <a:ext cx="10795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87539" name="直接连接符 1387538"/>
          <p:cNvSpPr/>
          <p:nvPr/>
        </p:nvSpPr>
        <p:spPr>
          <a:xfrm>
            <a:off x="3795713" y="3500438"/>
            <a:ext cx="1584325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87540" name="直接连接符 1387539"/>
          <p:cNvSpPr/>
          <p:nvPr/>
        </p:nvSpPr>
        <p:spPr>
          <a:xfrm>
            <a:off x="5500688" y="3500438"/>
            <a:ext cx="1584325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87543" name="直接连接符 1387542"/>
          <p:cNvSpPr/>
          <p:nvPr/>
        </p:nvSpPr>
        <p:spPr>
          <a:xfrm>
            <a:off x="7212013" y="3500438"/>
            <a:ext cx="1584325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87544" name="直接连接符 1387543"/>
          <p:cNvSpPr/>
          <p:nvPr/>
        </p:nvSpPr>
        <p:spPr>
          <a:xfrm>
            <a:off x="3492500" y="4197350"/>
            <a:ext cx="719138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87545" name="直接连接符 1387544"/>
          <p:cNvSpPr/>
          <p:nvPr/>
        </p:nvSpPr>
        <p:spPr>
          <a:xfrm>
            <a:off x="6732588" y="4197350"/>
            <a:ext cx="719137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87548" name="直接连接符 1387547"/>
          <p:cNvSpPr/>
          <p:nvPr/>
        </p:nvSpPr>
        <p:spPr>
          <a:xfrm>
            <a:off x="5148263" y="4692650"/>
            <a:ext cx="8636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87549" name="直接连接符 1387548"/>
          <p:cNvSpPr/>
          <p:nvPr/>
        </p:nvSpPr>
        <p:spPr>
          <a:xfrm>
            <a:off x="5148263" y="5157788"/>
            <a:ext cx="8636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pic>
        <p:nvPicPr>
          <p:cNvPr id="1387552" name="图片 138755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2688" y="2060575"/>
            <a:ext cx="1231900" cy="6524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87553" name="图片 138755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1275" y="2060575"/>
            <a:ext cx="1231900" cy="6524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87554" name="图片 138755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1500" y="2060575"/>
            <a:ext cx="1231900" cy="6524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87555" name="图片 138755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8850" y="2060575"/>
            <a:ext cx="1231900" cy="6524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87556" name="图片 138755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1413" y="2868613"/>
            <a:ext cx="1231900" cy="3238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87557" name="图片 13875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1413" y="3365500"/>
            <a:ext cx="1231900" cy="3238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87558" name="图片 138755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9838" y="3124200"/>
            <a:ext cx="1639887" cy="3238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87559" name="图片 138755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7350" y="3132138"/>
            <a:ext cx="1639888" cy="3238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87560" name="图片 138755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0263" y="3125788"/>
            <a:ext cx="1639887" cy="3238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87561" name="图片 138756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9475" y="3829050"/>
            <a:ext cx="936625" cy="3238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87562" name="图片 138756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6713" y="3836988"/>
            <a:ext cx="936625" cy="3238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87563" name="图片 138756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3800" y="4332288"/>
            <a:ext cx="1081088" cy="3238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87564" name="图片 138756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9675" y="4805363"/>
            <a:ext cx="1081088" cy="3238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87565" name="图片 138756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5875" y="5268913"/>
            <a:ext cx="1081088" cy="3238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87566" name="图片 138756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9238" y="5276850"/>
            <a:ext cx="1081087" cy="3238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87567" name="图片 138756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5963" y="5276850"/>
            <a:ext cx="1081087" cy="3238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87568" name="图片 138756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4750" y="5276850"/>
            <a:ext cx="1081088" cy="3238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3875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7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3875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7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3875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7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3875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7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13875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7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13875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7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13875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7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13875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7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13875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7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13875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7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13875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7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13875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7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13875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7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13875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7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4" dur="500"/>
                                        <p:tgtEl>
                                          <p:spTgt spid="13875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7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13875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7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13875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7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431800" y="1706880"/>
            <a:ext cx="7983855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0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小结：（1）抛物线的几何性质根据图形的特点来记忆比较快。</a:t>
            </a:r>
            <a:endParaRPr lang="zh-CN" altLang="en-US" sz="40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pic>
        <p:nvPicPr>
          <p:cNvPr id="1390594" name="图片 1390593"/>
          <p:cNvPicPr>
            <a:picLocks noChangeAspect="1"/>
          </p:cNvPicPr>
          <p:nvPr/>
        </p:nvPicPr>
        <p:blipFill>
          <a:blip r:embed="rId1"/>
          <a:srcRect l="5289" r="1913"/>
          <a:stretch>
            <a:fillRect/>
          </a:stretch>
        </p:blipFill>
        <p:spPr>
          <a:xfrm>
            <a:off x="123825" y="812800"/>
            <a:ext cx="8856663" cy="4714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90596" name="图片 1390595" descr="C:/Users/Administrator/AppData/Local/Temp/HZ$D.858.4361/HZ$D.858.4362/PPT可自主编辑课件/第三章  圆锥曲线的方程/题型一.TIF"/>
          <p:cNvPicPr>
            <a:picLocks noChangeAspect="1"/>
          </p:cNvPicPr>
          <p:nvPr/>
        </p:nvPicPr>
        <p:blipFill>
          <a:blip r:embed="rId2" r:link="rId3"/>
          <a:stretch>
            <a:fillRect/>
          </a:stretch>
        </p:blipFill>
        <p:spPr>
          <a:xfrm>
            <a:off x="315913" y="1420813"/>
            <a:ext cx="7481887" cy="593725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1390597" name="对象 1390596"/>
          <p:cNvGraphicFramePr/>
          <p:nvPr/>
        </p:nvGraphicFramePr>
        <p:xfrm>
          <a:off x="427038" y="1511142"/>
          <a:ext cx="8105775" cy="3892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4" imgW="8172450" imgH="409575" progId="Word.Document.8">
                  <p:embed/>
                </p:oleObj>
              </mc:Choice>
              <mc:Fallback>
                <p:oleObj name="" r:id="rId4" imgW="8172450" imgH="409575" progId="Word.Document.8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27038" y="1511142"/>
                        <a:ext cx="8105775" cy="38925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0599" name="对象 1390598"/>
          <p:cNvGraphicFramePr/>
          <p:nvPr/>
        </p:nvGraphicFramePr>
        <p:xfrm>
          <a:off x="316072" y="1868805"/>
          <a:ext cx="8104505" cy="443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6" imgW="8172450" imgH="4495800" progId="Word.Document.8">
                  <p:embed/>
                </p:oleObj>
              </mc:Choice>
              <mc:Fallback>
                <p:oleObj name="" r:id="rId6" imgW="8172450" imgH="4495800" progId="Word.Document.8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16072" y="1868805"/>
                        <a:ext cx="8104505" cy="44354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graphicFrame>
        <p:nvGraphicFramePr>
          <p:cNvPr id="1390599" name="对象 1390598"/>
          <p:cNvGraphicFramePr/>
          <p:nvPr/>
        </p:nvGraphicFramePr>
        <p:xfrm>
          <a:off x="316072" y="1929448"/>
          <a:ext cx="8104505" cy="4314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1" imgW="8172450" imgH="4371975" progId="Word.Document.8">
                  <p:embed/>
                </p:oleObj>
              </mc:Choice>
              <mc:Fallback>
                <p:oleObj name="" r:id="rId1" imgW="8172450" imgH="4371975" progId="Word.Document.8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16072" y="1929448"/>
                        <a:ext cx="8104505" cy="431419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691515" y="1362710"/>
            <a:ext cx="7760970" cy="37846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sz="4000" b="0">
                <a:ea typeface="宋体" panose="02010600030101010101" pitchFamily="2" charset="-122"/>
              </a:rPr>
              <a:t>小结：抛物线与三角形的关系可利用的条件有几何关系：比如找找平行关系，中位线，垂直，直角三角形，数形结合关系比如：解三角，向量等来转化成我们熟悉的类型。</a:t>
            </a:r>
            <a:endParaRPr lang="zh-CN" altLang="en-US" sz="4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pic>
        <p:nvPicPr>
          <p:cNvPr id="1418243" name="图片 1418242" descr="E:/董梦迪/课件/2020年课件/同步/课件/高二上人A数学选择性必修第一册/PPT可自主编辑课件/第一章  空间向量与立体几何/题型二.TIF"/>
          <p:cNvPicPr>
            <a:picLocks noChangeAspect="1"/>
          </p:cNvPicPr>
          <p:nvPr/>
        </p:nvPicPr>
        <p:blipFill>
          <a:blip r:embed="rId1" r:link="rId2"/>
          <a:stretch>
            <a:fillRect/>
          </a:stretch>
        </p:blipFill>
        <p:spPr>
          <a:xfrm>
            <a:off x="538163" y="1347788"/>
            <a:ext cx="7470775" cy="579437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1418245" name="对象 1418244"/>
          <p:cNvGraphicFramePr/>
          <p:nvPr/>
        </p:nvGraphicFramePr>
        <p:xfrm>
          <a:off x="2189004" y="1466374"/>
          <a:ext cx="5631180" cy="3898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" r:id="rId3" imgW="5743575" imgH="409575" progId="Word.Document.8">
                  <p:embed/>
                </p:oleObj>
              </mc:Choice>
              <mc:Fallback>
                <p:oleObj name="" r:id="rId3" imgW="5743575" imgH="409575" progId="Word.Document.8">
                  <p:embed/>
                  <p:pic>
                    <p:nvPicPr>
                      <p:cNvPr id="0" name="图片 308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89004" y="1466374"/>
                        <a:ext cx="5631180" cy="38989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8247" name="对象 1418246"/>
          <p:cNvGraphicFramePr/>
          <p:nvPr/>
        </p:nvGraphicFramePr>
        <p:xfrm>
          <a:off x="357188" y="2081530"/>
          <a:ext cx="8105775" cy="43503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" r:id="rId5" imgW="8172450" imgH="4400550" progId="Word.Document.8">
                  <p:embed/>
                </p:oleObj>
              </mc:Choice>
              <mc:Fallback>
                <p:oleObj name="" r:id="rId5" imgW="8172450" imgH="4400550" progId="Word.Document.8">
                  <p:embed/>
                  <p:pic>
                    <p:nvPicPr>
                      <p:cNvPr id="0" name="图片 308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7188" y="2081530"/>
                        <a:ext cx="8105775" cy="435038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4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9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5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</Words>
  <Application>WPS 演示</Application>
  <PresentationFormat>在屏幕上显示</PresentationFormat>
  <Paragraphs>4</Paragraphs>
  <Slides>17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5</vt:i4>
      </vt:variant>
      <vt:variant>
        <vt:lpstr>嵌入 OLE 服务器</vt:lpstr>
      </vt:variant>
      <vt:variant>
        <vt:i4>22</vt:i4>
      </vt:variant>
      <vt:variant>
        <vt:lpstr>幻灯片标题</vt:lpstr>
      </vt:variant>
      <vt:variant>
        <vt:i4>17</vt:i4>
      </vt:variant>
    </vt:vector>
  </HeadingPairs>
  <TitlesOfParts>
    <vt:vector size="58" baseType="lpstr">
      <vt:lpstr>Arial</vt:lpstr>
      <vt:lpstr>宋体</vt:lpstr>
      <vt:lpstr>Wingdings</vt:lpstr>
      <vt:lpstr>Times New Roman</vt:lpstr>
      <vt:lpstr>Courier New</vt:lpstr>
      <vt:lpstr>黑体</vt:lpstr>
      <vt:lpstr>仿宋_GB2312</vt:lpstr>
      <vt:lpstr>仿宋</vt:lpstr>
      <vt:lpstr>楷体_GB2312</vt:lpstr>
      <vt:lpstr>新宋体</vt:lpstr>
      <vt:lpstr>隶书</vt:lpstr>
      <vt:lpstr>微软雅黑</vt:lpstr>
      <vt:lpstr>Arial Unicode MS</vt:lpstr>
      <vt:lpstr>Calibri</vt:lpstr>
      <vt:lpstr>4_默认设计模板</vt:lpstr>
      <vt:lpstr>自定义设计方案</vt:lpstr>
      <vt:lpstr>9_默认设计模板</vt:lpstr>
      <vt:lpstr>5_默认设计模板</vt:lpstr>
      <vt:lpstr>1_默认设计模板</vt:lpstr>
      <vt:lpstr>PowerPoint.Show.8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User</dc:creator>
  <cp:lastModifiedBy>Administrator</cp:lastModifiedBy>
  <cp:revision>288</cp:revision>
  <dcterms:created xsi:type="dcterms:W3CDTF">2016-04-02T02:29:03Z</dcterms:created>
  <dcterms:modified xsi:type="dcterms:W3CDTF">2020-10-27T07:29:40Z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2052-11.1.0.9999</vt:lpwstr>
  </property>
</Properties>
</file>