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475" r:id="rId5"/>
    <p:sldId id="476" r:id="rId7"/>
    <p:sldId id="333" r:id="rId8"/>
    <p:sldId id="334" r:id="rId9"/>
    <p:sldId id="473" r:id="rId10"/>
    <p:sldId id="474" r:id="rId11"/>
    <p:sldId id="431" r:id="rId12"/>
    <p:sldId id="432" r:id="rId13"/>
    <p:sldId id="406" r:id="rId14"/>
    <p:sldId id="425" r:id="rId15"/>
    <p:sldId id="394" r:id="rId16"/>
    <p:sldId id="372" r:id="rId17"/>
    <p:sldId id="373" r:id="rId18"/>
    <p:sldId id="374" r:id="rId19"/>
    <p:sldId id="375" r:id="rId20"/>
    <p:sldId id="380" r:id="rId21"/>
    <p:sldId id="434" r:id="rId22"/>
    <p:sldId id="435" r:id="rId23"/>
    <p:sldId id="436" r:id="rId24"/>
    <p:sldId id="437" r:id="rId25"/>
    <p:sldId id="438" r:id="rId26"/>
    <p:sldId id="399" r:id="rId27"/>
    <p:sldId id="400" r:id="rId28"/>
    <p:sldId id="426" r:id="rId29"/>
    <p:sldId id="410" r:id="rId30"/>
    <p:sldId id="376" r:id="rId31"/>
    <p:sldId id="427" r:id="rId32"/>
    <p:sldId id="353" r:id="rId33"/>
    <p:sldId id="379" r:id="rId34"/>
    <p:sldId id="413" r:id="rId35"/>
    <p:sldId id="414" r:id="rId36"/>
    <p:sldId id="428" r:id="rId37"/>
    <p:sldId id="357" r:id="rId38"/>
    <p:sldId id="358" r:id="rId39"/>
    <p:sldId id="356" r:id="rId40"/>
    <p:sldId id="439" r:id="rId41"/>
    <p:sldId id="415" r:id="rId42"/>
    <p:sldId id="441" r:id="rId43"/>
    <p:sldId id="330" r:id="rId44"/>
    <p:sldId id="418" r:id="rId45"/>
    <p:sldId id="442" r:id="rId46"/>
    <p:sldId id="402" r:id="rId47"/>
    <p:sldId id="424" r:id="rId48"/>
    <p:sldId id="423" r:id="rId49"/>
    <p:sldId id="443" r:id="rId5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8E163E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8E163E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8E163E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8E163E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8E163E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8E163E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8E163E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8E163E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8E163E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E327D6"/>
    <a:srgbClr val="8E163E"/>
    <a:srgbClr val="F9AF65"/>
    <a:srgbClr val="7E3B26"/>
    <a:srgbClr val="FF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57"/>
    <p:restoredTop sz="93735"/>
  </p:normalViewPr>
  <p:slideViewPr>
    <p:cSldViewPr snapToGrid="0" showGuides="1">
      <p:cViewPr varScale="1">
        <p:scale>
          <a:sx n="77" d="100"/>
          <a:sy n="77" d="100"/>
        </p:scale>
        <p:origin x="-1392" y="-84"/>
      </p:cViewPr>
      <p:guideLst>
        <p:guide orient="horz" pos="2188"/>
        <p:guide pos="2880"/>
        <p:guide pos="567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0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41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1315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413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400" b="0" i="0" u="none" kern="1200" baseline="0">
          <a:solidFill>
            <a:srgbClr val="8E163E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hyperlink" Target="http://image.baidu.com/i?ct=503316480&amp;z=&amp;tn=baiduimagedetail&amp;word=%CC%D8%C2%D8%CB%D5&amp;in=3001&amp;cl=2&amp;lm=-1&amp;pn=19&amp;rn=1&amp;di=23659283550&amp;ln=2000&amp;fr=&amp;fmq=&amp;ic=0&amp;s=0&amp;se=1&amp;sme=0&amp;tab=&amp;width=&amp;height=&amp;face=0&amp;is=&amp;istype=2" TargetMode="Externa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jpeg"/><Relationship Id="rId1" Type="http://schemas.openxmlformats.org/officeDocument/2006/relationships/hyperlink" Target="http://image.baidu.com/i?ct=503316480&amp;z=&amp;tn=baiduimagedetail&amp;word=%C5%A3%C4%CC&amp;in=17078&amp;cl=2&amp;lm=-1&amp;pn=11&amp;rn=1&amp;di=38796603600&amp;ln=2000&amp;fr=&amp;fmq=&amp;ic=0&amp;s=0&amp;se=1&amp;sme=0&amp;tab=&amp;width=&amp;height=&amp;face=0&amp;is=&amp;istype=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34.png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7.png"/><Relationship Id="rId1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1.jpeg"/><Relationship Id="rId2" Type="http://schemas.openxmlformats.org/officeDocument/2006/relationships/hyperlink" Target="&#33655;&#33457;&#29983;&#20135;.wmv" TargetMode="External"/><Relationship Id="rId1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5.png"/><Relationship Id="rId1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6.png"/><Relationship Id="rId1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2.png"/><Relationship Id="rId1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NULL" TargetMode="External"/><Relationship Id="rId1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NULL" TargetMode="External"/><Relationship Id="rId1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NULL" TargetMode="External"/><Relationship Id="rId1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hyperlink" Target="http://image.baidu.com/i?ct=503316480&amp;z=3&amp;tn=baiduimagedetail&amp;word=%CC%EC%C6%F8%B7%FB%BA%C5%CA%B8%C1%BF&amp;in=27639&amp;cl=2&amp;cm=1&amp;sc=0&amp;lm=-1&amp;pn=128&amp;rn=1&amp;di=578559765&amp;ln=208&amp;fr=&amp;ic=0&amp;s=0&amp;se=1" TargetMode="External"/><Relationship Id="rId2" Type="http://schemas.openxmlformats.org/officeDocument/2006/relationships/image" Target="../media/image25.jpe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32.jpe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0" name="WordArt 6"/>
          <p:cNvSpPr>
            <a:spLocks noTextEdit="1"/>
          </p:cNvSpPr>
          <p:nvPr/>
        </p:nvSpPr>
        <p:spPr>
          <a:xfrm>
            <a:off x="896620" y="2538730"/>
            <a:ext cx="7534275" cy="17805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>
              <a:lnSpc>
                <a:spcPct val="150000"/>
              </a:lnSpc>
            </a:pPr>
            <a:r>
              <a:rPr lang="zh-CN" altLang="en-US" sz="4800" b="1">
                <a:ln w="12700" cap="flat" cmpd="sng">
                  <a:solidFill>
                    <a:srgbClr val="0070C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第三章 农业地域的形成与发展</a:t>
            </a:r>
            <a:endParaRPr lang="zh-CN" altLang="en-US" sz="4800" b="1">
              <a:ln w="1270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>
                <a:ln w="12700" cap="flat" cmpd="sng">
                  <a:solidFill>
                    <a:srgbClr val="0070C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第一节  农业的区位选择</a:t>
            </a:r>
            <a:endParaRPr lang="zh-CN" altLang="en-US" sz="4800" b="1">
              <a:ln w="12700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0291" name="AutoShape 15" descr="u=3860976120,2343524747&amp;fm=0&amp;gp=0">
            <a:hlinkClick r:id="rId1"/>
          </p:cNvPr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140292" name="AutoShape 17" descr="u=3860976120,2343524747&amp;fm=0&amp;gp=0">
            <a:hlinkClick r:id="rId1"/>
          </p:cNvPr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140293" name="AutoShape 19" descr="u=3860976120,2343524747&amp;fm=0&amp;gp=0">
            <a:hlinkClick r:id="rId1"/>
          </p:cNvPr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140294" name="AutoShape 21" descr="u=3949651122,1552093780&amp;fm=0&amp;gp=0">
            <a:hlinkClick r:id="rId2"/>
          </p:cNvPr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8199" name="AutoShape 23" descr="u=3949651122,1552093780&amp;fm=0&amp;gp=0"/>
          <p:cNvSpPr>
            <a:spLocks noChangeAspect="1" noChangeArrowheads="1"/>
          </p:cNvSpPr>
          <p:nvPr/>
        </p:nvSpPr>
        <p:spPr bwMode="auto">
          <a:xfrm>
            <a:off x="5724525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0296" name="Picture 13" descr="def6c48d34a7dcd4f11f363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5013325"/>
            <a:ext cx="2209800" cy="184467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0297" name="Picture 2" descr="http://www.photophoto.cn/m10/017/007/01700701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987"/>
            <a:ext cx="2195513" cy="18716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0298" name="Picture 4" descr="http://www.photophoto.cn/m1/017/003/01700301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513" y="0"/>
            <a:ext cx="2376487" cy="18446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0299" name="Picture 6" descr="http://t2.baidu.com/it/u=1711196799,2784312170&amp;fm=52&amp;gp=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0"/>
            <a:ext cx="2376488" cy="1838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0300" name="Picture 8" descr="http://www.photophoto.cn/m1/017/003/017003006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13325"/>
            <a:ext cx="2339975" cy="18446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0301" name="Picture 10" descr="http://t1.baidu.com/it/u=165961769,1984840789&amp;fm=23&amp;gp=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5013325"/>
            <a:ext cx="2160588" cy="18446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0302" name="Picture 12" descr="http://t3.baidu.com/it/u=1129123850,406434129&amp;fm=23&amp;gp=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350" y="0"/>
            <a:ext cx="2279650" cy="18446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0303" name="Picture 14" descr="http://pic15.nipic.com/20110805/7862732_094415250239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2113" y="5013325"/>
            <a:ext cx="2401887" cy="18446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4"/>
          <p:cNvSpPr/>
          <p:nvPr/>
        </p:nvSpPr>
        <p:spPr>
          <a:xfrm>
            <a:off x="323850" y="541338"/>
            <a:ext cx="8007350" cy="1374775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探究：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农业区位因素对某一地区农业区位选择影响</a:t>
            </a:r>
            <a:endParaRPr lang="zh-CN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          程度是一样的吗？为什么？</a:t>
            </a:r>
            <a:endParaRPr lang="zh-CN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7589" name="Text Box 5"/>
          <p:cNvSpPr txBox="1"/>
          <p:nvPr/>
        </p:nvSpPr>
        <p:spPr>
          <a:xfrm>
            <a:off x="349250" y="2997200"/>
            <a:ext cx="8147050" cy="2274888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       一个地区的农业区位选择是多种区位因素的综合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作用，但其中某个区位因素往往是关键或决定性因素，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判断一个地区主要影响区位因素，就要找出影响该地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农业发展的最突出的区位因素或最大限制区位因素。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7590" name="Text Box 6"/>
          <p:cNvSpPr txBox="1"/>
          <p:nvPr/>
        </p:nvSpPr>
        <p:spPr>
          <a:xfrm>
            <a:off x="1074738" y="2195513"/>
            <a:ext cx="3754437" cy="4889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不一样</a:t>
            </a:r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305" name="Group 41"/>
          <p:cNvGraphicFramePr>
            <a:graphicFrameLocks noGrp="1"/>
          </p:cNvGraphicFramePr>
          <p:nvPr>
            <p:ph idx="4294967295"/>
          </p:nvPr>
        </p:nvGraphicFramePr>
        <p:xfrm>
          <a:off x="296863" y="1798638"/>
          <a:ext cx="8550275" cy="4038602"/>
        </p:xfrm>
        <a:graphic>
          <a:graphicData uri="http://schemas.openxmlformats.org/drawingml/2006/table">
            <a:tbl>
              <a:tblPr/>
              <a:tblGrid>
                <a:gridCol w="6711950"/>
                <a:gridCol w="1838325"/>
              </a:tblGrid>
              <a:tr h="655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农业生产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主导因素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珠江三角洲的三季稻、海南岛的天然橡胶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河西走廊的粮棉、南疆的棉花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横断山区的垂直农业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上海郊区的乳牛、花卉、蔬菜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江南丘陵的茶树、黑龙江的大豆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以色列的无土栽培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64" name="Text Box 28"/>
          <p:cNvSpPr txBox="1"/>
          <p:nvPr/>
        </p:nvSpPr>
        <p:spPr>
          <a:xfrm>
            <a:off x="7385050" y="2462213"/>
            <a:ext cx="16160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热量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91165" name="Text Box 29"/>
          <p:cNvSpPr txBox="1"/>
          <p:nvPr/>
        </p:nvSpPr>
        <p:spPr>
          <a:xfrm>
            <a:off x="7385050" y="3009900"/>
            <a:ext cx="1616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水源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91166" name="Text Box 30"/>
          <p:cNvSpPr txBox="1"/>
          <p:nvPr/>
        </p:nvSpPr>
        <p:spPr>
          <a:xfrm>
            <a:off x="7385050" y="3557588"/>
            <a:ext cx="15827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地形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91167" name="Text Box 31"/>
          <p:cNvSpPr txBox="1"/>
          <p:nvPr/>
        </p:nvSpPr>
        <p:spPr>
          <a:xfrm>
            <a:off x="7385050" y="4106863"/>
            <a:ext cx="16240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市场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91168" name="Text Box 32"/>
          <p:cNvSpPr txBox="1"/>
          <p:nvPr/>
        </p:nvSpPr>
        <p:spPr>
          <a:xfrm>
            <a:off x="7385050" y="4654550"/>
            <a:ext cx="16652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土壤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91169" name="Text Box 33"/>
          <p:cNvSpPr txBox="1"/>
          <p:nvPr/>
        </p:nvSpPr>
        <p:spPr>
          <a:xfrm>
            <a:off x="7385050" y="5203825"/>
            <a:ext cx="16303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技术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17442" name="Text Box 35"/>
          <p:cNvSpPr txBox="1"/>
          <p:nvPr/>
        </p:nvSpPr>
        <p:spPr>
          <a:xfrm>
            <a:off x="565150" y="1041400"/>
            <a:ext cx="71294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说出下面农业生产的主导因素：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4" grpId="0"/>
      <p:bldP spid="91165" grpId="0"/>
      <p:bldP spid="91166" grpId="0"/>
      <p:bldP spid="91167" grpId="0"/>
      <p:bldP spid="91168" grpId="0"/>
      <p:bldP spid="911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512888" y="1824038"/>
          <a:ext cx="1595437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590675" imgH="1790700" progId="Paint.Picture">
                  <p:embed/>
                </p:oleObj>
              </mc:Choice>
              <mc:Fallback>
                <p:oleObj name="" r:id="rId1" imgW="1590675" imgH="17907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>
                        <a:lum bright="-23999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1512888" y="1824038"/>
                        <a:ext cx="1595437" cy="1795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32250" y="1838325"/>
          <a:ext cx="1350963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352550" imgH="1752600" progId="Paint.Picture">
                  <p:embed/>
                </p:oleObj>
              </mc:Choice>
              <mc:Fallback>
                <p:oleObj name="" r:id="rId3" imgW="1352550" imgH="17526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>
                        <a:lum bright="-29999" contrast="54000"/>
                      </a:blip>
                      <a:stretch>
                        <a:fillRect/>
                      </a:stretch>
                    </p:blipFill>
                    <p:spPr>
                      <a:xfrm>
                        <a:off x="4032250" y="1838325"/>
                        <a:ext cx="1350963" cy="175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186488" y="1768475"/>
          <a:ext cx="16160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1619250" imgH="1857375" progId="Paint.Picture">
                  <p:embed/>
                </p:oleObj>
              </mc:Choice>
              <mc:Fallback>
                <p:oleObj name="" r:id="rId5" imgW="1619250" imgH="18573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>
                        <a:lum bright="-23999" contrast="42000"/>
                      </a:blip>
                      <a:stretch>
                        <a:fillRect/>
                      </a:stretch>
                    </p:blipFill>
                    <p:spPr>
                      <a:xfrm>
                        <a:off x="6186488" y="1768475"/>
                        <a:ext cx="1616075" cy="1855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33"/>
          <p:cNvSpPr txBox="1"/>
          <p:nvPr/>
        </p:nvSpPr>
        <p:spPr>
          <a:xfrm>
            <a:off x="0" y="1035050"/>
            <a:ext cx="8907463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下列农业生产的布局和变化主要受哪些因素影响？为什么？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8438" name="Text Box 28"/>
          <p:cNvSpPr txBox="1"/>
          <p:nvPr/>
        </p:nvSpPr>
        <p:spPr>
          <a:xfrm>
            <a:off x="384175" y="547688"/>
            <a:ext cx="29114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活动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】</a:t>
            </a:r>
            <a:endParaRPr lang="en-US" altLang="zh-CN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9" name="Text Box 35"/>
          <p:cNvSpPr txBox="1"/>
          <p:nvPr/>
        </p:nvSpPr>
        <p:spPr>
          <a:xfrm>
            <a:off x="234950" y="3578225"/>
            <a:ext cx="8539163" cy="112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①为什么水稻生产主要分布在热带、亚热带季风气候区和温带季风气候区，而不包括地中海气候区？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19088" y="4700588"/>
            <a:ext cx="8824912" cy="112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季风区气候的特点是雨热同期，正好满足水稻好暖喜湿的条件；地中海气候雨热不同期，不利于水稻的生长。</a:t>
            </a:r>
            <a:endParaRPr lang="zh-CN" altLang="en-US" sz="2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528638" y="5919788"/>
            <a:ext cx="58023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主要影响因素</a:t>
            </a:r>
            <a:r>
              <a:rPr lang="en-US" altLang="zh-CN" sz="28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气候。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851025" y="1590675"/>
          <a:ext cx="6191250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6191250" imgH="1752600" progId="Paint.Picture">
                  <p:embed/>
                </p:oleObj>
              </mc:Choice>
              <mc:Fallback>
                <p:oleObj name="" r:id="rId1" imgW="6191250" imgH="175260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>
                        <a:lum bright="-23999" contrast="36000"/>
                      </a:blip>
                      <a:stretch>
                        <a:fillRect/>
                      </a:stretch>
                    </p:blipFill>
                    <p:spPr>
                      <a:xfrm>
                        <a:off x="1851025" y="1590675"/>
                        <a:ext cx="6191250" cy="1754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5"/>
          <p:cNvSpPr txBox="1"/>
          <p:nvPr/>
        </p:nvSpPr>
        <p:spPr>
          <a:xfrm>
            <a:off x="271463" y="433388"/>
            <a:ext cx="8185150" cy="112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②我国江西千烟洲为什么要采取“丘上林草丘间塘，缓坡沟谷鱼果粮”的立体农业布局模式？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4346" name="Text Box 8"/>
          <p:cNvSpPr txBox="1"/>
          <p:nvPr/>
        </p:nvSpPr>
        <p:spPr>
          <a:xfrm>
            <a:off x="252413" y="3290888"/>
            <a:ext cx="8636000" cy="2671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江西千烟洲是丘陵山区，属于我国的湿润地区，年降水量大，全面发展耕作业容易导致水土流失，适宜发展林业和人工草场。坡度小的缓坡和平坦的谷地，土层较厚，不易发生水土流失，适宜发展耕作业。地势更为低洼的地区，容易积水，出现洪涝灾害，适宜发展养鱼业。</a:t>
            </a:r>
            <a:endParaRPr lang="zh-CN" altLang="en-US" sz="2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795338" y="5956300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主要影响因素：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地形。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447675" y="725488"/>
            <a:ext cx="818515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4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③改革开放以来，我国亚热带沿海地区一些耕地经历了“水稻田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甘蔗地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鱼塘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花卉棚”的农业景观变迁，你知道为什么吗？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436563" y="2451100"/>
            <a:ext cx="8067675" cy="2632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4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作为改革开放前沿的东南沿海地区经济飞速发展，人民生活水平日益提高。同时东南沿海地区交通便利，便于农产品出口，市场需求量大。农民受市场需求变化影响，为了提高收益，种植农作物的类型也不断的变化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493713" y="5297488"/>
            <a:ext cx="5308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主要影响因素：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市场、政策。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6"/>
          <p:cNvSpPr txBox="1"/>
          <p:nvPr/>
        </p:nvSpPr>
        <p:spPr>
          <a:xfrm>
            <a:off x="415925" y="1809750"/>
            <a:ext cx="8356600" cy="3298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影响农业的区位因素并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不是一成不变的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。相比之下，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自然因素比较稳定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，而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社会经济因素发展变化较快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。由于地理环境的整体性，某个区位因素的变化也会引起其他区位因素的变化。但人类可以通过经济技术条件对自然因素进行改造来充分利用。 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31" name="Rectangle 5"/>
          <p:cNvSpPr/>
          <p:nvPr/>
        </p:nvSpPr>
        <p:spPr>
          <a:xfrm>
            <a:off x="485775" y="1201738"/>
            <a:ext cx="7473950" cy="519112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探究：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影响农业的区位因素是一成不变的吗？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532" name="TextBox 2"/>
          <p:cNvSpPr txBox="1"/>
          <p:nvPr/>
        </p:nvSpPr>
        <p:spPr>
          <a:xfrm>
            <a:off x="311150" y="592138"/>
            <a:ext cx="60833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）区位因素的变化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5"/>
          <p:cNvSpPr/>
          <p:nvPr/>
        </p:nvSpPr>
        <p:spPr>
          <a:xfrm>
            <a:off x="407988" y="557213"/>
            <a:ext cx="7578725" cy="5222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分析下列分别是对哪些农业区位因素的改变？ 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pic>
        <p:nvPicPr>
          <p:cNvPr id="23555" name="Picture 2" descr="温室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8800"/>
            <a:ext cx="4864100" cy="336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3" descr="温室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38" y="3779838"/>
            <a:ext cx="4386262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1613" y="5441950"/>
            <a:ext cx="37877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塑料大棚、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玻璃温室的农业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23558" name="Picture 5" descr="塑料大棚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5" y="1122363"/>
            <a:ext cx="4346575" cy="2671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6"/>
          <p:cNvSpPr txBox="1"/>
          <p:nvPr/>
        </p:nvSpPr>
        <p:spPr>
          <a:xfrm>
            <a:off x="165100" y="1230313"/>
            <a:ext cx="4592638" cy="598487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改造</a:t>
            </a:r>
            <a:r>
              <a:rPr lang="en-US" altLang="zh-CN" sz="3200" b="1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热量、湿度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5"/>
          <p:cNvSpPr/>
          <p:nvPr/>
        </p:nvSpPr>
        <p:spPr>
          <a:xfrm>
            <a:off x="407988" y="557213"/>
            <a:ext cx="7578725" cy="5222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分析下列分别是对哪些农业区位因素的改变？ 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pic>
        <p:nvPicPr>
          <p:cNvPr id="24579" name="Picture 2" descr="梯田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96975"/>
            <a:ext cx="6024563" cy="450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3" descr="梯田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1196975"/>
            <a:ext cx="4733925" cy="271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4" descr="梯田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75" y="3913188"/>
            <a:ext cx="4733925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Text Box 5"/>
          <p:cNvSpPr txBox="1"/>
          <p:nvPr/>
        </p:nvSpPr>
        <p:spPr>
          <a:xfrm>
            <a:off x="0" y="1330325"/>
            <a:ext cx="4260850" cy="70167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丘陵缓坡修筑梯田</a:t>
            </a:r>
            <a:endParaRPr lang="zh-CN" altLang="en-US" sz="4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Text Box 6"/>
          <p:cNvSpPr txBox="1"/>
          <p:nvPr/>
        </p:nvSpPr>
        <p:spPr>
          <a:xfrm>
            <a:off x="184150" y="5830888"/>
            <a:ext cx="3992563" cy="6604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改造</a:t>
            </a:r>
            <a:r>
              <a:rPr lang="en-US" altLang="zh-CN" sz="3600" b="1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地形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5"/>
          <p:cNvSpPr/>
          <p:nvPr/>
        </p:nvSpPr>
        <p:spPr>
          <a:xfrm>
            <a:off x="407988" y="557213"/>
            <a:ext cx="7578725" cy="5222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分析下列分别是对哪些农业区位因素的改变？ 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pic>
        <p:nvPicPr>
          <p:cNvPr id="25603" name="Picture 2" descr="以色列滴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96975"/>
            <a:ext cx="5024438" cy="450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3" descr="未标题-8拷贝"/>
          <p:cNvPicPr>
            <a:picLocks noChangeAspect="1"/>
          </p:cNvPicPr>
          <p:nvPr/>
        </p:nvPicPr>
        <p:blipFill>
          <a:blip r:embed="rId2">
            <a:lum bright="-17999" contrast="24000"/>
          </a:blip>
          <a:stretch>
            <a:fillRect/>
          </a:stretch>
        </p:blipFill>
        <p:spPr>
          <a:xfrm>
            <a:off x="3900488" y="3043238"/>
            <a:ext cx="5243512" cy="331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4"/>
          <p:cNvSpPr txBox="1"/>
          <p:nvPr/>
        </p:nvSpPr>
        <p:spPr>
          <a:xfrm>
            <a:off x="5241925" y="1752600"/>
            <a:ext cx="37512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以色列滴灌技术</a:t>
            </a:r>
            <a:endParaRPr lang="zh-CN" altLang="en-US" sz="40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257175" y="5965825"/>
            <a:ext cx="3317875" cy="78105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改造</a:t>
            </a:r>
            <a:r>
              <a:rPr lang="en-US" altLang="zh-CN" sz="4400" b="1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pitchFamily="2" charset="-122"/>
              </a:rPr>
              <a:t>—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水分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5"/>
          <p:cNvSpPr/>
          <p:nvPr/>
        </p:nvSpPr>
        <p:spPr>
          <a:xfrm>
            <a:off x="407988" y="557213"/>
            <a:ext cx="7578725" cy="5222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分析下列分别是对哪些农业区位因素的改变？ 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988" y="1489075"/>
            <a:ext cx="8424863" cy="960438"/>
          </a:xfrm>
          <a:prstGeom prst="rect">
            <a:avLst/>
          </a:prstGeom>
          <a:solidFill>
            <a:srgbClr val="CCFFC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南方某些地区，农民向土地施加石灰，为什么？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407988" y="5791200"/>
            <a:ext cx="3319462" cy="78105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改造</a:t>
            </a:r>
            <a:r>
              <a:rPr lang="en-US" altLang="zh-CN" sz="4400" b="1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pitchFamily="2" charset="-122"/>
              </a:rPr>
              <a:t>—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土壤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662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8" y="2449513"/>
            <a:ext cx="4389437" cy="3341687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2663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238" y="2449513"/>
            <a:ext cx="4703762" cy="3870325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组合 11265"/>
          <p:cNvGrpSpPr/>
          <p:nvPr/>
        </p:nvGrpSpPr>
        <p:grpSpPr>
          <a:xfrm>
            <a:off x="-26670" y="153670"/>
            <a:ext cx="9275445" cy="1222375"/>
            <a:chOff x="0" y="0"/>
            <a:chExt cx="14458" cy="1925"/>
          </a:xfrm>
        </p:grpSpPr>
        <p:grpSp>
          <p:nvGrpSpPr>
            <p:cNvPr id="21506" name="组合 11266"/>
            <p:cNvGrpSpPr/>
            <p:nvPr/>
          </p:nvGrpSpPr>
          <p:grpSpPr>
            <a:xfrm>
              <a:off x="1" y="0"/>
              <a:ext cx="14457" cy="1698"/>
              <a:chOff x="0" y="0"/>
              <a:chExt cx="14457" cy="1698"/>
            </a:xfrm>
          </p:grpSpPr>
          <p:sp>
            <p:nvSpPr>
              <p:cNvPr id="21507" name="Rectangle 5"/>
              <p:cNvSpPr/>
              <p:nvPr/>
            </p:nvSpPr>
            <p:spPr>
              <a:xfrm>
                <a:off x="0" y="0"/>
                <a:ext cx="14457" cy="1565"/>
              </a:xfrm>
              <a:prstGeom prst="rect">
                <a:avLst/>
              </a:prstGeom>
              <a:solidFill>
                <a:srgbClr val="68B30A">
                  <a:alpha val="86000"/>
                </a:srgbClr>
              </a:solidFill>
              <a:ln w="9525">
                <a:noFill/>
              </a:ln>
            </p:spPr>
            <p:txBody>
              <a:bodyPr wrap="square" anchor="ctr"/>
              <a:p>
                <a:pPr algn="ctr"/>
                <a:endParaRPr lang="zh-CN" altLang="en-US" sz="5400" b="1" dirty="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08" name="Rectangle 7"/>
              <p:cNvSpPr/>
              <p:nvPr/>
            </p:nvSpPr>
            <p:spPr>
              <a:xfrm rot="10800000">
                <a:off x="55" y="1586"/>
                <a:ext cx="14400" cy="112"/>
              </a:xfrm>
              <a:prstGeom prst="rect">
                <a:avLst/>
              </a:prstGeom>
              <a:gradFill rotWithShape="1">
                <a:gsLst>
                  <a:gs pos="0">
                    <a:srgbClr val="44922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1509" name="Rectangle 6"/>
            <p:cNvSpPr/>
            <p:nvPr/>
          </p:nvSpPr>
          <p:spPr>
            <a:xfrm>
              <a:off x="0" y="1813"/>
              <a:ext cx="14400" cy="112"/>
            </a:xfrm>
            <a:prstGeom prst="rect">
              <a:avLst/>
            </a:prstGeom>
            <a:gradFill rotWithShape="1">
              <a:gsLst>
                <a:gs pos="0">
                  <a:srgbClr val="449220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20" name="标题 11280"/>
          <p:cNvSpPr>
            <a:spLocks noGrp="1"/>
          </p:cNvSpPr>
          <p:nvPr>
            <p:ph type="title"/>
          </p:nvPr>
        </p:nvSpPr>
        <p:spPr>
          <a:xfrm>
            <a:off x="2298700" y="334010"/>
            <a:ext cx="4103688" cy="633413"/>
          </a:xfrm>
        </p:spPr>
        <p:txBody>
          <a:bodyPr vert="horz" wrap="square" anchor="ctr"/>
          <a:p>
            <a:pPr algn="ctr"/>
            <a:r>
              <a:rPr lang="zh-CN" altLang="en-US" sz="4800" b="1" dirty="0">
                <a:solidFill>
                  <a:schemeClr val="tx1"/>
                </a:solidFill>
                <a:ea typeface="华文楷体" panose="02010600040101010101" pitchFamily="2" charset="-122"/>
              </a:rPr>
              <a:t>学习目标</a:t>
            </a:r>
            <a:endParaRPr lang="zh-CN" altLang="en-US" sz="4800" b="1" dirty="0">
              <a:solidFill>
                <a:schemeClr val="tx1"/>
              </a:solidFill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760" y="1901190"/>
            <a:ext cx="75044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</a:rPr>
              <a:t>了解农业区位的含义</a:t>
            </a:r>
            <a:endParaRPr lang="zh-CN" altLang="en-US" sz="32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</a:rPr>
              <a:t>掌握影响农业区位的主要因素及其变化</a:t>
            </a:r>
            <a:endParaRPr lang="zh-CN" altLang="en-US" sz="32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</a:rPr>
              <a:t>了解农业地域的概念和形成</a:t>
            </a:r>
            <a:endParaRPr lang="zh-CN" altLang="en-US" sz="32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</a:rPr>
              <a:t>4.</a:t>
            </a:r>
            <a:r>
              <a:rPr lang="zh-CN" altLang="en-US" sz="3200" b="1" dirty="0">
                <a:solidFill>
                  <a:srgbClr val="000000"/>
                </a:solidFill>
              </a:rPr>
              <a:t>掌握分析农业区位选择的思路与方法</a:t>
            </a: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endParaRPr lang="zh-CN" altLang="en-US" sz="32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5"/>
          <p:cNvSpPr/>
          <p:nvPr/>
        </p:nvSpPr>
        <p:spPr>
          <a:xfrm>
            <a:off x="407988" y="557213"/>
            <a:ext cx="7578725" cy="5222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分析下列分别是对哪些农业区位因素的改变？ 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pic>
        <p:nvPicPr>
          <p:cNvPr id="27651" name="Picture 2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6663"/>
            <a:ext cx="4730750" cy="305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3" descr="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0" y="1236663"/>
            <a:ext cx="4413250" cy="305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 Box 4"/>
          <p:cNvSpPr txBox="1"/>
          <p:nvPr/>
        </p:nvSpPr>
        <p:spPr>
          <a:xfrm>
            <a:off x="382588" y="4508500"/>
            <a:ext cx="87614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我国将橡胶生产向北推广到北纬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22°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407988" y="5395913"/>
            <a:ext cx="3319462" cy="78105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改造</a:t>
            </a:r>
            <a:r>
              <a:rPr lang="en-US" altLang="zh-CN" sz="4400" b="1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pitchFamily="2" charset="-122"/>
              </a:rPr>
              <a:t>—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良种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5"/>
          <p:cNvSpPr/>
          <p:nvPr/>
        </p:nvSpPr>
        <p:spPr>
          <a:xfrm>
            <a:off x="407988" y="557213"/>
            <a:ext cx="7578725" cy="5222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分析下列分别是对哪些农业区位因素的改变？ 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pic>
        <p:nvPicPr>
          <p:cNvPr id="28675" name="Picture 2" descr="natu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0725" y="3441700"/>
            <a:ext cx="5926138" cy="304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3" descr="natur09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275" y="981075"/>
            <a:ext cx="2895600" cy="2906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ext Box 4"/>
          <p:cNvSpPr txBox="1"/>
          <p:nvPr/>
        </p:nvSpPr>
        <p:spPr>
          <a:xfrm>
            <a:off x="361950" y="1079500"/>
            <a:ext cx="5795963" cy="25288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荷兰的鲜花出口占全球市场的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60%,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24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小时之内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荷兰的鲜花可以空运到世界上每一个角落。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荷兰人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自豪地说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是他们的鲜花装点了整个世界。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293688" y="3865563"/>
            <a:ext cx="4641850" cy="1600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改造</a:t>
            </a:r>
            <a:r>
              <a:rPr lang="en-US" altLang="zh-CN" sz="4400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pitchFamily="2" charset="-122"/>
              </a:rPr>
              <a:t>—</a:t>
            </a:r>
            <a:r>
              <a:rPr lang="zh-CN" altLang="en-US" sz="4400" dirty="0">
                <a:solidFill>
                  <a:srgbClr val="FF0000"/>
                </a:solidFill>
                <a:latin typeface="华文中宋" panose="02010600040101010101" pitchFamily="2" charset="-122"/>
                <a:ea typeface="黑体" panose="02010609060101010101" pitchFamily="2" charset="-122"/>
              </a:rPr>
              <a:t>交通运输</a:t>
            </a:r>
            <a:endParaRPr lang="zh-CN" altLang="en-US" sz="4400" dirty="0">
              <a:solidFill>
                <a:srgbClr val="FF0000"/>
              </a:solidFill>
              <a:latin typeface="华文中宋" panose="02010600040101010101" pitchFamily="2" charset="-122"/>
              <a:ea typeface="黑体" panose="02010609060101010101" pitchFamily="2" charset="-122"/>
            </a:endParaRPr>
          </a:p>
          <a:p>
            <a:endParaRPr lang="zh-CN" altLang="en-US" sz="3600" b="1" dirty="0">
              <a:solidFill>
                <a:srgbClr val="000000"/>
              </a:solidFill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  <p:sp>
        <p:nvSpPr>
          <p:cNvPr id="15" name="Text Box 6"/>
          <p:cNvSpPr txBox="1"/>
          <p:nvPr/>
        </p:nvSpPr>
        <p:spPr>
          <a:xfrm>
            <a:off x="293688" y="4945063"/>
            <a:ext cx="5976937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交通运输	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 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保鲜冷藏技术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293688" y="5738813"/>
            <a:ext cx="8245475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使市场对农业区位的影响在地域上大为扩展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 build="allAtOnce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7"/>
          <p:cNvSpPr txBox="1"/>
          <p:nvPr/>
        </p:nvSpPr>
        <p:spPr>
          <a:xfrm>
            <a:off x="414338" y="709613"/>
            <a:ext cx="375761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案例  探究下列问题：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9699" name="Text Box 8"/>
          <p:cNvSpPr txBox="1"/>
          <p:nvPr/>
        </p:nvSpPr>
        <p:spPr>
          <a:xfrm>
            <a:off x="363538" y="1262063"/>
            <a:ext cx="8328025" cy="137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）环地中海农业区位因素发生过哪些变化？对农业区位选择有哪些影响？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6413" y="2543175"/>
            <a:ext cx="8158162" cy="3940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随着欧洲工业化、城市化的发展，逐渐形成了“时鲜业”的市场条件。交通运输业的发展为地中海地区“时鲜业”实现区域专业化提供了必要条件，加强了生产地与市场的联系。通过技术投入改善了该地区降水季节分配的不合理性，有利于提高产量，增加经济效益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10"/>
          <p:cNvSpPr txBox="1"/>
          <p:nvPr/>
        </p:nvSpPr>
        <p:spPr>
          <a:xfrm>
            <a:off x="254000" y="574675"/>
            <a:ext cx="8485188" cy="2016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）哪些因素在农业区位选择中的作用越来越大？你能对环地中海地区的农业区位选择提出合理化的建议吗？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Text Box 11"/>
          <p:cNvSpPr txBox="1"/>
          <p:nvPr/>
        </p:nvSpPr>
        <p:spPr>
          <a:xfrm>
            <a:off x="360363" y="2517775"/>
            <a:ext cx="8420100" cy="3298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市场、交通运输、自然灾害对该地区“时鲜业”区位选择的影响越来越大。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两国可以优势互补，利用气候的季节差异分别占领不同季节的市场，西班牙以中档产品为主，法国以中高档产品为主等。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AutoShape 7"/>
          <p:cNvSpPr/>
          <p:nvPr/>
        </p:nvSpPr>
        <p:spPr>
          <a:xfrm>
            <a:off x="1798638" y="514350"/>
            <a:ext cx="5214937" cy="9239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47" name="Text Box 4"/>
          <p:cNvSpPr txBox="1"/>
          <p:nvPr/>
        </p:nvSpPr>
        <p:spPr>
          <a:xfrm>
            <a:off x="2408238" y="723900"/>
            <a:ext cx="3740150" cy="519113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主要区位因素及其影响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68629" name="Group 21"/>
          <p:cNvGrpSpPr/>
          <p:nvPr/>
        </p:nvGrpSpPr>
        <p:grpSpPr>
          <a:xfrm>
            <a:off x="481013" y="1830388"/>
            <a:ext cx="8143875" cy="2057400"/>
            <a:chOff x="197" y="1072"/>
            <a:chExt cx="5130" cy="1296"/>
          </a:xfrm>
        </p:grpSpPr>
        <p:sp>
          <p:nvSpPr>
            <p:cNvPr id="31757" name="Rectangle 8"/>
            <p:cNvSpPr/>
            <p:nvPr/>
          </p:nvSpPr>
          <p:spPr>
            <a:xfrm>
              <a:off x="197" y="1318"/>
              <a:ext cx="563" cy="68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r>
                <a:rPr lang="zh-CN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自然</a:t>
              </a:r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因素</a:t>
              </a:r>
              <a:endParaRPr lang="en-US" altLang="zh-CN" sz="2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8" name="Rectangle 9"/>
            <p:cNvSpPr/>
            <p:nvPr/>
          </p:nvSpPr>
          <p:spPr>
            <a:xfrm>
              <a:off x="934" y="1072"/>
              <a:ext cx="4295" cy="3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气候（光、热、水）</a:t>
              </a:r>
              <a:r>
                <a:rPr lang="en-US" altLang="zh-CN" sz="2600" b="1">
                  <a:solidFill>
                    <a:srgbClr val="FF0000"/>
                  </a:solidFill>
                  <a:latin typeface="Arial" panose="020B0604020202020204" pitchFamily="34" charset="0"/>
                </a:rPr>
                <a:t>—</a:t>
              </a:r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决定种类、熟制、产量</a:t>
              </a:r>
              <a:endParaRPr lang="zh-CN" altLang="en-US" sz="26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9" name="Rectangle 10"/>
            <p:cNvSpPr/>
            <p:nvPr/>
          </p:nvSpPr>
          <p:spPr>
            <a:xfrm>
              <a:off x="909" y="1419"/>
              <a:ext cx="4418" cy="308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地形（类型、海拔、坡向） </a:t>
              </a: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—</a:t>
              </a:r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种类、生产规模</a:t>
              </a:r>
              <a:endParaRPr lang="zh-CN" altLang="en-US" sz="26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0" name="Rectangle 11"/>
            <p:cNvSpPr/>
            <p:nvPr/>
          </p:nvSpPr>
          <p:spPr>
            <a:xfrm>
              <a:off x="898" y="1752"/>
              <a:ext cx="3645" cy="308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土壤（肥力、盐碱度） </a:t>
              </a: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—</a:t>
              </a:r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产量、种类</a:t>
              </a:r>
              <a:endParaRPr lang="zh-CN" altLang="en-US" sz="26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1" name="Rectangle 12"/>
            <p:cNvSpPr/>
            <p:nvPr/>
          </p:nvSpPr>
          <p:spPr>
            <a:xfrm>
              <a:off x="894" y="2060"/>
              <a:ext cx="2038" cy="3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水源（灌溉） </a:t>
              </a: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—</a:t>
              </a:r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保障</a:t>
              </a:r>
              <a:endParaRPr lang="zh-CN" altLang="en-US" sz="26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2" name="AutoShape 19"/>
            <p:cNvSpPr/>
            <p:nvPr/>
          </p:nvSpPr>
          <p:spPr>
            <a:xfrm>
              <a:off x="829" y="1146"/>
              <a:ext cx="101" cy="1120"/>
            </a:xfrm>
            <a:prstGeom prst="leftBrace">
              <a:avLst>
                <a:gd name="adj1" fmla="val 92409"/>
                <a:gd name="adj2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8630" name="Group 22"/>
          <p:cNvGrpSpPr/>
          <p:nvPr/>
        </p:nvGrpSpPr>
        <p:grpSpPr>
          <a:xfrm>
            <a:off x="503238" y="4000500"/>
            <a:ext cx="8213725" cy="2413000"/>
            <a:chOff x="186" y="2507"/>
            <a:chExt cx="5174" cy="1520"/>
          </a:xfrm>
        </p:grpSpPr>
        <p:sp>
          <p:nvSpPr>
            <p:cNvPr id="31750" name="Rectangle 13"/>
            <p:cNvSpPr/>
            <p:nvPr/>
          </p:nvSpPr>
          <p:spPr>
            <a:xfrm>
              <a:off x="186" y="2700"/>
              <a:ext cx="694" cy="1058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r>
                <a:rPr lang="zh-CN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社会</a:t>
              </a:r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经济</a:t>
              </a:r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因素</a:t>
              </a:r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1" name="Rectangle 14"/>
            <p:cNvSpPr/>
            <p:nvPr/>
          </p:nvSpPr>
          <p:spPr>
            <a:xfrm>
              <a:off x="858" y="2507"/>
              <a:ext cx="1771" cy="3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市场</a:t>
              </a: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—</a:t>
              </a:r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类型、规模</a:t>
              </a:r>
              <a:endParaRPr lang="zh-CN" altLang="en-US" sz="26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2" name="Rectangle 15"/>
            <p:cNvSpPr/>
            <p:nvPr/>
          </p:nvSpPr>
          <p:spPr>
            <a:xfrm>
              <a:off x="862" y="2804"/>
              <a:ext cx="2607" cy="3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交通</a:t>
              </a: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—</a:t>
              </a:r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商品农业生产的前提</a:t>
              </a:r>
              <a:endParaRPr lang="zh-CN" altLang="en-US" sz="26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3" name="Rectangle 16"/>
            <p:cNvSpPr/>
            <p:nvPr/>
          </p:nvSpPr>
          <p:spPr>
            <a:xfrm>
              <a:off x="846" y="3098"/>
              <a:ext cx="2607" cy="3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政策</a:t>
              </a: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—</a:t>
              </a:r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影响或干预农业生产</a:t>
              </a:r>
              <a:endParaRPr lang="zh-CN" altLang="en-US" sz="26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4" name="Rectangle 17"/>
            <p:cNvSpPr/>
            <p:nvPr/>
          </p:nvSpPr>
          <p:spPr>
            <a:xfrm>
              <a:off x="836" y="3412"/>
              <a:ext cx="1980" cy="3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劳动力</a:t>
              </a: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—</a:t>
              </a:r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成本、质量</a:t>
              </a:r>
              <a:endParaRPr lang="zh-CN" altLang="en-US" sz="26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5" name="Rectangle 18"/>
            <p:cNvSpPr/>
            <p:nvPr/>
          </p:nvSpPr>
          <p:spPr>
            <a:xfrm>
              <a:off x="828" y="3719"/>
              <a:ext cx="4532" cy="308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科技（机械化、培育良种） </a:t>
              </a: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—</a:t>
              </a:r>
              <a:r>
                <a:rPr lang="zh-CN" altLang="en-US" sz="26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提高单产</a:t>
              </a:r>
              <a:endParaRPr lang="zh-CN" altLang="en-US" sz="26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6" name="AutoShape 20"/>
            <p:cNvSpPr/>
            <p:nvPr/>
          </p:nvSpPr>
          <p:spPr>
            <a:xfrm>
              <a:off x="782" y="2645"/>
              <a:ext cx="101" cy="1234"/>
            </a:xfrm>
            <a:prstGeom prst="leftBrace">
              <a:avLst>
                <a:gd name="adj1" fmla="val 101815"/>
                <a:gd name="adj2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7"/>
          <p:cNvSpPr txBox="1"/>
          <p:nvPr/>
        </p:nvSpPr>
        <p:spPr>
          <a:xfrm>
            <a:off x="774700" y="552450"/>
            <a:ext cx="4921250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对点训练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】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6"/>
          <p:cNvSpPr/>
          <p:nvPr/>
        </p:nvSpPr>
        <p:spPr>
          <a:xfrm>
            <a:off x="371475" y="1181100"/>
            <a:ext cx="9177338" cy="52197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 我国某边防站（海拔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4 900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米）的官兵为改善生活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试种蔬菜，他们先盖起简易阳光房，但蔬菜不能生长。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后来他们又在阳光房中搭架，架上盆栽，终于有了收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获。回答（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）、（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）题。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）盖简易阳光房改造的自然条件主要是（  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A 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热量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水分 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土壤 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光照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）在简易阳光房中再搭架盆栽，蔬菜才能生长，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解决的问题是（   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蒸发量大   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多虫害      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  C.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地温低     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太阳辐射强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04100" y="3265488"/>
            <a:ext cx="36353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22537" name="Rectangle 9"/>
          <p:cNvSpPr/>
          <p:nvPr/>
        </p:nvSpPr>
        <p:spPr>
          <a:xfrm>
            <a:off x="1382713" y="3402013"/>
            <a:ext cx="2135187" cy="38258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3789363" y="4457700"/>
            <a:ext cx="1922462" cy="38258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16300" y="4773613"/>
            <a:ext cx="36353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2"/>
          <p:cNvSpPr txBox="1"/>
          <p:nvPr/>
        </p:nvSpPr>
        <p:spPr>
          <a:xfrm>
            <a:off x="573088" y="628650"/>
            <a:ext cx="375285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二、农业地域的形成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Text Box 3"/>
          <p:cNvSpPr txBox="1"/>
          <p:nvPr/>
        </p:nvSpPr>
        <p:spPr>
          <a:xfrm>
            <a:off x="582613" y="1238250"/>
            <a:ext cx="58626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什么是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农业地域？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582613" y="1825625"/>
            <a:ext cx="8159750" cy="1630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是指在一定的地域和一定的历史发展阶段，在自然、社会、经济和科技等条件的综合作用下，形成的农业生产地区。</a:t>
            </a:r>
            <a:endParaRPr lang="en-US" altLang="zh-CN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501650" y="3525838"/>
            <a:ext cx="58626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农业地域的形成？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15" name="Rectangle 15"/>
          <p:cNvSpPr/>
          <p:nvPr/>
        </p:nvSpPr>
        <p:spPr>
          <a:xfrm>
            <a:off x="865188" y="4333875"/>
            <a:ext cx="3756025" cy="519113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动植物分布的地域差异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616" name="Rectangle 16"/>
          <p:cNvSpPr/>
          <p:nvPr/>
        </p:nvSpPr>
        <p:spPr>
          <a:xfrm>
            <a:off x="1157288" y="5118100"/>
            <a:ext cx="3398837" cy="519113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自然条件的地域差异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617" name="Rectangle 17"/>
          <p:cNvSpPr/>
          <p:nvPr/>
        </p:nvSpPr>
        <p:spPr>
          <a:xfrm>
            <a:off x="484188" y="5822950"/>
            <a:ext cx="4113212" cy="519113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社会经济条件的地域差异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618" name="Rectangle 18"/>
          <p:cNvSpPr/>
          <p:nvPr/>
        </p:nvSpPr>
        <p:spPr>
          <a:xfrm>
            <a:off x="4879975" y="5106988"/>
            <a:ext cx="3041650" cy="51911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不同农业地域类型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619" name="AutoShape 19"/>
          <p:cNvSpPr/>
          <p:nvPr/>
        </p:nvSpPr>
        <p:spPr>
          <a:xfrm>
            <a:off x="4602163" y="4592638"/>
            <a:ext cx="130175" cy="1566862"/>
          </a:xfrm>
          <a:prstGeom prst="rightBrace">
            <a:avLst>
              <a:gd name="adj1" fmla="val 100304"/>
              <a:gd name="adj2" fmla="val 50000"/>
            </a:avLst>
          </a:prstGeom>
          <a:noFill/>
          <a:ln w="1905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5615" grpId="0"/>
      <p:bldP spid="25616" grpId="0"/>
      <p:bldP spid="25617" grpId="0"/>
      <p:bldP spid="25618" grpId="0"/>
      <p:bldP spid="256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9"/>
          <p:cNvSpPr txBox="1"/>
          <p:nvPr/>
        </p:nvSpPr>
        <p:spPr>
          <a:xfrm>
            <a:off x="522288" y="1158875"/>
            <a:ext cx="6188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农业地域的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实质是什么？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522288" y="1754188"/>
            <a:ext cx="8175625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农业地域的形成实质是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因地制宜发展农业、合理利用农业土地的结果。</a:t>
            </a:r>
            <a:endParaRPr lang="zh-CN" altLang="en-US" sz="28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 Box 11"/>
          <p:cNvSpPr txBox="1"/>
          <p:nvPr/>
        </p:nvSpPr>
        <p:spPr>
          <a:xfrm>
            <a:off x="522288" y="2801938"/>
            <a:ext cx="8315325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因此，在同一农业地域内，农业生产条件、结构、经营方式、发展方向等具有相同的特征。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1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7025" y="2463800"/>
            <a:ext cx="4687888" cy="394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 Box 3"/>
          <p:cNvSpPr txBox="1"/>
          <p:nvPr/>
        </p:nvSpPr>
        <p:spPr>
          <a:xfrm>
            <a:off x="461963" y="600075"/>
            <a:ext cx="62499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澳大利亚混合农业的形成</a:t>
            </a:r>
            <a:endParaRPr lang="zh-CN" altLang="en-US" sz="2800" b="1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sp>
        <p:nvSpPr>
          <p:cNvPr id="35844" name="Text Box 5"/>
          <p:cNvSpPr txBox="1"/>
          <p:nvPr/>
        </p:nvSpPr>
        <p:spPr>
          <a:xfrm>
            <a:off x="501650" y="1201738"/>
            <a:ext cx="72167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）读图说出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澳大利亚混合农业的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分布。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668338" y="1747838"/>
            <a:ext cx="46751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东南部和西南部的草原地区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6096000" y="4589463"/>
            <a:ext cx="30480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墨累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达令盆地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1925" y="2463800"/>
            <a:ext cx="3917950" cy="4125913"/>
            <a:chOff x="1023908" y="924895"/>
            <a:chExt cx="4709552" cy="3981214"/>
          </a:xfrm>
        </p:grpSpPr>
        <p:grpSp>
          <p:nvGrpSpPr>
            <p:cNvPr id="35865" name="组合 10"/>
            <p:cNvGrpSpPr/>
            <p:nvPr/>
          </p:nvGrpSpPr>
          <p:grpSpPr>
            <a:xfrm>
              <a:off x="1023908" y="953685"/>
              <a:ext cx="4709552" cy="3952424"/>
              <a:chOff x="1023908" y="953685"/>
              <a:chExt cx="4709552" cy="3952424"/>
            </a:xfrm>
          </p:grpSpPr>
          <p:grpSp>
            <p:nvGrpSpPr>
              <p:cNvPr id="35867" name="组合 12"/>
              <p:cNvGrpSpPr/>
              <p:nvPr/>
            </p:nvGrpSpPr>
            <p:grpSpPr>
              <a:xfrm>
                <a:off x="1028700" y="953685"/>
                <a:ext cx="4704760" cy="3952424"/>
                <a:chOff x="1028700" y="1063869"/>
                <a:chExt cx="4704760" cy="3952424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1029633" y="1064185"/>
                  <a:ext cx="4703827" cy="3952108"/>
                </a:xfrm>
                <a:prstGeom prst="roundRect">
                  <a:avLst>
                    <a:gd name="adj" fmla="val 209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1104054" y="1557432"/>
                  <a:ext cx="4551169" cy="2787921"/>
                </a:xfrm>
                <a:prstGeom prst="roundRect">
                  <a:avLst>
                    <a:gd name="adj" fmla="val 209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等腰三角形 20"/>
                <p:cNvSpPr/>
                <p:nvPr/>
              </p:nvSpPr>
              <p:spPr>
                <a:xfrm flipV="1">
                  <a:off x="3292813" y="1540582"/>
                  <a:ext cx="173650" cy="150119"/>
                </a:xfrm>
                <a:prstGeom prst="triangl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868" name="组合 13"/>
              <p:cNvGrpSpPr/>
              <p:nvPr/>
            </p:nvGrpSpPr>
            <p:grpSpPr>
              <a:xfrm>
                <a:off x="1023908" y="2136959"/>
                <a:ext cx="4709552" cy="2648591"/>
                <a:chOff x="2723190" y="3183063"/>
                <a:chExt cx="4709552" cy="2648591"/>
              </a:xfrm>
            </p:grpSpPr>
            <p:grpSp>
              <p:nvGrpSpPr>
                <p:cNvPr id="35869" name="组合 14"/>
                <p:cNvGrpSpPr/>
                <p:nvPr/>
              </p:nvGrpSpPr>
              <p:grpSpPr>
                <a:xfrm>
                  <a:off x="2723190" y="3434457"/>
                  <a:ext cx="4709552" cy="2397197"/>
                  <a:chOff x="2723190" y="3434457"/>
                  <a:chExt cx="4709552" cy="2397197"/>
                </a:xfrm>
              </p:grpSpPr>
              <p:pic>
                <p:nvPicPr>
                  <p:cNvPr id="35871" name="图片 1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003878" y="3434457"/>
                    <a:ext cx="1219200" cy="1219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872" name="TextBox 7"/>
                  <p:cNvSpPr txBox="1"/>
                  <p:nvPr/>
                </p:nvSpPr>
                <p:spPr>
                  <a:xfrm>
                    <a:off x="2723190" y="5386109"/>
                    <a:ext cx="4709552" cy="4455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ctr"/>
                    <a:r>
                      <a:rPr lang="zh-CN" altLang="en-US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耕作业</a:t>
                    </a:r>
                    <a:r>
                      <a:rPr lang="en-US" altLang="zh-CN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(</a:t>
                    </a:r>
                    <a:r>
                      <a:rPr lang="zh-CN" altLang="en-US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小麦</a:t>
                    </a:r>
                    <a:r>
                      <a:rPr lang="en-US" altLang="zh-CN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)+</a:t>
                    </a:r>
                    <a:r>
                      <a:rPr lang="zh-CN" altLang="en-US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畜牧业</a:t>
                    </a:r>
                    <a:r>
                      <a:rPr lang="en-US" altLang="zh-CN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(</a:t>
                    </a:r>
                    <a:r>
                      <a:rPr lang="zh-CN" altLang="en-US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牧羊</a:t>
                    </a:r>
                    <a:r>
                      <a:rPr lang="en-US" altLang="zh-CN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)</a:t>
                    </a:r>
                    <a:endParaRPr lang="zh-CN" altLang="en-US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pic>
              <p:nvPicPr>
                <p:cNvPr id="35870" name="Picture 2" descr="http://pic.nipic.com/2008-03-25/20083259140173_2.jpg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3515056" y="3183063"/>
                  <a:ext cx="785537" cy="14611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12" name="文本框 58"/>
            <p:cNvSpPr txBox="1"/>
            <p:nvPr/>
          </p:nvSpPr>
          <p:spPr>
            <a:xfrm>
              <a:off x="2567680" y="924895"/>
              <a:ext cx="1622009" cy="5238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2800" kern="1200" cap="none" spc="0" normalizeH="0" baseline="0" noProof="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混合农业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37025" y="2422525"/>
            <a:ext cx="4705350" cy="4167188"/>
            <a:chOff x="6424621" y="914767"/>
            <a:chExt cx="4704760" cy="4027484"/>
          </a:xfrm>
        </p:grpSpPr>
        <p:grpSp>
          <p:nvGrpSpPr>
            <p:cNvPr id="35849" name="组合 22"/>
            <p:cNvGrpSpPr/>
            <p:nvPr/>
          </p:nvGrpSpPr>
          <p:grpSpPr>
            <a:xfrm>
              <a:off x="6424621" y="914767"/>
              <a:ext cx="4704760" cy="3991342"/>
              <a:chOff x="6424621" y="1024951"/>
              <a:chExt cx="4704760" cy="3991342"/>
            </a:xfrm>
          </p:grpSpPr>
          <p:grpSp>
            <p:nvGrpSpPr>
              <p:cNvPr id="35860" name="组合 35"/>
              <p:cNvGrpSpPr/>
              <p:nvPr/>
            </p:nvGrpSpPr>
            <p:grpSpPr>
              <a:xfrm>
                <a:off x="6424621" y="1081735"/>
                <a:ext cx="4704760" cy="3934558"/>
                <a:chOff x="1028700" y="1063870"/>
                <a:chExt cx="4704760" cy="3934558"/>
              </a:xfrm>
            </p:grpSpPr>
            <p:sp>
              <p:nvSpPr>
                <p:cNvPr id="38" name="圆角矩形 37"/>
                <p:cNvSpPr/>
                <p:nvPr/>
              </p:nvSpPr>
              <p:spPr>
                <a:xfrm>
                  <a:off x="1028700" y="1063855"/>
                  <a:ext cx="4704760" cy="3933893"/>
                </a:xfrm>
                <a:prstGeom prst="roundRect">
                  <a:avLst>
                    <a:gd name="adj" fmla="val 209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圆角矩形 38"/>
                <p:cNvSpPr/>
                <p:nvPr/>
              </p:nvSpPr>
              <p:spPr>
                <a:xfrm>
                  <a:off x="1101716" y="1557893"/>
                  <a:ext cx="4552379" cy="3376949"/>
                </a:xfrm>
                <a:prstGeom prst="roundRect">
                  <a:avLst>
                    <a:gd name="adj" fmla="val 209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等腰三角形 39"/>
                <p:cNvSpPr/>
                <p:nvPr/>
              </p:nvSpPr>
              <p:spPr>
                <a:xfrm flipV="1">
                  <a:off x="3292191" y="1541015"/>
                  <a:ext cx="173016" cy="148826"/>
                </a:xfrm>
                <a:prstGeom prst="triangl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文本框 52"/>
              <p:cNvSpPr txBox="1"/>
              <p:nvPr/>
            </p:nvSpPr>
            <p:spPr>
              <a:xfrm>
                <a:off x="8323033" y="1024951"/>
                <a:ext cx="903175" cy="5231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dirty="0">
                    <a:solidFill>
                      <a:schemeClr val="bg1"/>
                    </a:solidFill>
                    <a:latin typeface="+mj-ea"/>
                    <a:ea typeface="+mj-ea"/>
                    <a:cs typeface="+mn-cs"/>
                  </a:rPr>
                  <a:t>分布</a:t>
                </a:r>
                <a:endParaRPr kumimoji="0" lang="zh-CN" altLang="en-US" sz="2800" kern="1200" cap="none" spc="0" normalizeH="0" baseline="0" noProof="0" dirty="0">
                  <a:solidFill>
                    <a:schemeClr val="bg1"/>
                  </a:solidFill>
                  <a:latin typeface="+mj-ea"/>
                  <a:ea typeface="+mj-ea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462490" y="1631469"/>
              <a:ext cx="2255773" cy="2174197"/>
              <a:chOff x="3324339" y="4111752"/>
              <a:chExt cx="739594" cy="71284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4" name="Freeform 323"/>
              <p:cNvSpPr/>
              <p:nvPr/>
            </p:nvSpPr>
            <p:spPr bwMode="auto">
              <a:xfrm>
                <a:off x="3324339" y="4111752"/>
                <a:ext cx="739594" cy="609421"/>
              </a:xfrm>
              <a:custGeom>
                <a:avLst/>
                <a:gdLst>
                  <a:gd name="T0" fmla="*/ 1 w 1543"/>
                  <a:gd name="T1" fmla="*/ 17 h 1343"/>
                  <a:gd name="T2" fmla="*/ 1 w 1543"/>
                  <a:gd name="T3" fmla="*/ 16 h 1343"/>
                  <a:gd name="T4" fmla="*/ 1 w 1543"/>
                  <a:gd name="T5" fmla="*/ 12 h 1343"/>
                  <a:gd name="T6" fmla="*/ 3 w 1543"/>
                  <a:gd name="T7" fmla="*/ 10 h 1343"/>
                  <a:gd name="T8" fmla="*/ 8 w 1543"/>
                  <a:gd name="T9" fmla="*/ 8 h 1343"/>
                  <a:gd name="T10" fmla="*/ 9 w 1543"/>
                  <a:gd name="T11" fmla="*/ 6 h 1343"/>
                  <a:gd name="T12" fmla="*/ 9 w 1543"/>
                  <a:gd name="T13" fmla="*/ 6 h 1343"/>
                  <a:gd name="T14" fmla="*/ 10 w 1543"/>
                  <a:gd name="T15" fmla="*/ 5 h 1343"/>
                  <a:gd name="T16" fmla="*/ 13 w 1543"/>
                  <a:gd name="T17" fmla="*/ 4 h 1343"/>
                  <a:gd name="T18" fmla="*/ 14 w 1543"/>
                  <a:gd name="T19" fmla="*/ 4 h 1343"/>
                  <a:gd name="T20" fmla="*/ 14 w 1543"/>
                  <a:gd name="T21" fmla="*/ 4 h 1343"/>
                  <a:gd name="T22" fmla="*/ 17 w 1543"/>
                  <a:gd name="T23" fmla="*/ 1 h 1343"/>
                  <a:gd name="T24" fmla="*/ 20 w 1543"/>
                  <a:gd name="T25" fmla="*/ 2 h 1343"/>
                  <a:gd name="T26" fmla="*/ 24 w 1543"/>
                  <a:gd name="T27" fmla="*/ 7 h 1343"/>
                  <a:gd name="T28" fmla="*/ 25 w 1543"/>
                  <a:gd name="T29" fmla="*/ 1 h 1343"/>
                  <a:gd name="T30" fmla="*/ 27 w 1543"/>
                  <a:gd name="T31" fmla="*/ 4 h 1343"/>
                  <a:gd name="T32" fmla="*/ 29 w 1543"/>
                  <a:gd name="T33" fmla="*/ 9 h 1343"/>
                  <a:gd name="T34" fmla="*/ 32 w 1543"/>
                  <a:gd name="T35" fmla="*/ 13 h 1343"/>
                  <a:gd name="T36" fmla="*/ 33 w 1543"/>
                  <a:gd name="T37" fmla="*/ 14 h 1343"/>
                  <a:gd name="T38" fmla="*/ 36 w 1543"/>
                  <a:gd name="T39" fmla="*/ 19 h 1343"/>
                  <a:gd name="T40" fmla="*/ 34 w 1543"/>
                  <a:gd name="T41" fmla="*/ 25 h 1343"/>
                  <a:gd name="T42" fmla="*/ 30 w 1543"/>
                  <a:gd name="T43" fmla="*/ 30 h 1343"/>
                  <a:gd name="T44" fmla="*/ 29 w 1543"/>
                  <a:gd name="T45" fmla="*/ 31 h 1343"/>
                  <a:gd name="T46" fmla="*/ 27 w 1543"/>
                  <a:gd name="T47" fmla="*/ 31 h 1343"/>
                  <a:gd name="T48" fmla="*/ 24 w 1543"/>
                  <a:gd name="T49" fmla="*/ 29 h 1343"/>
                  <a:gd name="T50" fmla="*/ 22 w 1543"/>
                  <a:gd name="T51" fmla="*/ 27 h 1343"/>
                  <a:gd name="T52" fmla="*/ 22 w 1543"/>
                  <a:gd name="T53" fmla="*/ 27 h 1343"/>
                  <a:gd name="T54" fmla="*/ 22 w 1543"/>
                  <a:gd name="T55" fmla="*/ 23 h 1343"/>
                  <a:gd name="T56" fmla="*/ 19 w 1543"/>
                  <a:gd name="T57" fmla="*/ 26 h 1343"/>
                  <a:gd name="T58" fmla="*/ 16 w 1543"/>
                  <a:gd name="T59" fmla="*/ 22 h 1343"/>
                  <a:gd name="T60" fmla="*/ 9 w 1543"/>
                  <a:gd name="T61" fmla="*/ 25 h 1343"/>
                  <a:gd name="T62" fmla="*/ 4 w 1543"/>
                  <a:gd name="T63" fmla="*/ 27 h 1343"/>
                  <a:gd name="T64" fmla="*/ 2 w 1543"/>
                  <a:gd name="T65" fmla="*/ 22 h 13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3"/>
                  <a:gd name="T100" fmla="*/ 0 h 1343"/>
                  <a:gd name="T101" fmla="*/ 1543 w 1543"/>
                  <a:gd name="T102" fmla="*/ 1343 h 13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3" h="1343">
                    <a:moveTo>
                      <a:pt x="0" y="708"/>
                    </a:moveTo>
                    <a:lnTo>
                      <a:pt x="25" y="718"/>
                    </a:lnTo>
                    <a:lnTo>
                      <a:pt x="9" y="678"/>
                    </a:lnTo>
                    <a:lnTo>
                      <a:pt x="41" y="701"/>
                    </a:lnTo>
                    <a:lnTo>
                      <a:pt x="9" y="622"/>
                    </a:lnTo>
                    <a:lnTo>
                      <a:pt x="31" y="505"/>
                    </a:lnTo>
                    <a:lnTo>
                      <a:pt x="39" y="536"/>
                    </a:lnTo>
                    <a:lnTo>
                      <a:pt x="135" y="442"/>
                    </a:lnTo>
                    <a:lnTo>
                      <a:pt x="296" y="399"/>
                    </a:lnTo>
                    <a:lnTo>
                      <a:pt x="352" y="330"/>
                    </a:lnTo>
                    <a:lnTo>
                      <a:pt x="349" y="285"/>
                    </a:lnTo>
                    <a:lnTo>
                      <a:pt x="369" y="252"/>
                    </a:lnTo>
                    <a:lnTo>
                      <a:pt x="393" y="304"/>
                    </a:lnTo>
                    <a:lnTo>
                      <a:pt x="393" y="248"/>
                    </a:lnTo>
                    <a:lnTo>
                      <a:pt x="432" y="260"/>
                    </a:lnTo>
                    <a:lnTo>
                      <a:pt x="436" y="218"/>
                    </a:lnTo>
                    <a:lnTo>
                      <a:pt x="492" y="150"/>
                    </a:lnTo>
                    <a:lnTo>
                      <a:pt x="552" y="154"/>
                    </a:lnTo>
                    <a:lnTo>
                      <a:pt x="563" y="221"/>
                    </a:lnTo>
                    <a:lnTo>
                      <a:pt x="588" y="183"/>
                    </a:lnTo>
                    <a:lnTo>
                      <a:pt x="631" y="204"/>
                    </a:lnTo>
                    <a:lnTo>
                      <a:pt x="616" y="160"/>
                    </a:lnTo>
                    <a:lnTo>
                      <a:pt x="655" y="89"/>
                    </a:lnTo>
                    <a:lnTo>
                      <a:pt x="743" y="62"/>
                    </a:lnTo>
                    <a:lnTo>
                      <a:pt x="719" y="18"/>
                    </a:lnTo>
                    <a:lnTo>
                      <a:pt x="893" y="73"/>
                    </a:lnTo>
                    <a:lnTo>
                      <a:pt x="856" y="194"/>
                    </a:lnTo>
                    <a:lnTo>
                      <a:pt x="1030" y="318"/>
                    </a:lnTo>
                    <a:lnTo>
                      <a:pt x="1073" y="267"/>
                    </a:lnTo>
                    <a:lnTo>
                      <a:pt x="1095" y="61"/>
                    </a:lnTo>
                    <a:lnTo>
                      <a:pt x="1135" y="0"/>
                    </a:lnTo>
                    <a:lnTo>
                      <a:pt x="1173" y="158"/>
                    </a:lnTo>
                    <a:lnTo>
                      <a:pt x="1231" y="194"/>
                    </a:lnTo>
                    <a:lnTo>
                      <a:pt x="1270" y="375"/>
                    </a:lnTo>
                    <a:lnTo>
                      <a:pt x="1363" y="433"/>
                    </a:lnTo>
                    <a:lnTo>
                      <a:pt x="1400" y="536"/>
                    </a:lnTo>
                    <a:lnTo>
                      <a:pt x="1432" y="529"/>
                    </a:lnTo>
                    <a:lnTo>
                      <a:pt x="1441" y="584"/>
                    </a:lnTo>
                    <a:lnTo>
                      <a:pt x="1518" y="663"/>
                    </a:lnTo>
                    <a:lnTo>
                      <a:pt x="1543" y="802"/>
                    </a:lnTo>
                    <a:lnTo>
                      <a:pt x="1524" y="942"/>
                    </a:lnTo>
                    <a:lnTo>
                      <a:pt x="1459" y="1059"/>
                    </a:lnTo>
                    <a:lnTo>
                      <a:pt x="1408" y="1261"/>
                    </a:lnTo>
                    <a:lnTo>
                      <a:pt x="1323" y="1282"/>
                    </a:lnTo>
                    <a:lnTo>
                      <a:pt x="1267" y="1320"/>
                    </a:lnTo>
                    <a:lnTo>
                      <a:pt x="1272" y="1343"/>
                    </a:lnTo>
                    <a:lnTo>
                      <a:pt x="1216" y="1276"/>
                    </a:lnTo>
                    <a:lnTo>
                      <a:pt x="1158" y="1324"/>
                    </a:lnTo>
                    <a:lnTo>
                      <a:pt x="1085" y="1304"/>
                    </a:lnTo>
                    <a:lnTo>
                      <a:pt x="1024" y="1253"/>
                    </a:lnTo>
                    <a:lnTo>
                      <a:pt x="1001" y="1153"/>
                    </a:lnTo>
                    <a:lnTo>
                      <a:pt x="955" y="1165"/>
                    </a:lnTo>
                    <a:lnTo>
                      <a:pt x="955" y="1096"/>
                    </a:lnTo>
                    <a:lnTo>
                      <a:pt x="939" y="1140"/>
                    </a:lnTo>
                    <a:lnTo>
                      <a:pt x="907" y="1143"/>
                    </a:lnTo>
                    <a:lnTo>
                      <a:pt x="940" y="1011"/>
                    </a:lnTo>
                    <a:lnTo>
                      <a:pt x="875" y="1135"/>
                    </a:lnTo>
                    <a:lnTo>
                      <a:pt x="843" y="1109"/>
                    </a:lnTo>
                    <a:lnTo>
                      <a:pt x="809" y="1012"/>
                    </a:lnTo>
                    <a:lnTo>
                      <a:pt x="694" y="959"/>
                    </a:lnTo>
                    <a:lnTo>
                      <a:pt x="490" y="998"/>
                    </a:lnTo>
                    <a:lnTo>
                      <a:pt x="404" y="1071"/>
                    </a:lnTo>
                    <a:lnTo>
                      <a:pt x="263" y="1075"/>
                    </a:lnTo>
                    <a:lnTo>
                      <a:pt x="182" y="1139"/>
                    </a:lnTo>
                    <a:lnTo>
                      <a:pt x="76" y="1094"/>
                    </a:lnTo>
                    <a:lnTo>
                      <a:pt x="100" y="966"/>
                    </a:lnTo>
                    <a:lnTo>
                      <a:pt x="0" y="708"/>
                    </a:lnTo>
                    <a:close/>
                  </a:path>
                </a:pathLst>
              </a:custGeom>
              <a:grpFill/>
              <a:ln w="6350">
                <a:solidFill>
                  <a:schemeClr val="accent6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24"/>
              <p:cNvSpPr/>
              <p:nvPr/>
            </p:nvSpPr>
            <p:spPr bwMode="auto">
              <a:xfrm>
                <a:off x="3903883" y="4756179"/>
                <a:ext cx="65704" cy="68421"/>
              </a:xfrm>
              <a:custGeom>
                <a:avLst/>
                <a:gdLst>
                  <a:gd name="T0" fmla="*/ 0 w 134"/>
                  <a:gd name="T1" fmla="*/ 1 h 150"/>
                  <a:gd name="T2" fmla="*/ 0 w 134"/>
                  <a:gd name="T3" fmla="*/ 0 h 150"/>
                  <a:gd name="T4" fmla="*/ 2 w 134"/>
                  <a:gd name="T5" fmla="*/ 1 h 150"/>
                  <a:gd name="T6" fmla="*/ 3 w 134"/>
                  <a:gd name="T7" fmla="*/ 0 h 150"/>
                  <a:gd name="T8" fmla="*/ 3 w 134"/>
                  <a:gd name="T9" fmla="*/ 1 h 150"/>
                  <a:gd name="T10" fmla="*/ 3 w 134"/>
                  <a:gd name="T11" fmla="*/ 2 h 150"/>
                  <a:gd name="T12" fmla="*/ 2 w 134"/>
                  <a:gd name="T13" fmla="*/ 3 h 150"/>
                  <a:gd name="T14" fmla="*/ 1 w 134"/>
                  <a:gd name="T15" fmla="*/ 3 h 150"/>
                  <a:gd name="T16" fmla="*/ 0 w 134"/>
                  <a:gd name="T17" fmla="*/ 1 h 1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4"/>
                  <a:gd name="T28" fmla="*/ 0 h 150"/>
                  <a:gd name="T29" fmla="*/ 134 w 134"/>
                  <a:gd name="T30" fmla="*/ 150 h 1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4" h="150">
                    <a:moveTo>
                      <a:pt x="0" y="25"/>
                    </a:moveTo>
                    <a:lnTo>
                      <a:pt x="1" y="0"/>
                    </a:lnTo>
                    <a:lnTo>
                      <a:pt x="67" y="20"/>
                    </a:lnTo>
                    <a:lnTo>
                      <a:pt x="121" y="2"/>
                    </a:lnTo>
                    <a:lnTo>
                      <a:pt x="134" y="40"/>
                    </a:lnTo>
                    <a:lnTo>
                      <a:pt x="134" y="86"/>
                    </a:lnTo>
                    <a:lnTo>
                      <a:pt x="83" y="150"/>
                    </a:lnTo>
                    <a:lnTo>
                      <a:pt x="50" y="147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chemeClr val="accent6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8632557" y="2709874"/>
              <a:ext cx="998412" cy="630589"/>
            </a:xfrm>
            <a:custGeom>
              <a:avLst/>
              <a:gdLst>
                <a:gd name="connsiteX0" fmla="*/ 1314 w 963215"/>
                <a:gd name="connsiteY0" fmla="*/ 215859 h 512742"/>
                <a:gd name="connsiteX1" fmla="*/ 72566 w 963215"/>
                <a:gd name="connsiteY1" fmla="*/ 203984 h 512742"/>
                <a:gd name="connsiteX2" fmla="*/ 143818 w 963215"/>
                <a:gd name="connsiteY2" fmla="*/ 156483 h 512742"/>
                <a:gd name="connsiteX3" fmla="*/ 179444 w 963215"/>
                <a:gd name="connsiteY3" fmla="*/ 144607 h 512742"/>
                <a:gd name="connsiteX4" fmla="*/ 310072 w 963215"/>
                <a:gd name="connsiteY4" fmla="*/ 156483 h 512742"/>
                <a:gd name="connsiteX5" fmla="*/ 369449 w 963215"/>
                <a:gd name="connsiteY5" fmla="*/ 215859 h 512742"/>
                <a:gd name="connsiteX6" fmla="*/ 405075 w 963215"/>
                <a:gd name="connsiteY6" fmla="*/ 251485 h 512742"/>
                <a:gd name="connsiteX7" fmla="*/ 476327 w 963215"/>
                <a:gd name="connsiteY7" fmla="*/ 239610 h 512742"/>
                <a:gd name="connsiteX8" fmla="*/ 511953 w 963215"/>
                <a:gd name="connsiteY8" fmla="*/ 227735 h 512742"/>
                <a:gd name="connsiteX9" fmla="*/ 583205 w 963215"/>
                <a:gd name="connsiteY9" fmla="*/ 239610 h 512742"/>
                <a:gd name="connsiteX10" fmla="*/ 606955 w 963215"/>
                <a:gd name="connsiteY10" fmla="*/ 275236 h 512742"/>
                <a:gd name="connsiteX11" fmla="*/ 701958 w 963215"/>
                <a:gd name="connsiteY11" fmla="*/ 239610 h 512742"/>
                <a:gd name="connsiteX12" fmla="*/ 761335 w 963215"/>
                <a:gd name="connsiteY12" fmla="*/ 168358 h 512742"/>
                <a:gd name="connsiteX13" fmla="*/ 808836 w 963215"/>
                <a:gd name="connsiteY13" fmla="*/ 97106 h 512742"/>
                <a:gd name="connsiteX14" fmla="*/ 832587 w 963215"/>
                <a:gd name="connsiteY14" fmla="*/ 61480 h 512742"/>
                <a:gd name="connsiteX15" fmla="*/ 868213 w 963215"/>
                <a:gd name="connsiteY15" fmla="*/ 49605 h 512742"/>
                <a:gd name="connsiteX16" fmla="*/ 963215 w 963215"/>
                <a:gd name="connsiteY16" fmla="*/ 37729 h 512742"/>
                <a:gd name="connsiteX17" fmla="*/ 951340 w 963215"/>
                <a:gd name="connsiteY17" fmla="*/ 97106 h 512742"/>
                <a:gd name="connsiteX18" fmla="*/ 939465 w 963215"/>
                <a:gd name="connsiteY18" fmla="*/ 168358 h 512742"/>
                <a:gd name="connsiteX19" fmla="*/ 856337 w 963215"/>
                <a:gd name="connsiteY19" fmla="*/ 275236 h 512742"/>
                <a:gd name="connsiteX20" fmla="*/ 832587 w 963215"/>
                <a:gd name="connsiteY20" fmla="*/ 346488 h 512742"/>
                <a:gd name="connsiteX21" fmla="*/ 820711 w 963215"/>
                <a:gd name="connsiteY21" fmla="*/ 393989 h 512742"/>
                <a:gd name="connsiteX22" fmla="*/ 773210 w 963215"/>
                <a:gd name="connsiteY22" fmla="*/ 465241 h 512742"/>
                <a:gd name="connsiteX23" fmla="*/ 701958 w 963215"/>
                <a:gd name="connsiteY23" fmla="*/ 512742 h 512742"/>
                <a:gd name="connsiteX24" fmla="*/ 547579 w 963215"/>
                <a:gd name="connsiteY24" fmla="*/ 512742 h 512742"/>
                <a:gd name="connsiteX25" fmla="*/ 321948 w 963215"/>
                <a:gd name="connsiteY25" fmla="*/ 500867 h 512742"/>
                <a:gd name="connsiteX26" fmla="*/ 310072 w 963215"/>
                <a:gd name="connsiteY26" fmla="*/ 429615 h 512742"/>
                <a:gd name="connsiteX27" fmla="*/ 274446 w 963215"/>
                <a:gd name="connsiteY27" fmla="*/ 417740 h 512742"/>
                <a:gd name="connsiteX28" fmla="*/ 226945 w 963215"/>
                <a:gd name="connsiteY28" fmla="*/ 393989 h 512742"/>
                <a:gd name="connsiteX29" fmla="*/ 215070 w 963215"/>
                <a:gd name="connsiteY29" fmla="*/ 370238 h 512742"/>
                <a:gd name="connsiteX30" fmla="*/ 179444 w 963215"/>
                <a:gd name="connsiteY30" fmla="*/ 405864 h 512742"/>
                <a:gd name="connsiteX31" fmla="*/ 167568 w 963215"/>
                <a:gd name="connsiteY31" fmla="*/ 358363 h 512742"/>
                <a:gd name="connsiteX32" fmla="*/ 215070 w 963215"/>
                <a:gd name="connsiteY32" fmla="*/ 287111 h 512742"/>
                <a:gd name="connsiteX33" fmla="*/ 167568 w 963215"/>
                <a:gd name="connsiteY33" fmla="*/ 227735 h 512742"/>
                <a:gd name="connsiteX34" fmla="*/ 155693 w 963215"/>
                <a:gd name="connsiteY34" fmla="*/ 263361 h 512742"/>
                <a:gd name="connsiteX35" fmla="*/ 143818 w 963215"/>
                <a:gd name="connsiteY35" fmla="*/ 310862 h 512742"/>
                <a:gd name="connsiteX36" fmla="*/ 96317 w 963215"/>
                <a:gd name="connsiteY36" fmla="*/ 393989 h 512742"/>
                <a:gd name="connsiteX37" fmla="*/ 48815 w 963215"/>
                <a:gd name="connsiteY37" fmla="*/ 322737 h 512742"/>
                <a:gd name="connsiteX38" fmla="*/ 25065 w 963215"/>
                <a:gd name="connsiteY38" fmla="*/ 239610 h 512742"/>
                <a:gd name="connsiteX39" fmla="*/ 1314 w 963215"/>
                <a:gd name="connsiteY39" fmla="*/ 215859 h 512742"/>
                <a:gd name="connsiteX0-1" fmla="*/ 1314 w 998841"/>
                <a:gd name="connsiteY0-2" fmla="*/ 333746 h 630629"/>
                <a:gd name="connsiteX1-3" fmla="*/ 72566 w 998841"/>
                <a:gd name="connsiteY1-4" fmla="*/ 321871 h 630629"/>
                <a:gd name="connsiteX2-5" fmla="*/ 143818 w 998841"/>
                <a:gd name="connsiteY2-6" fmla="*/ 274370 h 630629"/>
                <a:gd name="connsiteX3-7" fmla="*/ 179444 w 998841"/>
                <a:gd name="connsiteY3-8" fmla="*/ 262494 h 630629"/>
                <a:gd name="connsiteX4-9" fmla="*/ 310072 w 998841"/>
                <a:gd name="connsiteY4-10" fmla="*/ 274370 h 630629"/>
                <a:gd name="connsiteX5-11" fmla="*/ 369449 w 998841"/>
                <a:gd name="connsiteY5-12" fmla="*/ 333746 h 630629"/>
                <a:gd name="connsiteX6-13" fmla="*/ 405075 w 998841"/>
                <a:gd name="connsiteY6-14" fmla="*/ 369372 h 630629"/>
                <a:gd name="connsiteX7-15" fmla="*/ 476327 w 998841"/>
                <a:gd name="connsiteY7-16" fmla="*/ 357497 h 630629"/>
                <a:gd name="connsiteX8-17" fmla="*/ 511953 w 998841"/>
                <a:gd name="connsiteY8-18" fmla="*/ 345622 h 630629"/>
                <a:gd name="connsiteX9-19" fmla="*/ 583205 w 998841"/>
                <a:gd name="connsiteY9-20" fmla="*/ 357497 h 630629"/>
                <a:gd name="connsiteX10-21" fmla="*/ 606955 w 998841"/>
                <a:gd name="connsiteY10-22" fmla="*/ 393123 h 630629"/>
                <a:gd name="connsiteX11-23" fmla="*/ 701958 w 998841"/>
                <a:gd name="connsiteY11-24" fmla="*/ 357497 h 630629"/>
                <a:gd name="connsiteX12-25" fmla="*/ 761335 w 998841"/>
                <a:gd name="connsiteY12-26" fmla="*/ 286245 h 630629"/>
                <a:gd name="connsiteX13-27" fmla="*/ 808836 w 998841"/>
                <a:gd name="connsiteY13-28" fmla="*/ 214993 h 630629"/>
                <a:gd name="connsiteX14-29" fmla="*/ 832587 w 998841"/>
                <a:gd name="connsiteY14-30" fmla="*/ 179367 h 630629"/>
                <a:gd name="connsiteX15-31" fmla="*/ 868213 w 998841"/>
                <a:gd name="connsiteY15-32" fmla="*/ 167492 h 630629"/>
                <a:gd name="connsiteX16-33" fmla="*/ 998841 w 998841"/>
                <a:gd name="connsiteY16-34" fmla="*/ 13113 h 630629"/>
                <a:gd name="connsiteX17-35" fmla="*/ 951340 w 998841"/>
                <a:gd name="connsiteY17-36" fmla="*/ 214993 h 630629"/>
                <a:gd name="connsiteX18-37" fmla="*/ 939465 w 998841"/>
                <a:gd name="connsiteY18-38" fmla="*/ 286245 h 630629"/>
                <a:gd name="connsiteX19-39" fmla="*/ 856337 w 998841"/>
                <a:gd name="connsiteY19-40" fmla="*/ 393123 h 630629"/>
                <a:gd name="connsiteX20-41" fmla="*/ 832587 w 998841"/>
                <a:gd name="connsiteY20-42" fmla="*/ 464375 h 630629"/>
                <a:gd name="connsiteX21-43" fmla="*/ 820711 w 998841"/>
                <a:gd name="connsiteY21-44" fmla="*/ 511876 h 630629"/>
                <a:gd name="connsiteX22-45" fmla="*/ 773210 w 998841"/>
                <a:gd name="connsiteY22-46" fmla="*/ 583128 h 630629"/>
                <a:gd name="connsiteX23-47" fmla="*/ 701958 w 998841"/>
                <a:gd name="connsiteY23-48" fmla="*/ 630629 h 630629"/>
                <a:gd name="connsiteX24-49" fmla="*/ 547579 w 998841"/>
                <a:gd name="connsiteY24-50" fmla="*/ 630629 h 630629"/>
                <a:gd name="connsiteX25-51" fmla="*/ 321948 w 998841"/>
                <a:gd name="connsiteY25-52" fmla="*/ 618754 h 630629"/>
                <a:gd name="connsiteX26-53" fmla="*/ 310072 w 998841"/>
                <a:gd name="connsiteY26-54" fmla="*/ 547502 h 630629"/>
                <a:gd name="connsiteX27-55" fmla="*/ 274446 w 998841"/>
                <a:gd name="connsiteY27-56" fmla="*/ 535627 h 630629"/>
                <a:gd name="connsiteX28-57" fmla="*/ 226945 w 998841"/>
                <a:gd name="connsiteY28-58" fmla="*/ 511876 h 630629"/>
                <a:gd name="connsiteX29-59" fmla="*/ 215070 w 998841"/>
                <a:gd name="connsiteY29-60" fmla="*/ 488125 h 630629"/>
                <a:gd name="connsiteX30-61" fmla="*/ 179444 w 998841"/>
                <a:gd name="connsiteY30-62" fmla="*/ 523751 h 630629"/>
                <a:gd name="connsiteX31-63" fmla="*/ 167568 w 998841"/>
                <a:gd name="connsiteY31-64" fmla="*/ 476250 h 630629"/>
                <a:gd name="connsiteX32-65" fmla="*/ 215070 w 998841"/>
                <a:gd name="connsiteY32-66" fmla="*/ 404998 h 630629"/>
                <a:gd name="connsiteX33-67" fmla="*/ 167568 w 998841"/>
                <a:gd name="connsiteY33-68" fmla="*/ 345622 h 630629"/>
                <a:gd name="connsiteX34-69" fmla="*/ 155693 w 998841"/>
                <a:gd name="connsiteY34-70" fmla="*/ 381248 h 630629"/>
                <a:gd name="connsiteX35-71" fmla="*/ 143818 w 998841"/>
                <a:gd name="connsiteY35-72" fmla="*/ 428749 h 630629"/>
                <a:gd name="connsiteX36-73" fmla="*/ 96317 w 998841"/>
                <a:gd name="connsiteY36-74" fmla="*/ 511876 h 630629"/>
                <a:gd name="connsiteX37-75" fmla="*/ 48815 w 998841"/>
                <a:gd name="connsiteY37-76" fmla="*/ 440624 h 630629"/>
                <a:gd name="connsiteX38-77" fmla="*/ 25065 w 998841"/>
                <a:gd name="connsiteY38-78" fmla="*/ 357497 h 630629"/>
                <a:gd name="connsiteX39-79" fmla="*/ 1314 w 998841"/>
                <a:gd name="connsiteY39-80" fmla="*/ 333746 h 630629"/>
                <a:gd name="connsiteX0-81" fmla="*/ 1314 w 998841"/>
                <a:gd name="connsiteY0-82" fmla="*/ 333746 h 630629"/>
                <a:gd name="connsiteX1-83" fmla="*/ 72566 w 998841"/>
                <a:gd name="connsiteY1-84" fmla="*/ 321871 h 630629"/>
                <a:gd name="connsiteX2-85" fmla="*/ 143818 w 998841"/>
                <a:gd name="connsiteY2-86" fmla="*/ 274370 h 630629"/>
                <a:gd name="connsiteX3-87" fmla="*/ 179444 w 998841"/>
                <a:gd name="connsiteY3-88" fmla="*/ 262494 h 630629"/>
                <a:gd name="connsiteX4-89" fmla="*/ 310072 w 998841"/>
                <a:gd name="connsiteY4-90" fmla="*/ 274370 h 630629"/>
                <a:gd name="connsiteX5-91" fmla="*/ 357612 w 998841"/>
                <a:gd name="connsiteY5-92" fmla="*/ 351501 h 630629"/>
                <a:gd name="connsiteX6-93" fmla="*/ 405075 w 998841"/>
                <a:gd name="connsiteY6-94" fmla="*/ 369372 h 630629"/>
                <a:gd name="connsiteX7-95" fmla="*/ 476327 w 998841"/>
                <a:gd name="connsiteY7-96" fmla="*/ 357497 h 630629"/>
                <a:gd name="connsiteX8-97" fmla="*/ 511953 w 998841"/>
                <a:gd name="connsiteY8-98" fmla="*/ 345622 h 630629"/>
                <a:gd name="connsiteX9-99" fmla="*/ 583205 w 998841"/>
                <a:gd name="connsiteY9-100" fmla="*/ 357497 h 630629"/>
                <a:gd name="connsiteX10-101" fmla="*/ 606955 w 998841"/>
                <a:gd name="connsiteY10-102" fmla="*/ 393123 h 630629"/>
                <a:gd name="connsiteX11-103" fmla="*/ 701958 w 998841"/>
                <a:gd name="connsiteY11-104" fmla="*/ 357497 h 630629"/>
                <a:gd name="connsiteX12-105" fmla="*/ 761335 w 998841"/>
                <a:gd name="connsiteY12-106" fmla="*/ 286245 h 630629"/>
                <a:gd name="connsiteX13-107" fmla="*/ 808836 w 998841"/>
                <a:gd name="connsiteY13-108" fmla="*/ 214993 h 630629"/>
                <a:gd name="connsiteX14-109" fmla="*/ 832587 w 998841"/>
                <a:gd name="connsiteY14-110" fmla="*/ 179367 h 630629"/>
                <a:gd name="connsiteX15-111" fmla="*/ 868213 w 998841"/>
                <a:gd name="connsiteY15-112" fmla="*/ 167492 h 630629"/>
                <a:gd name="connsiteX16-113" fmla="*/ 998841 w 998841"/>
                <a:gd name="connsiteY16-114" fmla="*/ 13113 h 630629"/>
                <a:gd name="connsiteX17-115" fmla="*/ 951340 w 998841"/>
                <a:gd name="connsiteY17-116" fmla="*/ 214993 h 630629"/>
                <a:gd name="connsiteX18-117" fmla="*/ 939465 w 998841"/>
                <a:gd name="connsiteY18-118" fmla="*/ 286245 h 630629"/>
                <a:gd name="connsiteX19-119" fmla="*/ 856337 w 998841"/>
                <a:gd name="connsiteY19-120" fmla="*/ 393123 h 630629"/>
                <a:gd name="connsiteX20-121" fmla="*/ 832587 w 998841"/>
                <a:gd name="connsiteY20-122" fmla="*/ 464375 h 630629"/>
                <a:gd name="connsiteX21-123" fmla="*/ 820711 w 998841"/>
                <a:gd name="connsiteY21-124" fmla="*/ 511876 h 630629"/>
                <a:gd name="connsiteX22-125" fmla="*/ 773210 w 998841"/>
                <a:gd name="connsiteY22-126" fmla="*/ 583128 h 630629"/>
                <a:gd name="connsiteX23-127" fmla="*/ 701958 w 998841"/>
                <a:gd name="connsiteY23-128" fmla="*/ 630629 h 630629"/>
                <a:gd name="connsiteX24-129" fmla="*/ 547579 w 998841"/>
                <a:gd name="connsiteY24-130" fmla="*/ 630629 h 630629"/>
                <a:gd name="connsiteX25-131" fmla="*/ 321948 w 998841"/>
                <a:gd name="connsiteY25-132" fmla="*/ 618754 h 630629"/>
                <a:gd name="connsiteX26-133" fmla="*/ 310072 w 998841"/>
                <a:gd name="connsiteY26-134" fmla="*/ 547502 h 630629"/>
                <a:gd name="connsiteX27-135" fmla="*/ 274446 w 998841"/>
                <a:gd name="connsiteY27-136" fmla="*/ 535627 h 630629"/>
                <a:gd name="connsiteX28-137" fmla="*/ 226945 w 998841"/>
                <a:gd name="connsiteY28-138" fmla="*/ 511876 h 630629"/>
                <a:gd name="connsiteX29-139" fmla="*/ 215070 w 998841"/>
                <a:gd name="connsiteY29-140" fmla="*/ 488125 h 630629"/>
                <a:gd name="connsiteX30-141" fmla="*/ 179444 w 998841"/>
                <a:gd name="connsiteY30-142" fmla="*/ 523751 h 630629"/>
                <a:gd name="connsiteX31-143" fmla="*/ 167568 w 998841"/>
                <a:gd name="connsiteY31-144" fmla="*/ 476250 h 630629"/>
                <a:gd name="connsiteX32-145" fmla="*/ 215070 w 998841"/>
                <a:gd name="connsiteY32-146" fmla="*/ 404998 h 630629"/>
                <a:gd name="connsiteX33-147" fmla="*/ 167568 w 998841"/>
                <a:gd name="connsiteY33-148" fmla="*/ 345622 h 630629"/>
                <a:gd name="connsiteX34-149" fmla="*/ 155693 w 998841"/>
                <a:gd name="connsiteY34-150" fmla="*/ 381248 h 630629"/>
                <a:gd name="connsiteX35-151" fmla="*/ 143818 w 998841"/>
                <a:gd name="connsiteY35-152" fmla="*/ 428749 h 630629"/>
                <a:gd name="connsiteX36-153" fmla="*/ 96317 w 998841"/>
                <a:gd name="connsiteY36-154" fmla="*/ 511876 h 630629"/>
                <a:gd name="connsiteX37-155" fmla="*/ 48815 w 998841"/>
                <a:gd name="connsiteY37-156" fmla="*/ 440624 h 630629"/>
                <a:gd name="connsiteX38-157" fmla="*/ 25065 w 998841"/>
                <a:gd name="connsiteY38-158" fmla="*/ 357497 h 630629"/>
                <a:gd name="connsiteX39-159" fmla="*/ 1314 w 998841"/>
                <a:gd name="connsiteY39-160" fmla="*/ 333746 h 630629"/>
                <a:gd name="connsiteX0-161" fmla="*/ 1314 w 998841"/>
                <a:gd name="connsiteY0-162" fmla="*/ 333746 h 630629"/>
                <a:gd name="connsiteX1-163" fmla="*/ 72566 w 998841"/>
                <a:gd name="connsiteY1-164" fmla="*/ 321871 h 630629"/>
                <a:gd name="connsiteX2-165" fmla="*/ 143818 w 998841"/>
                <a:gd name="connsiteY2-166" fmla="*/ 274370 h 630629"/>
                <a:gd name="connsiteX3-167" fmla="*/ 179444 w 998841"/>
                <a:gd name="connsiteY3-168" fmla="*/ 262494 h 630629"/>
                <a:gd name="connsiteX4-169" fmla="*/ 310072 w 998841"/>
                <a:gd name="connsiteY4-170" fmla="*/ 274370 h 630629"/>
                <a:gd name="connsiteX5-171" fmla="*/ 357612 w 998841"/>
                <a:gd name="connsiteY5-172" fmla="*/ 351501 h 630629"/>
                <a:gd name="connsiteX6-173" fmla="*/ 375483 w 998841"/>
                <a:gd name="connsiteY6-174" fmla="*/ 390086 h 630629"/>
                <a:gd name="connsiteX7-175" fmla="*/ 476327 w 998841"/>
                <a:gd name="connsiteY7-176" fmla="*/ 357497 h 630629"/>
                <a:gd name="connsiteX8-177" fmla="*/ 511953 w 998841"/>
                <a:gd name="connsiteY8-178" fmla="*/ 345622 h 630629"/>
                <a:gd name="connsiteX9-179" fmla="*/ 583205 w 998841"/>
                <a:gd name="connsiteY9-180" fmla="*/ 357497 h 630629"/>
                <a:gd name="connsiteX10-181" fmla="*/ 606955 w 998841"/>
                <a:gd name="connsiteY10-182" fmla="*/ 393123 h 630629"/>
                <a:gd name="connsiteX11-183" fmla="*/ 701958 w 998841"/>
                <a:gd name="connsiteY11-184" fmla="*/ 357497 h 630629"/>
                <a:gd name="connsiteX12-185" fmla="*/ 761335 w 998841"/>
                <a:gd name="connsiteY12-186" fmla="*/ 286245 h 630629"/>
                <a:gd name="connsiteX13-187" fmla="*/ 808836 w 998841"/>
                <a:gd name="connsiteY13-188" fmla="*/ 214993 h 630629"/>
                <a:gd name="connsiteX14-189" fmla="*/ 832587 w 998841"/>
                <a:gd name="connsiteY14-190" fmla="*/ 179367 h 630629"/>
                <a:gd name="connsiteX15-191" fmla="*/ 868213 w 998841"/>
                <a:gd name="connsiteY15-192" fmla="*/ 167492 h 630629"/>
                <a:gd name="connsiteX16-193" fmla="*/ 998841 w 998841"/>
                <a:gd name="connsiteY16-194" fmla="*/ 13113 h 630629"/>
                <a:gd name="connsiteX17-195" fmla="*/ 951340 w 998841"/>
                <a:gd name="connsiteY17-196" fmla="*/ 214993 h 630629"/>
                <a:gd name="connsiteX18-197" fmla="*/ 939465 w 998841"/>
                <a:gd name="connsiteY18-198" fmla="*/ 286245 h 630629"/>
                <a:gd name="connsiteX19-199" fmla="*/ 856337 w 998841"/>
                <a:gd name="connsiteY19-200" fmla="*/ 393123 h 630629"/>
                <a:gd name="connsiteX20-201" fmla="*/ 832587 w 998841"/>
                <a:gd name="connsiteY20-202" fmla="*/ 464375 h 630629"/>
                <a:gd name="connsiteX21-203" fmla="*/ 820711 w 998841"/>
                <a:gd name="connsiteY21-204" fmla="*/ 511876 h 630629"/>
                <a:gd name="connsiteX22-205" fmla="*/ 773210 w 998841"/>
                <a:gd name="connsiteY22-206" fmla="*/ 583128 h 630629"/>
                <a:gd name="connsiteX23-207" fmla="*/ 701958 w 998841"/>
                <a:gd name="connsiteY23-208" fmla="*/ 630629 h 630629"/>
                <a:gd name="connsiteX24-209" fmla="*/ 547579 w 998841"/>
                <a:gd name="connsiteY24-210" fmla="*/ 630629 h 630629"/>
                <a:gd name="connsiteX25-211" fmla="*/ 321948 w 998841"/>
                <a:gd name="connsiteY25-212" fmla="*/ 618754 h 630629"/>
                <a:gd name="connsiteX26-213" fmla="*/ 310072 w 998841"/>
                <a:gd name="connsiteY26-214" fmla="*/ 547502 h 630629"/>
                <a:gd name="connsiteX27-215" fmla="*/ 274446 w 998841"/>
                <a:gd name="connsiteY27-216" fmla="*/ 535627 h 630629"/>
                <a:gd name="connsiteX28-217" fmla="*/ 226945 w 998841"/>
                <a:gd name="connsiteY28-218" fmla="*/ 511876 h 630629"/>
                <a:gd name="connsiteX29-219" fmla="*/ 215070 w 998841"/>
                <a:gd name="connsiteY29-220" fmla="*/ 488125 h 630629"/>
                <a:gd name="connsiteX30-221" fmla="*/ 179444 w 998841"/>
                <a:gd name="connsiteY30-222" fmla="*/ 523751 h 630629"/>
                <a:gd name="connsiteX31-223" fmla="*/ 167568 w 998841"/>
                <a:gd name="connsiteY31-224" fmla="*/ 476250 h 630629"/>
                <a:gd name="connsiteX32-225" fmla="*/ 215070 w 998841"/>
                <a:gd name="connsiteY32-226" fmla="*/ 404998 h 630629"/>
                <a:gd name="connsiteX33-227" fmla="*/ 167568 w 998841"/>
                <a:gd name="connsiteY33-228" fmla="*/ 345622 h 630629"/>
                <a:gd name="connsiteX34-229" fmla="*/ 155693 w 998841"/>
                <a:gd name="connsiteY34-230" fmla="*/ 381248 h 630629"/>
                <a:gd name="connsiteX35-231" fmla="*/ 143818 w 998841"/>
                <a:gd name="connsiteY35-232" fmla="*/ 428749 h 630629"/>
                <a:gd name="connsiteX36-233" fmla="*/ 96317 w 998841"/>
                <a:gd name="connsiteY36-234" fmla="*/ 511876 h 630629"/>
                <a:gd name="connsiteX37-235" fmla="*/ 48815 w 998841"/>
                <a:gd name="connsiteY37-236" fmla="*/ 440624 h 630629"/>
                <a:gd name="connsiteX38-237" fmla="*/ 25065 w 998841"/>
                <a:gd name="connsiteY38-238" fmla="*/ 357497 h 630629"/>
                <a:gd name="connsiteX39-239" fmla="*/ 1314 w 998841"/>
                <a:gd name="connsiteY39-240" fmla="*/ 333746 h 630629"/>
                <a:gd name="connsiteX0-241" fmla="*/ 1314 w 998841"/>
                <a:gd name="connsiteY0-242" fmla="*/ 333746 h 630629"/>
                <a:gd name="connsiteX1-243" fmla="*/ 72566 w 998841"/>
                <a:gd name="connsiteY1-244" fmla="*/ 321871 h 630629"/>
                <a:gd name="connsiteX2-245" fmla="*/ 143818 w 998841"/>
                <a:gd name="connsiteY2-246" fmla="*/ 274370 h 630629"/>
                <a:gd name="connsiteX3-247" fmla="*/ 179444 w 998841"/>
                <a:gd name="connsiteY3-248" fmla="*/ 262494 h 630629"/>
                <a:gd name="connsiteX4-249" fmla="*/ 310072 w 998841"/>
                <a:gd name="connsiteY4-250" fmla="*/ 274370 h 630629"/>
                <a:gd name="connsiteX5-251" fmla="*/ 357612 w 998841"/>
                <a:gd name="connsiteY5-252" fmla="*/ 351501 h 630629"/>
                <a:gd name="connsiteX6-253" fmla="*/ 410994 w 998841"/>
                <a:gd name="connsiteY6-254" fmla="*/ 387127 h 630629"/>
                <a:gd name="connsiteX7-255" fmla="*/ 476327 w 998841"/>
                <a:gd name="connsiteY7-256" fmla="*/ 357497 h 630629"/>
                <a:gd name="connsiteX8-257" fmla="*/ 511953 w 998841"/>
                <a:gd name="connsiteY8-258" fmla="*/ 345622 h 630629"/>
                <a:gd name="connsiteX9-259" fmla="*/ 583205 w 998841"/>
                <a:gd name="connsiteY9-260" fmla="*/ 357497 h 630629"/>
                <a:gd name="connsiteX10-261" fmla="*/ 606955 w 998841"/>
                <a:gd name="connsiteY10-262" fmla="*/ 393123 h 630629"/>
                <a:gd name="connsiteX11-263" fmla="*/ 701958 w 998841"/>
                <a:gd name="connsiteY11-264" fmla="*/ 357497 h 630629"/>
                <a:gd name="connsiteX12-265" fmla="*/ 761335 w 998841"/>
                <a:gd name="connsiteY12-266" fmla="*/ 286245 h 630629"/>
                <a:gd name="connsiteX13-267" fmla="*/ 808836 w 998841"/>
                <a:gd name="connsiteY13-268" fmla="*/ 214993 h 630629"/>
                <a:gd name="connsiteX14-269" fmla="*/ 832587 w 998841"/>
                <a:gd name="connsiteY14-270" fmla="*/ 179367 h 630629"/>
                <a:gd name="connsiteX15-271" fmla="*/ 868213 w 998841"/>
                <a:gd name="connsiteY15-272" fmla="*/ 167492 h 630629"/>
                <a:gd name="connsiteX16-273" fmla="*/ 998841 w 998841"/>
                <a:gd name="connsiteY16-274" fmla="*/ 13113 h 630629"/>
                <a:gd name="connsiteX17-275" fmla="*/ 951340 w 998841"/>
                <a:gd name="connsiteY17-276" fmla="*/ 214993 h 630629"/>
                <a:gd name="connsiteX18-277" fmla="*/ 939465 w 998841"/>
                <a:gd name="connsiteY18-278" fmla="*/ 286245 h 630629"/>
                <a:gd name="connsiteX19-279" fmla="*/ 856337 w 998841"/>
                <a:gd name="connsiteY19-280" fmla="*/ 393123 h 630629"/>
                <a:gd name="connsiteX20-281" fmla="*/ 832587 w 998841"/>
                <a:gd name="connsiteY20-282" fmla="*/ 464375 h 630629"/>
                <a:gd name="connsiteX21-283" fmla="*/ 820711 w 998841"/>
                <a:gd name="connsiteY21-284" fmla="*/ 511876 h 630629"/>
                <a:gd name="connsiteX22-285" fmla="*/ 773210 w 998841"/>
                <a:gd name="connsiteY22-286" fmla="*/ 583128 h 630629"/>
                <a:gd name="connsiteX23-287" fmla="*/ 701958 w 998841"/>
                <a:gd name="connsiteY23-288" fmla="*/ 630629 h 630629"/>
                <a:gd name="connsiteX24-289" fmla="*/ 547579 w 998841"/>
                <a:gd name="connsiteY24-290" fmla="*/ 630629 h 630629"/>
                <a:gd name="connsiteX25-291" fmla="*/ 321948 w 998841"/>
                <a:gd name="connsiteY25-292" fmla="*/ 618754 h 630629"/>
                <a:gd name="connsiteX26-293" fmla="*/ 310072 w 998841"/>
                <a:gd name="connsiteY26-294" fmla="*/ 547502 h 630629"/>
                <a:gd name="connsiteX27-295" fmla="*/ 274446 w 998841"/>
                <a:gd name="connsiteY27-296" fmla="*/ 535627 h 630629"/>
                <a:gd name="connsiteX28-297" fmla="*/ 226945 w 998841"/>
                <a:gd name="connsiteY28-298" fmla="*/ 511876 h 630629"/>
                <a:gd name="connsiteX29-299" fmla="*/ 215070 w 998841"/>
                <a:gd name="connsiteY29-300" fmla="*/ 488125 h 630629"/>
                <a:gd name="connsiteX30-301" fmla="*/ 179444 w 998841"/>
                <a:gd name="connsiteY30-302" fmla="*/ 523751 h 630629"/>
                <a:gd name="connsiteX31-303" fmla="*/ 167568 w 998841"/>
                <a:gd name="connsiteY31-304" fmla="*/ 476250 h 630629"/>
                <a:gd name="connsiteX32-305" fmla="*/ 215070 w 998841"/>
                <a:gd name="connsiteY32-306" fmla="*/ 404998 h 630629"/>
                <a:gd name="connsiteX33-307" fmla="*/ 167568 w 998841"/>
                <a:gd name="connsiteY33-308" fmla="*/ 345622 h 630629"/>
                <a:gd name="connsiteX34-309" fmla="*/ 155693 w 998841"/>
                <a:gd name="connsiteY34-310" fmla="*/ 381248 h 630629"/>
                <a:gd name="connsiteX35-311" fmla="*/ 143818 w 998841"/>
                <a:gd name="connsiteY35-312" fmla="*/ 428749 h 630629"/>
                <a:gd name="connsiteX36-313" fmla="*/ 96317 w 998841"/>
                <a:gd name="connsiteY36-314" fmla="*/ 511876 h 630629"/>
                <a:gd name="connsiteX37-315" fmla="*/ 48815 w 998841"/>
                <a:gd name="connsiteY37-316" fmla="*/ 440624 h 630629"/>
                <a:gd name="connsiteX38-317" fmla="*/ 25065 w 998841"/>
                <a:gd name="connsiteY38-318" fmla="*/ 357497 h 630629"/>
                <a:gd name="connsiteX39-319" fmla="*/ 1314 w 998841"/>
                <a:gd name="connsiteY39-320" fmla="*/ 333746 h 630629"/>
                <a:gd name="connsiteX0-321" fmla="*/ 1314 w 998841"/>
                <a:gd name="connsiteY0-322" fmla="*/ 333746 h 630629"/>
                <a:gd name="connsiteX1-323" fmla="*/ 72566 w 998841"/>
                <a:gd name="connsiteY1-324" fmla="*/ 321871 h 630629"/>
                <a:gd name="connsiteX2-325" fmla="*/ 143818 w 998841"/>
                <a:gd name="connsiteY2-326" fmla="*/ 274370 h 630629"/>
                <a:gd name="connsiteX3-327" fmla="*/ 179444 w 998841"/>
                <a:gd name="connsiteY3-328" fmla="*/ 262494 h 630629"/>
                <a:gd name="connsiteX4-329" fmla="*/ 310072 w 998841"/>
                <a:gd name="connsiteY4-330" fmla="*/ 274370 h 630629"/>
                <a:gd name="connsiteX5-331" fmla="*/ 345775 w 998841"/>
                <a:gd name="connsiteY5-332" fmla="*/ 369256 h 630629"/>
                <a:gd name="connsiteX6-333" fmla="*/ 410994 w 998841"/>
                <a:gd name="connsiteY6-334" fmla="*/ 387127 h 630629"/>
                <a:gd name="connsiteX7-335" fmla="*/ 476327 w 998841"/>
                <a:gd name="connsiteY7-336" fmla="*/ 357497 h 630629"/>
                <a:gd name="connsiteX8-337" fmla="*/ 511953 w 998841"/>
                <a:gd name="connsiteY8-338" fmla="*/ 345622 h 630629"/>
                <a:gd name="connsiteX9-339" fmla="*/ 583205 w 998841"/>
                <a:gd name="connsiteY9-340" fmla="*/ 357497 h 630629"/>
                <a:gd name="connsiteX10-341" fmla="*/ 606955 w 998841"/>
                <a:gd name="connsiteY10-342" fmla="*/ 393123 h 630629"/>
                <a:gd name="connsiteX11-343" fmla="*/ 701958 w 998841"/>
                <a:gd name="connsiteY11-344" fmla="*/ 357497 h 630629"/>
                <a:gd name="connsiteX12-345" fmla="*/ 761335 w 998841"/>
                <a:gd name="connsiteY12-346" fmla="*/ 286245 h 630629"/>
                <a:gd name="connsiteX13-347" fmla="*/ 808836 w 998841"/>
                <a:gd name="connsiteY13-348" fmla="*/ 214993 h 630629"/>
                <a:gd name="connsiteX14-349" fmla="*/ 832587 w 998841"/>
                <a:gd name="connsiteY14-350" fmla="*/ 179367 h 630629"/>
                <a:gd name="connsiteX15-351" fmla="*/ 868213 w 998841"/>
                <a:gd name="connsiteY15-352" fmla="*/ 167492 h 630629"/>
                <a:gd name="connsiteX16-353" fmla="*/ 998841 w 998841"/>
                <a:gd name="connsiteY16-354" fmla="*/ 13113 h 630629"/>
                <a:gd name="connsiteX17-355" fmla="*/ 951340 w 998841"/>
                <a:gd name="connsiteY17-356" fmla="*/ 214993 h 630629"/>
                <a:gd name="connsiteX18-357" fmla="*/ 939465 w 998841"/>
                <a:gd name="connsiteY18-358" fmla="*/ 286245 h 630629"/>
                <a:gd name="connsiteX19-359" fmla="*/ 856337 w 998841"/>
                <a:gd name="connsiteY19-360" fmla="*/ 393123 h 630629"/>
                <a:gd name="connsiteX20-361" fmla="*/ 832587 w 998841"/>
                <a:gd name="connsiteY20-362" fmla="*/ 464375 h 630629"/>
                <a:gd name="connsiteX21-363" fmla="*/ 820711 w 998841"/>
                <a:gd name="connsiteY21-364" fmla="*/ 511876 h 630629"/>
                <a:gd name="connsiteX22-365" fmla="*/ 773210 w 998841"/>
                <a:gd name="connsiteY22-366" fmla="*/ 583128 h 630629"/>
                <a:gd name="connsiteX23-367" fmla="*/ 701958 w 998841"/>
                <a:gd name="connsiteY23-368" fmla="*/ 630629 h 630629"/>
                <a:gd name="connsiteX24-369" fmla="*/ 547579 w 998841"/>
                <a:gd name="connsiteY24-370" fmla="*/ 630629 h 630629"/>
                <a:gd name="connsiteX25-371" fmla="*/ 321948 w 998841"/>
                <a:gd name="connsiteY25-372" fmla="*/ 618754 h 630629"/>
                <a:gd name="connsiteX26-373" fmla="*/ 310072 w 998841"/>
                <a:gd name="connsiteY26-374" fmla="*/ 547502 h 630629"/>
                <a:gd name="connsiteX27-375" fmla="*/ 274446 w 998841"/>
                <a:gd name="connsiteY27-376" fmla="*/ 535627 h 630629"/>
                <a:gd name="connsiteX28-377" fmla="*/ 226945 w 998841"/>
                <a:gd name="connsiteY28-378" fmla="*/ 511876 h 630629"/>
                <a:gd name="connsiteX29-379" fmla="*/ 215070 w 998841"/>
                <a:gd name="connsiteY29-380" fmla="*/ 488125 h 630629"/>
                <a:gd name="connsiteX30-381" fmla="*/ 179444 w 998841"/>
                <a:gd name="connsiteY30-382" fmla="*/ 523751 h 630629"/>
                <a:gd name="connsiteX31-383" fmla="*/ 167568 w 998841"/>
                <a:gd name="connsiteY31-384" fmla="*/ 476250 h 630629"/>
                <a:gd name="connsiteX32-385" fmla="*/ 215070 w 998841"/>
                <a:gd name="connsiteY32-386" fmla="*/ 404998 h 630629"/>
                <a:gd name="connsiteX33-387" fmla="*/ 167568 w 998841"/>
                <a:gd name="connsiteY33-388" fmla="*/ 345622 h 630629"/>
                <a:gd name="connsiteX34-389" fmla="*/ 155693 w 998841"/>
                <a:gd name="connsiteY34-390" fmla="*/ 381248 h 630629"/>
                <a:gd name="connsiteX35-391" fmla="*/ 143818 w 998841"/>
                <a:gd name="connsiteY35-392" fmla="*/ 428749 h 630629"/>
                <a:gd name="connsiteX36-393" fmla="*/ 96317 w 998841"/>
                <a:gd name="connsiteY36-394" fmla="*/ 511876 h 630629"/>
                <a:gd name="connsiteX37-395" fmla="*/ 48815 w 998841"/>
                <a:gd name="connsiteY37-396" fmla="*/ 440624 h 630629"/>
                <a:gd name="connsiteX38-397" fmla="*/ 25065 w 998841"/>
                <a:gd name="connsiteY38-398" fmla="*/ 357497 h 630629"/>
                <a:gd name="connsiteX39-399" fmla="*/ 1314 w 998841"/>
                <a:gd name="connsiteY39-400" fmla="*/ 333746 h 630629"/>
                <a:gd name="connsiteX0-401" fmla="*/ 1314 w 998841"/>
                <a:gd name="connsiteY0-402" fmla="*/ 333746 h 630629"/>
                <a:gd name="connsiteX1-403" fmla="*/ 72566 w 998841"/>
                <a:gd name="connsiteY1-404" fmla="*/ 321871 h 630629"/>
                <a:gd name="connsiteX2-405" fmla="*/ 143818 w 998841"/>
                <a:gd name="connsiteY2-406" fmla="*/ 274370 h 630629"/>
                <a:gd name="connsiteX3-407" fmla="*/ 179444 w 998841"/>
                <a:gd name="connsiteY3-408" fmla="*/ 262494 h 630629"/>
                <a:gd name="connsiteX4-409" fmla="*/ 289358 w 998841"/>
                <a:gd name="connsiteY4-410" fmla="*/ 265492 h 630629"/>
                <a:gd name="connsiteX5-411" fmla="*/ 345775 w 998841"/>
                <a:gd name="connsiteY5-412" fmla="*/ 369256 h 630629"/>
                <a:gd name="connsiteX6-413" fmla="*/ 410994 w 998841"/>
                <a:gd name="connsiteY6-414" fmla="*/ 387127 h 630629"/>
                <a:gd name="connsiteX7-415" fmla="*/ 476327 w 998841"/>
                <a:gd name="connsiteY7-416" fmla="*/ 357497 h 630629"/>
                <a:gd name="connsiteX8-417" fmla="*/ 511953 w 998841"/>
                <a:gd name="connsiteY8-418" fmla="*/ 345622 h 630629"/>
                <a:gd name="connsiteX9-419" fmla="*/ 583205 w 998841"/>
                <a:gd name="connsiteY9-420" fmla="*/ 357497 h 630629"/>
                <a:gd name="connsiteX10-421" fmla="*/ 606955 w 998841"/>
                <a:gd name="connsiteY10-422" fmla="*/ 393123 h 630629"/>
                <a:gd name="connsiteX11-423" fmla="*/ 701958 w 998841"/>
                <a:gd name="connsiteY11-424" fmla="*/ 357497 h 630629"/>
                <a:gd name="connsiteX12-425" fmla="*/ 761335 w 998841"/>
                <a:gd name="connsiteY12-426" fmla="*/ 286245 h 630629"/>
                <a:gd name="connsiteX13-427" fmla="*/ 808836 w 998841"/>
                <a:gd name="connsiteY13-428" fmla="*/ 214993 h 630629"/>
                <a:gd name="connsiteX14-429" fmla="*/ 832587 w 998841"/>
                <a:gd name="connsiteY14-430" fmla="*/ 179367 h 630629"/>
                <a:gd name="connsiteX15-431" fmla="*/ 868213 w 998841"/>
                <a:gd name="connsiteY15-432" fmla="*/ 167492 h 630629"/>
                <a:gd name="connsiteX16-433" fmla="*/ 998841 w 998841"/>
                <a:gd name="connsiteY16-434" fmla="*/ 13113 h 630629"/>
                <a:gd name="connsiteX17-435" fmla="*/ 951340 w 998841"/>
                <a:gd name="connsiteY17-436" fmla="*/ 214993 h 630629"/>
                <a:gd name="connsiteX18-437" fmla="*/ 939465 w 998841"/>
                <a:gd name="connsiteY18-438" fmla="*/ 286245 h 630629"/>
                <a:gd name="connsiteX19-439" fmla="*/ 856337 w 998841"/>
                <a:gd name="connsiteY19-440" fmla="*/ 393123 h 630629"/>
                <a:gd name="connsiteX20-441" fmla="*/ 832587 w 998841"/>
                <a:gd name="connsiteY20-442" fmla="*/ 464375 h 630629"/>
                <a:gd name="connsiteX21-443" fmla="*/ 820711 w 998841"/>
                <a:gd name="connsiteY21-444" fmla="*/ 511876 h 630629"/>
                <a:gd name="connsiteX22-445" fmla="*/ 773210 w 998841"/>
                <a:gd name="connsiteY22-446" fmla="*/ 583128 h 630629"/>
                <a:gd name="connsiteX23-447" fmla="*/ 701958 w 998841"/>
                <a:gd name="connsiteY23-448" fmla="*/ 630629 h 630629"/>
                <a:gd name="connsiteX24-449" fmla="*/ 547579 w 998841"/>
                <a:gd name="connsiteY24-450" fmla="*/ 630629 h 630629"/>
                <a:gd name="connsiteX25-451" fmla="*/ 321948 w 998841"/>
                <a:gd name="connsiteY25-452" fmla="*/ 618754 h 630629"/>
                <a:gd name="connsiteX26-453" fmla="*/ 310072 w 998841"/>
                <a:gd name="connsiteY26-454" fmla="*/ 547502 h 630629"/>
                <a:gd name="connsiteX27-455" fmla="*/ 274446 w 998841"/>
                <a:gd name="connsiteY27-456" fmla="*/ 535627 h 630629"/>
                <a:gd name="connsiteX28-457" fmla="*/ 226945 w 998841"/>
                <a:gd name="connsiteY28-458" fmla="*/ 511876 h 630629"/>
                <a:gd name="connsiteX29-459" fmla="*/ 215070 w 998841"/>
                <a:gd name="connsiteY29-460" fmla="*/ 488125 h 630629"/>
                <a:gd name="connsiteX30-461" fmla="*/ 179444 w 998841"/>
                <a:gd name="connsiteY30-462" fmla="*/ 523751 h 630629"/>
                <a:gd name="connsiteX31-463" fmla="*/ 167568 w 998841"/>
                <a:gd name="connsiteY31-464" fmla="*/ 476250 h 630629"/>
                <a:gd name="connsiteX32-465" fmla="*/ 215070 w 998841"/>
                <a:gd name="connsiteY32-466" fmla="*/ 404998 h 630629"/>
                <a:gd name="connsiteX33-467" fmla="*/ 167568 w 998841"/>
                <a:gd name="connsiteY33-468" fmla="*/ 345622 h 630629"/>
                <a:gd name="connsiteX34-469" fmla="*/ 155693 w 998841"/>
                <a:gd name="connsiteY34-470" fmla="*/ 381248 h 630629"/>
                <a:gd name="connsiteX35-471" fmla="*/ 143818 w 998841"/>
                <a:gd name="connsiteY35-472" fmla="*/ 428749 h 630629"/>
                <a:gd name="connsiteX36-473" fmla="*/ 96317 w 998841"/>
                <a:gd name="connsiteY36-474" fmla="*/ 511876 h 630629"/>
                <a:gd name="connsiteX37-475" fmla="*/ 48815 w 998841"/>
                <a:gd name="connsiteY37-476" fmla="*/ 440624 h 630629"/>
                <a:gd name="connsiteX38-477" fmla="*/ 25065 w 998841"/>
                <a:gd name="connsiteY38-478" fmla="*/ 357497 h 630629"/>
                <a:gd name="connsiteX39-479" fmla="*/ 1314 w 998841"/>
                <a:gd name="connsiteY39-480" fmla="*/ 333746 h 630629"/>
                <a:gd name="connsiteX0-481" fmla="*/ 1314 w 998841"/>
                <a:gd name="connsiteY0-482" fmla="*/ 333746 h 630629"/>
                <a:gd name="connsiteX1-483" fmla="*/ 72566 w 998841"/>
                <a:gd name="connsiteY1-484" fmla="*/ 321871 h 630629"/>
                <a:gd name="connsiteX2-485" fmla="*/ 143818 w 998841"/>
                <a:gd name="connsiteY2-486" fmla="*/ 274370 h 630629"/>
                <a:gd name="connsiteX3-487" fmla="*/ 179444 w 998841"/>
                <a:gd name="connsiteY3-488" fmla="*/ 262494 h 630629"/>
                <a:gd name="connsiteX4-489" fmla="*/ 289358 w 998841"/>
                <a:gd name="connsiteY4-490" fmla="*/ 265492 h 630629"/>
                <a:gd name="connsiteX5-491" fmla="*/ 333938 w 998841"/>
                <a:gd name="connsiteY5-492" fmla="*/ 375174 h 630629"/>
                <a:gd name="connsiteX6-493" fmla="*/ 410994 w 998841"/>
                <a:gd name="connsiteY6-494" fmla="*/ 387127 h 630629"/>
                <a:gd name="connsiteX7-495" fmla="*/ 476327 w 998841"/>
                <a:gd name="connsiteY7-496" fmla="*/ 357497 h 630629"/>
                <a:gd name="connsiteX8-497" fmla="*/ 511953 w 998841"/>
                <a:gd name="connsiteY8-498" fmla="*/ 345622 h 630629"/>
                <a:gd name="connsiteX9-499" fmla="*/ 583205 w 998841"/>
                <a:gd name="connsiteY9-500" fmla="*/ 357497 h 630629"/>
                <a:gd name="connsiteX10-501" fmla="*/ 606955 w 998841"/>
                <a:gd name="connsiteY10-502" fmla="*/ 393123 h 630629"/>
                <a:gd name="connsiteX11-503" fmla="*/ 701958 w 998841"/>
                <a:gd name="connsiteY11-504" fmla="*/ 357497 h 630629"/>
                <a:gd name="connsiteX12-505" fmla="*/ 761335 w 998841"/>
                <a:gd name="connsiteY12-506" fmla="*/ 286245 h 630629"/>
                <a:gd name="connsiteX13-507" fmla="*/ 808836 w 998841"/>
                <a:gd name="connsiteY13-508" fmla="*/ 214993 h 630629"/>
                <a:gd name="connsiteX14-509" fmla="*/ 832587 w 998841"/>
                <a:gd name="connsiteY14-510" fmla="*/ 179367 h 630629"/>
                <a:gd name="connsiteX15-511" fmla="*/ 868213 w 998841"/>
                <a:gd name="connsiteY15-512" fmla="*/ 167492 h 630629"/>
                <a:gd name="connsiteX16-513" fmla="*/ 998841 w 998841"/>
                <a:gd name="connsiteY16-514" fmla="*/ 13113 h 630629"/>
                <a:gd name="connsiteX17-515" fmla="*/ 951340 w 998841"/>
                <a:gd name="connsiteY17-516" fmla="*/ 214993 h 630629"/>
                <a:gd name="connsiteX18-517" fmla="*/ 939465 w 998841"/>
                <a:gd name="connsiteY18-518" fmla="*/ 286245 h 630629"/>
                <a:gd name="connsiteX19-519" fmla="*/ 856337 w 998841"/>
                <a:gd name="connsiteY19-520" fmla="*/ 393123 h 630629"/>
                <a:gd name="connsiteX20-521" fmla="*/ 832587 w 998841"/>
                <a:gd name="connsiteY20-522" fmla="*/ 464375 h 630629"/>
                <a:gd name="connsiteX21-523" fmla="*/ 820711 w 998841"/>
                <a:gd name="connsiteY21-524" fmla="*/ 511876 h 630629"/>
                <a:gd name="connsiteX22-525" fmla="*/ 773210 w 998841"/>
                <a:gd name="connsiteY22-526" fmla="*/ 583128 h 630629"/>
                <a:gd name="connsiteX23-527" fmla="*/ 701958 w 998841"/>
                <a:gd name="connsiteY23-528" fmla="*/ 630629 h 630629"/>
                <a:gd name="connsiteX24-529" fmla="*/ 547579 w 998841"/>
                <a:gd name="connsiteY24-530" fmla="*/ 630629 h 630629"/>
                <a:gd name="connsiteX25-531" fmla="*/ 321948 w 998841"/>
                <a:gd name="connsiteY25-532" fmla="*/ 618754 h 630629"/>
                <a:gd name="connsiteX26-533" fmla="*/ 310072 w 998841"/>
                <a:gd name="connsiteY26-534" fmla="*/ 547502 h 630629"/>
                <a:gd name="connsiteX27-535" fmla="*/ 274446 w 998841"/>
                <a:gd name="connsiteY27-536" fmla="*/ 535627 h 630629"/>
                <a:gd name="connsiteX28-537" fmla="*/ 226945 w 998841"/>
                <a:gd name="connsiteY28-538" fmla="*/ 511876 h 630629"/>
                <a:gd name="connsiteX29-539" fmla="*/ 215070 w 998841"/>
                <a:gd name="connsiteY29-540" fmla="*/ 488125 h 630629"/>
                <a:gd name="connsiteX30-541" fmla="*/ 179444 w 998841"/>
                <a:gd name="connsiteY30-542" fmla="*/ 523751 h 630629"/>
                <a:gd name="connsiteX31-543" fmla="*/ 167568 w 998841"/>
                <a:gd name="connsiteY31-544" fmla="*/ 476250 h 630629"/>
                <a:gd name="connsiteX32-545" fmla="*/ 215070 w 998841"/>
                <a:gd name="connsiteY32-546" fmla="*/ 404998 h 630629"/>
                <a:gd name="connsiteX33-547" fmla="*/ 167568 w 998841"/>
                <a:gd name="connsiteY33-548" fmla="*/ 345622 h 630629"/>
                <a:gd name="connsiteX34-549" fmla="*/ 155693 w 998841"/>
                <a:gd name="connsiteY34-550" fmla="*/ 381248 h 630629"/>
                <a:gd name="connsiteX35-551" fmla="*/ 143818 w 998841"/>
                <a:gd name="connsiteY35-552" fmla="*/ 428749 h 630629"/>
                <a:gd name="connsiteX36-553" fmla="*/ 96317 w 998841"/>
                <a:gd name="connsiteY36-554" fmla="*/ 511876 h 630629"/>
                <a:gd name="connsiteX37-555" fmla="*/ 48815 w 998841"/>
                <a:gd name="connsiteY37-556" fmla="*/ 440624 h 630629"/>
                <a:gd name="connsiteX38-557" fmla="*/ 25065 w 998841"/>
                <a:gd name="connsiteY38-558" fmla="*/ 357497 h 630629"/>
                <a:gd name="connsiteX39-559" fmla="*/ 1314 w 998841"/>
                <a:gd name="connsiteY39-560" fmla="*/ 333746 h 630629"/>
                <a:gd name="connsiteX0-561" fmla="*/ 1314 w 998841"/>
                <a:gd name="connsiteY0-562" fmla="*/ 333746 h 630629"/>
                <a:gd name="connsiteX1-563" fmla="*/ 72566 w 998841"/>
                <a:gd name="connsiteY1-564" fmla="*/ 321871 h 630629"/>
                <a:gd name="connsiteX2-565" fmla="*/ 143818 w 998841"/>
                <a:gd name="connsiteY2-566" fmla="*/ 274370 h 630629"/>
                <a:gd name="connsiteX3-567" fmla="*/ 179444 w 998841"/>
                <a:gd name="connsiteY3-568" fmla="*/ 262494 h 630629"/>
                <a:gd name="connsiteX4-569" fmla="*/ 289358 w 998841"/>
                <a:gd name="connsiteY4-570" fmla="*/ 265492 h 630629"/>
                <a:gd name="connsiteX5-571" fmla="*/ 333938 w 998841"/>
                <a:gd name="connsiteY5-572" fmla="*/ 375174 h 630629"/>
                <a:gd name="connsiteX6-573" fmla="*/ 410994 w 998841"/>
                <a:gd name="connsiteY6-574" fmla="*/ 387127 h 630629"/>
                <a:gd name="connsiteX7-575" fmla="*/ 476327 w 998841"/>
                <a:gd name="connsiteY7-576" fmla="*/ 357497 h 630629"/>
                <a:gd name="connsiteX8-577" fmla="*/ 511953 w 998841"/>
                <a:gd name="connsiteY8-578" fmla="*/ 345622 h 630629"/>
                <a:gd name="connsiteX9-579" fmla="*/ 583205 w 998841"/>
                <a:gd name="connsiteY9-580" fmla="*/ 357497 h 630629"/>
                <a:gd name="connsiteX10-581" fmla="*/ 606955 w 998841"/>
                <a:gd name="connsiteY10-582" fmla="*/ 393123 h 630629"/>
                <a:gd name="connsiteX11-583" fmla="*/ 701958 w 998841"/>
                <a:gd name="connsiteY11-584" fmla="*/ 357497 h 630629"/>
                <a:gd name="connsiteX12-585" fmla="*/ 761335 w 998841"/>
                <a:gd name="connsiteY12-586" fmla="*/ 286245 h 630629"/>
                <a:gd name="connsiteX13-587" fmla="*/ 808836 w 998841"/>
                <a:gd name="connsiteY13-588" fmla="*/ 214993 h 630629"/>
                <a:gd name="connsiteX14-589" fmla="*/ 832587 w 998841"/>
                <a:gd name="connsiteY14-590" fmla="*/ 179367 h 630629"/>
                <a:gd name="connsiteX15-591" fmla="*/ 868213 w 998841"/>
                <a:gd name="connsiteY15-592" fmla="*/ 167492 h 630629"/>
                <a:gd name="connsiteX16-593" fmla="*/ 998841 w 998841"/>
                <a:gd name="connsiteY16-594" fmla="*/ 13113 h 630629"/>
                <a:gd name="connsiteX17-595" fmla="*/ 951340 w 998841"/>
                <a:gd name="connsiteY17-596" fmla="*/ 214993 h 630629"/>
                <a:gd name="connsiteX18-597" fmla="*/ 939465 w 998841"/>
                <a:gd name="connsiteY18-598" fmla="*/ 286245 h 630629"/>
                <a:gd name="connsiteX19-599" fmla="*/ 856337 w 998841"/>
                <a:gd name="connsiteY19-600" fmla="*/ 393123 h 630629"/>
                <a:gd name="connsiteX20-601" fmla="*/ 832587 w 998841"/>
                <a:gd name="connsiteY20-602" fmla="*/ 464375 h 630629"/>
                <a:gd name="connsiteX21-603" fmla="*/ 820711 w 998841"/>
                <a:gd name="connsiteY21-604" fmla="*/ 511876 h 630629"/>
                <a:gd name="connsiteX22-605" fmla="*/ 773210 w 998841"/>
                <a:gd name="connsiteY22-606" fmla="*/ 583128 h 630629"/>
                <a:gd name="connsiteX23-607" fmla="*/ 701958 w 998841"/>
                <a:gd name="connsiteY23-608" fmla="*/ 630629 h 630629"/>
                <a:gd name="connsiteX24-609" fmla="*/ 547579 w 998841"/>
                <a:gd name="connsiteY24-610" fmla="*/ 630629 h 630629"/>
                <a:gd name="connsiteX25-611" fmla="*/ 321948 w 998841"/>
                <a:gd name="connsiteY25-612" fmla="*/ 618754 h 630629"/>
                <a:gd name="connsiteX26-613" fmla="*/ 310072 w 998841"/>
                <a:gd name="connsiteY26-614" fmla="*/ 547502 h 630629"/>
                <a:gd name="connsiteX27-615" fmla="*/ 274446 w 998841"/>
                <a:gd name="connsiteY27-616" fmla="*/ 535627 h 630629"/>
                <a:gd name="connsiteX28-617" fmla="*/ 226945 w 998841"/>
                <a:gd name="connsiteY28-618" fmla="*/ 511876 h 630629"/>
                <a:gd name="connsiteX29-619" fmla="*/ 215070 w 998841"/>
                <a:gd name="connsiteY29-620" fmla="*/ 488125 h 630629"/>
                <a:gd name="connsiteX30-621" fmla="*/ 179444 w 998841"/>
                <a:gd name="connsiteY30-622" fmla="*/ 523751 h 630629"/>
                <a:gd name="connsiteX31-623" fmla="*/ 167568 w 998841"/>
                <a:gd name="connsiteY31-624" fmla="*/ 476250 h 630629"/>
                <a:gd name="connsiteX32-625" fmla="*/ 200274 w 998841"/>
                <a:gd name="connsiteY32-626" fmla="*/ 399080 h 630629"/>
                <a:gd name="connsiteX33-627" fmla="*/ 167568 w 998841"/>
                <a:gd name="connsiteY33-628" fmla="*/ 345622 h 630629"/>
                <a:gd name="connsiteX34-629" fmla="*/ 155693 w 998841"/>
                <a:gd name="connsiteY34-630" fmla="*/ 381248 h 630629"/>
                <a:gd name="connsiteX35-631" fmla="*/ 143818 w 998841"/>
                <a:gd name="connsiteY35-632" fmla="*/ 428749 h 630629"/>
                <a:gd name="connsiteX36-633" fmla="*/ 96317 w 998841"/>
                <a:gd name="connsiteY36-634" fmla="*/ 511876 h 630629"/>
                <a:gd name="connsiteX37-635" fmla="*/ 48815 w 998841"/>
                <a:gd name="connsiteY37-636" fmla="*/ 440624 h 630629"/>
                <a:gd name="connsiteX38-637" fmla="*/ 25065 w 998841"/>
                <a:gd name="connsiteY38-638" fmla="*/ 357497 h 630629"/>
                <a:gd name="connsiteX39-639" fmla="*/ 1314 w 998841"/>
                <a:gd name="connsiteY39-640" fmla="*/ 333746 h 630629"/>
                <a:gd name="connsiteX0-641" fmla="*/ 1314 w 998841"/>
                <a:gd name="connsiteY0-642" fmla="*/ 333746 h 630629"/>
                <a:gd name="connsiteX1-643" fmla="*/ 72566 w 998841"/>
                <a:gd name="connsiteY1-644" fmla="*/ 321871 h 630629"/>
                <a:gd name="connsiteX2-645" fmla="*/ 143818 w 998841"/>
                <a:gd name="connsiteY2-646" fmla="*/ 274370 h 630629"/>
                <a:gd name="connsiteX3-647" fmla="*/ 179444 w 998841"/>
                <a:gd name="connsiteY3-648" fmla="*/ 262494 h 630629"/>
                <a:gd name="connsiteX4-649" fmla="*/ 289358 w 998841"/>
                <a:gd name="connsiteY4-650" fmla="*/ 265492 h 630629"/>
                <a:gd name="connsiteX5-651" fmla="*/ 333938 w 998841"/>
                <a:gd name="connsiteY5-652" fmla="*/ 375174 h 630629"/>
                <a:gd name="connsiteX6-653" fmla="*/ 410994 w 998841"/>
                <a:gd name="connsiteY6-654" fmla="*/ 387127 h 630629"/>
                <a:gd name="connsiteX7-655" fmla="*/ 476327 w 998841"/>
                <a:gd name="connsiteY7-656" fmla="*/ 357497 h 630629"/>
                <a:gd name="connsiteX8-657" fmla="*/ 511953 w 998841"/>
                <a:gd name="connsiteY8-658" fmla="*/ 345622 h 630629"/>
                <a:gd name="connsiteX9-659" fmla="*/ 583205 w 998841"/>
                <a:gd name="connsiteY9-660" fmla="*/ 357497 h 630629"/>
                <a:gd name="connsiteX10-661" fmla="*/ 606955 w 998841"/>
                <a:gd name="connsiteY10-662" fmla="*/ 393123 h 630629"/>
                <a:gd name="connsiteX11-663" fmla="*/ 701958 w 998841"/>
                <a:gd name="connsiteY11-664" fmla="*/ 357497 h 630629"/>
                <a:gd name="connsiteX12-665" fmla="*/ 761335 w 998841"/>
                <a:gd name="connsiteY12-666" fmla="*/ 286245 h 630629"/>
                <a:gd name="connsiteX13-667" fmla="*/ 808836 w 998841"/>
                <a:gd name="connsiteY13-668" fmla="*/ 214993 h 630629"/>
                <a:gd name="connsiteX14-669" fmla="*/ 832587 w 998841"/>
                <a:gd name="connsiteY14-670" fmla="*/ 179367 h 630629"/>
                <a:gd name="connsiteX15-671" fmla="*/ 868213 w 998841"/>
                <a:gd name="connsiteY15-672" fmla="*/ 167492 h 630629"/>
                <a:gd name="connsiteX16-673" fmla="*/ 998841 w 998841"/>
                <a:gd name="connsiteY16-674" fmla="*/ 13113 h 630629"/>
                <a:gd name="connsiteX17-675" fmla="*/ 951340 w 998841"/>
                <a:gd name="connsiteY17-676" fmla="*/ 214993 h 630629"/>
                <a:gd name="connsiteX18-677" fmla="*/ 939465 w 998841"/>
                <a:gd name="connsiteY18-678" fmla="*/ 286245 h 630629"/>
                <a:gd name="connsiteX19-679" fmla="*/ 856337 w 998841"/>
                <a:gd name="connsiteY19-680" fmla="*/ 393123 h 630629"/>
                <a:gd name="connsiteX20-681" fmla="*/ 832587 w 998841"/>
                <a:gd name="connsiteY20-682" fmla="*/ 464375 h 630629"/>
                <a:gd name="connsiteX21-683" fmla="*/ 820711 w 998841"/>
                <a:gd name="connsiteY21-684" fmla="*/ 511876 h 630629"/>
                <a:gd name="connsiteX22-685" fmla="*/ 773210 w 998841"/>
                <a:gd name="connsiteY22-686" fmla="*/ 583128 h 630629"/>
                <a:gd name="connsiteX23-687" fmla="*/ 701958 w 998841"/>
                <a:gd name="connsiteY23-688" fmla="*/ 630629 h 630629"/>
                <a:gd name="connsiteX24-689" fmla="*/ 547579 w 998841"/>
                <a:gd name="connsiteY24-690" fmla="*/ 630629 h 630629"/>
                <a:gd name="connsiteX25-691" fmla="*/ 321948 w 998841"/>
                <a:gd name="connsiteY25-692" fmla="*/ 618754 h 630629"/>
                <a:gd name="connsiteX26-693" fmla="*/ 310072 w 998841"/>
                <a:gd name="connsiteY26-694" fmla="*/ 547502 h 630629"/>
                <a:gd name="connsiteX27-695" fmla="*/ 274446 w 998841"/>
                <a:gd name="connsiteY27-696" fmla="*/ 535627 h 630629"/>
                <a:gd name="connsiteX28-697" fmla="*/ 226945 w 998841"/>
                <a:gd name="connsiteY28-698" fmla="*/ 511876 h 630629"/>
                <a:gd name="connsiteX29-699" fmla="*/ 215070 w 998841"/>
                <a:gd name="connsiteY29-700" fmla="*/ 488125 h 630629"/>
                <a:gd name="connsiteX30-701" fmla="*/ 179444 w 998841"/>
                <a:gd name="connsiteY30-702" fmla="*/ 523751 h 630629"/>
                <a:gd name="connsiteX31-703" fmla="*/ 167568 w 998841"/>
                <a:gd name="connsiteY31-704" fmla="*/ 476250 h 630629"/>
                <a:gd name="connsiteX32-705" fmla="*/ 200274 w 998841"/>
                <a:gd name="connsiteY32-706" fmla="*/ 399080 h 630629"/>
                <a:gd name="connsiteX33-707" fmla="*/ 197160 w 998841"/>
                <a:gd name="connsiteY33-708" fmla="*/ 342663 h 630629"/>
                <a:gd name="connsiteX34-709" fmla="*/ 155693 w 998841"/>
                <a:gd name="connsiteY34-710" fmla="*/ 381248 h 630629"/>
                <a:gd name="connsiteX35-711" fmla="*/ 143818 w 998841"/>
                <a:gd name="connsiteY35-712" fmla="*/ 428749 h 630629"/>
                <a:gd name="connsiteX36-713" fmla="*/ 96317 w 998841"/>
                <a:gd name="connsiteY36-714" fmla="*/ 511876 h 630629"/>
                <a:gd name="connsiteX37-715" fmla="*/ 48815 w 998841"/>
                <a:gd name="connsiteY37-716" fmla="*/ 440624 h 630629"/>
                <a:gd name="connsiteX38-717" fmla="*/ 25065 w 998841"/>
                <a:gd name="connsiteY38-718" fmla="*/ 357497 h 630629"/>
                <a:gd name="connsiteX39-719" fmla="*/ 1314 w 998841"/>
                <a:gd name="connsiteY39-720" fmla="*/ 333746 h 630629"/>
                <a:gd name="connsiteX0-721" fmla="*/ 1314 w 998841"/>
                <a:gd name="connsiteY0-722" fmla="*/ 333746 h 630629"/>
                <a:gd name="connsiteX1-723" fmla="*/ 72566 w 998841"/>
                <a:gd name="connsiteY1-724" fmla="*/ 321871 h 630629"/>
                <a:gd name="connsiteX2-725" fmla="*/ 143818 w 998841"/>
                <a:gd name="connsiteY2-726" fmla="*/ 274370 h 630629"/>
                <a:gd name="connsiteX3-727" fmla="*/ 179444 w 998841"/>
                <a:gd name="connsiteY3-728" fmla="*/ 262494 h 630629"/>
                <a:gd name="connsiteX4-729" fmla="*/ 289358 w 998841"/>
                <a:gd name="connsiteY4-730" fmla="*/ 265492 h 630629"/>
                <a:gd name="connsiteX5-731" fmla="*/ 333938 w 998841"/>
                <a:gd name="connsiteY5-732" fmla="*/ 375174 h 630629"/>
                <a:gd name="connsiteX6-733" fmla="*/ 410994 w 998841"/>
                <a:gd name="connsiteY6-734" fmla="*/ 387127 h 630629"/>
                <a:gd name="connsiteX7-735" fmla="*/ 476327 w 998841"/>
                <a:gd name="connsiteY7-736" fmla="*/ 357497 h 630629"/>
                <a:gd name="connsiteX8-737" fmla="*/ 511953 w 998841"/>
                <a:gd name="connsiteY8-738" fmla="*/ 345622 h 630629"/>
                <a:gd name="connsiteX9-739" fmla="*/ 583205 w 998841"/>
                <a:gd name="connsiteY9-740" fmla="*/ 357497 h 630629"/>
                <a:gd name="connsiteX10-741" fmla="*/ 606955 w 998841"/>
                <a:gd name="connsiteY10-742" fmla="*/ 393123 h 630629"/>
                <a:gd name="connsiteX11-743" fmla="*/ 701958 w 998841"/>
                <a:gd name="connsiteY11-744" fmla="*/ 357497 h 630629"/>
                <a:gd name="connsiteX12-745" fmla="*/ 761335 w 998841"/>
                <a:gd name="connsiteY12-746" fmla="*/ 286245 h 630629"/>
                <a:gd name="connsiteX13-747" fmla="*/ 808836 w 998841"/>
                <a:gd name="connsiteY13-748" fmla="*/ 214993 h 630629"/>
                <a:gd name="connsiteX14-749" fmla="*/ 832587 w 998841"/>
                <a:gd name="connsiteY14-750" fmla="*/ 179367 h 630629"/>
                <a:gd name="connsiteX15-751" fmla="*/ 868213 w 998841"/>
                <a:gd name="connsiteY15-752" fmla="*/ 167492 h 630629"/>
                <a:gd name="connsiteX16-753" fmla="*/ 998841 w 998841"/>
                <a:gd name="connsiteY16-754" fmla="*/ 13113 h 630629"/>
                <a:gd name="connsiteX17-755" fmla="*/ 951340 w 998841"/>
                <a:gd name="connsiteY17-756" fmla="*/ 214993 h 630629"/>
                <a:gd name="connsiteX18-757" fmla="*/ 939465 w 998841"/>
                <a:gd name="connsiteY18-758" fmla="*/ 286245 h 630629"/>
                <a:gd name="connsiteX19-759" fmla="*/ 856337 w 998841"/>
                <a:gd name="connsiteY19-760" fmla="*/ 393123 h 630629"/>
                <a:gd name="connsiteX20-761" fmla="*/ 832587 w 998841"/>
                <a:gd name="connsiteY20-762" fmla="*/ 464375 h 630629"/>
                <a:gd name="connsiteX21-763" fmla="*/ 820711 w 998841"/>
                <a:gd name="connsiteY21-764" fmla="*/ 511876 h 630629"/>
                <a:gd name="connsiteX22-765" fmla="*/ 773210 w 998841"/>
                <a:gd name="connsiteY22-766" fmla="*/ 583128 h 630629"/>
                <a:gd name="connsiteX23-767" fmla="*/ 701958 w 998841"/>
                <a:gd name="connsiteY23-768" fmla="*/ 630629 h 630629"/>
                <a:gd name="connsiteX24-769" fmla="*/ 547579 w 998841"/>
                <a:gd name="connsiteY24-770" fmla="*/ 630629 h 630629"/>
                <a:gd name="connsiteX25-771" fmla="*/ 321948 w 998841"/>
                <a:gd name="connsiteY25-772" fmla="*/ 618754 h 630629"/>
                <a:gd name="connsiteX26-773" fmla="*/ 310072 w 998841"/>
                <a:gd name="connsiteY26-774" fmla="*/ 547502 h 630629"/>
                <a:gd name="connsiteX27-775" fmla="*/ 274446 w 998841"/>
                <a:gd name="connsiteY27-776" fmla="*/ 535627 h 630629"/>
                <a:gd name="connsiteX28-777" fmla="*/ 226945 w 998841"/>
                <a:gd name="connsiteY28-778" fmla="*/ 511876 h 630629"/>
                <a:gd name="connsiteX29-779" fmla="*/ 215070 w 998841"/>
                <a:gd name="connsiteY29-780" fmla="*/ 488125 h 630629"/>
                <a:gd name="connsiteX30-781" fmla="*/ 179444 w 998841"/>
                <a:gd name="connsiteY30-782" fmla="*/ 523751 h 630629"/>
                <a:gd name="connsiteX31-783" fmla="*/ 167568 w 998841"/>
                <a:gd name="connsiteY31-784" fmla="*/ 476250 h 630629"/>
                <a:gd name="connsiteX32-785" fmla="*/ 200274 w 998841"/>
                <a:gd name="connsiteY32-786" fmla="*/ 399080 h 630629"/>
                <a:gd name="connsiteX33-787" fmla="*/ 197160 w 998841"/>
                <a:gd name="connsiteY33-788" fmla="*/ 342663 h 630629"/>
                <a:gd name="connsiteX34-789" fmla="*/ 170489 w 998841"/>
                <a:gd name="connsiteY34-790" fmla="*/ 384208 h 630629"/>
                <a:gd name="connsiteX35-791" fmla="*/ 143818 w 998841"/>
                <a:gd name="connsiteY35-792" fmla="*/ 428749 h 630629"/>
                <a:gd name="connsiteX36-793" fmla="*/ 96317 w 998841"/>
                <a:gd name="connsiteY36-794" fmla="*/ 511876 h 630629"/>
                <a:gd name="connsiteX37-795" fmla="*/ 48815 w 998841"/>
                <a:gd name="connsiteY37-796" fmla="*/ 440624 h 630629"/>
                <a:gd name="connsiteX38-797" fmla="*/ 25065 w 998841"/>
                <a:gd name="connsiteY38-798" fmla="*/ 357497 h 630629"/>
                <a:gd name="connsiteX39-799" fmla="*/ 1314 w 998841"/>
                <a:gd name="connsiteY39-800" fmla="*/ 333746 h 630629"/>
                <a:gd name="connsiteX0-801" fmla="*/ 1314 w 998841"/>
                <a:gd name="connsiteY0-802" fmla="*/ 333746 h 630629"/>
                <a:gd name="connsiteX1-803" fmla="*/ 72566 w 998841"/>
                <a:gd name="connsiteY1-804" fmla="*/ 321871 h 630629"/>
                <a:gd name="connsiteX2-805" fmla="*/ 143818 w 998841"/>
                <a:gd name="connsiteY2-806" fmla="*/ 274370 h 630629"/>
                <a:gd name="connsiteX3-807" fmla="*/ 179444 w 998841"/>
                <a:gd name="connsiteY3-808" fmla="*/ 262494 h 630629"/>
                <a:gd name="connsiteX4-809" fmla="*/ 289358 w 998841"/>
                <a:gd name="connsiteY4-810" fmla="*/ 265492 h 630629"/>
                <a:gd name="connsiteX5-811" fmla="*/ 333938 w 998841"/>
                <a:gd name="connsiteY5-812" fmla="*/ 375174 h 630629"/>
                <a:gd name="connsiteX6-813" fmla="*/ 410994 w 998841"/>
                <a:gd name="connsiteY6-814" fmla="*/ 387127 h 630629"/>
                <a:gd name="connsiteX7-815" fmla="*/ 476327 w 998841"/>
                <a:gd name="connsiteY7-816" fmla="*/ 357497 h 630629"/>
                <a:gd name="connsiteX8-817" fmla="*/ 511953 w 998841"/>
                <a:gd name="connsiteY8-818" fmla="*/ 345622 h 630629"/>
                <a:gd name="connsiteX9-819" fmla="*/ 583205 w 998841"/>
                <a:gd name="connsiteY9-820" fmla="*/ 357497 h 630629"/>
                <a:gd name="connsiteX10-821" fmla="*/ 606955 w 998841"/>
                <a:gd name="connsiteY10-822" fmla="*/ 393123 h 630629"/>
                <a:gd name="connsiteX11-823" fmla="*/ 701958 w 998841"/>
                <a:gd name="connsiteY11-824" fmla="*/ 357497 h 630629"/>
                <a:gd name="connsiteX12-825" fmla="*/ 761335 w 998841"/>
                <a:gd name="connsiteY12-826" fmla="*/ 286245 h 630629"/>
                <a:gd name="connsiteX13-827" fmla="*/ 808836 w 998841"/>
                <a:gd name="connsiteY13-828" fmla="*/ 214993 h 630629"/>
                <a:gd name="connsiteX14-829" fmla="*/ 832587 w 998841"/>
                <a:gd name="connsiteY14-830" fmla="*/ 179367 h 630629"/>
                <a:gd name="connsiteX15-831" fmla="*/ 868213 w 998841"/>
                <a:gd name="connsiteY15-832" fmla="*/ 167492 h 630629"/>
                <a:gd name="connsiteX16-833" fmla="*/ 998841 w 998841"/>
                <a:gd name="connsiteY16-834" fmla="*/ 13113 h 630629"/>
                <a:gd name="connsiteX17-835" fmla="*/ 951340 w 998841"/>
                <a:gd name="connsiteY17-836" fmla="*/ 214993 h 630629"/>
                <a:gd name="connsiteX18-837" fmla="*/ 939465 w 998841"/>
                <a:gd name="connsiteY18-838" fmla="*/ 286245 h 630629"/>
                <a:gd name="connsiteX19-839" fmla="*/ 856337 w 998841"/>
                <a:gd name="connsiteY19-840" fmla="*/ 393123 h 630629"/>
                <a:gd name="connsiteX20-841" fmla="*/ 832587 w 998841"/>
                <a:gd name="connsiteY20-842" fmla="*/ 464375 h 630629"/>
                <a:gd name="connsiteX21-843" fmla="*/ 820711 w 998841"/>
                <a:gd name="connsiteY21-844" fmla="*/ 511876 h 630629"/>
                <a:gd name="connsiteX22-845" fmla="*/ 773210 w 998841"/>
                <a:gd name="connsiteY22-846" fmla="*/ 583128 h 630629"/>
                <a:gd name="connsiteX23-847" fmla="*/ 701958 w 998841"/>
                <a:gd name="connsiteY23-848" fmla="*/ 630629 h 630629"/>
                <a:gd name="connsiteX24-849" fmla="*/ 547579 w 998841"/>
                <a:gd name="connsiteY24-850" fmla="*/ 630629 h 630629"/>
                <a:gd name="connsiteX25-851" fmla="*/ 321948 w 998841"/>
                <a:gd name="connsiteY25-852" fmla="*/ 618754 h 630629"/>
                <a:gd name="connsiteX26-853" fmla="*/ 310072 w 998841"/>
                <a:gd name="connsiteY26-854" fmla="*/ 547502 h 630629"/>
                <a:gd name="connsiteX27-855" fmla="*/ 274446 w 998841"/>
                <a:gd name="connsiteY27-856" fmla="*/ 535627 h 630629"/>
                <a:gd name="connsiteX28-857" fmla="*/ 226945 w 998841"/>
                <a:gd name="connsiteY28-858" fmla="*/ 511876 h 630629"/>
                <a:gd name="connsiteX29-859" fmla="*/ 215070 w 998841"/>
                <a:gd name="connsiteY29-860" fmla="*/ 488125 h 630629"/>
                <a:gd name="connsiteX30-861" fmla="*/ 179444 w 998841"/>
                <a:gd name="connsiteY30-862" fmla="*/ 523751 h 630629"/>
                <a:gd name="connsiteX31-863" fmla="*/ 167568 w 998841"/>
                <a:gd name="connsiteY31-864" fmla="*/ 476250 h 630629"/>
                <a:gd name="connsiteX32-865" fmla="*/ 188437 w 998841"/>
                <a:gd name="connsiteY32-866" fmla="*/ 399080 h 630629"/>
                <a:gd name="connsiteX33-867" fmla="*/ 197160 w 998841"/>
                <a:gd name="connsiteY33-868" fmla="*/ 342663 h 630629"/>
                <a:gd name="connsiteX34-869" fmla="*/ 170489 w 998841"/>
                <a:gd name="connsiteY34-870" fmla="*/ 384208 h 630629"/>
                <a:gd name="connsiteX35-871" fmla="*/ 143818 w 998841"/>
                <a:gd name="connsiteY35-872" fmla="*/ 428749 h 630629"/>
                <a:gd name="connsiteX36-873" fmla="*/ 96317 w 998841"/>
                <a:gd name="connsiteY36-874" fmla="*/ 511876 h 630629"/>
                <a:gd name="connsiteX37-875" fmla="*/ 48815 w 998841"/>
                <a:gd name="connsiteY37-876" fmla="*/ 440624 h 630629"/>
                <a:gd name="connsiteX38-877" fmla="*/ 25065 w 998841"/>
                <a:gd name="connsiteY38-878" fmla="*/ 357497 h 630629"/>
                <a:gd name="connsiteX39-879" fmla="*/ 1314 w 998841"/>
                <a:gd name="connsiteY39-880" fmla="*/ 333746 h 630629"/>
                <a:gd name="connsiteX0-881" fmla="*/ 1314 w 998841"/>
                <a:gd name="connsiteY0-882" fmla="*/ 333746 h 630629"/>
                <a:gd name="connsiteX1-883" fmla="*/ 72566 w 998841"/>
                <a:gd name="connsiteY1-884" fmla="*/ 321871 h 630629"/>
                <a:gd name="connsiteX2-885" fmla="*/ 143818 w 998841"/>
                <a:gd name="connsiteY2-886" fmla="*/ 274370 h 630629"/>
                <a:gd name="connsiteX3-887" fmla="*/ 179444 w 998841"/>
                <a:gd name="connsiteY3-888" fmla="*/ 262494 h 630629"/>
                <a:gd name="connsiteX4-889" fmla="*/ 289358 w 998841"/>
                <a:gd name="connsiteY4-890" fmla="*/ 265492 h 630629"/>
                <a:gd name="connsiteX5-891" fmla="*/ 333938 w 998841"/>
                <a:gd name="connsiteY5-892" fmla="*/ 375174 h 630629"/>
                <a:gd name="connsiteX6-893" fmla="*/ 410994 w 998841"/>
                <a:gd name="connsiteY6-894" fmla="*/ 387127 h 630629"/>
                <a:gd name="connsiteX7-895" fmla="*/ 476327 w 998841"/>
                <a:gd name="connsiteY7-896" fmla="*/ 357497 h 630629"/>
                <a:gd name="connsiteX8-897" fmla="*/ 511953 w 998841"/>
                <a:gd name="connsiteY8-898" fmla="*/ 345622 h 630629"/>
                <a:gd name="connsiteX9-899" fmla="*/ 583205 w 998841"/>
                <a:gd name="connsiteY9-900" fmla="*/ 357497 h 630629"/>
                <a:gd name="connsiteX10-901" fmla="*/ 606955 w 998841"/>
                <a:gd name="connsiteY10-902" fmla="*/ 393123 h 630629"/>
                <a:gd name="connsiteX11-903" fmla="*/ 701958 w 998841"/>
                <a:gd name="connsiteY11-904" fmla="*/ 357497 h 630629"/>
                <a:gd name="connsiteX12-905" fmla="*/ 761335 w 998841"/>
                <a:gd name="connsiteY12-906" fmla="*/ 286245 h 630629"/>
                <a:gd name="connsiteX13-907" fmla="*/ 808836 w 998841"/>
                <a:gd name="connsiteY13-908" fmla="*/ 214993 h 630629"/>
                <a:gd name="connsiteX14-909" fmla="*/ 832587 w 998841"/>
                <a:gd name="connsiteY14-910" fmla="*/ 179367 h 630629"/>
                <a:gd name="connsiteX15-911" fmla="*/ 868213 w 998841"/>
                <a:gd name="connsiteY15-912" fmla="*/ 167492 h 630629"/>
                <a:gd name="connsiteX16-913" fmla="*/ 998841 w 998841"/>
                <a:gd name="connsiteY16-914" fmla="*/ 13113 h 630629"/>
                <a:gd name="connsiteX17-915" fmla="*/ 951340 w 998841"/>
                <a:gd name="connsiteY17-916" fmla="*/ 214993 h 630629"/>
                <a:gd name="connsiteX18-917" fmla="*/ 939465 w 998841"/>
                <a:gd name="connsiteY18-918" fmla="*/ 286245 h 630629"/>
                <a:gd name="connsiteX19-919" fmla="*/ 856337 w 998841"/>
                <a:gd name="connsiteY19-920" fmla="*/ 393123 h 630629"/>
                <a:gd name="connsiteX20-921" fmla="*/ 832587 w 998841"/>
                <a:gd name="connsiteY20-922" fmla="*/ 464375 h 630629"/>
                <a:gd name="connsiteX21-923" fmla="*/ 820711 w 998841"/>
                <a:gd name="connsiteY21-924" fmla="*/ 511876 h 630629"/>
                <a:gd name="connsiteX22-925" fmla="*/ 773210 w 998841"/>
                <a:gd name="connsiteY22-926" fmla="*/ 583128 h 630629"/>
                <a:gd name="connsiteX23-927" fmla="*/ 701958 w 998841"/>
                <a:gd name="connsiteY23-928" fmla="*/ 630629 h 630629"/>
                <a:gd name="connsiteX24-929" fmla="*/ 547579 w 998841"/>
                <a:gd name="connsiteY24-930" fmla="*/ 630629 h 630629"/>
                <a:gd name="connsiteX25-931" fmla="*/ 321948 w 998841"/>
                <a:gd name="connsiteY25-932" fmla="*/ 618754 h 630629"/>
                <a:gd name="connsiteX26-933" fmla="*/ 310072 w 998841"/>
                <a:gd name="connsiteY26-934" fmla="*/ 547502 h 630629"/>
                <a:gd name="connsiteX27-935" fmla="*/ 274446 w 998841"/>
                <a:gd name="connsiteY27-936" fmla="*/ 535627 h 630629"/>
                <a:gd name="connsiteX28-937" fmla="*/ 226945 w 998841"/>
                <a:gd name="connsiteY28-938" fmla="*/ 526672 h 630629"/>
                <a:gd name="connsiteX29-939" fmla="*/ 215070 w 998841"/>
                <a:gd name="connsiteY29-940" fmla="*/ 488125 h 630629"/>
                <a:gd name="connsiteX30-941" fmla="*/ 179444 w 998841"/>
                <a:gd name="connsiteY30-942" fmla="*/ 523751 h 630629"/>
                <a:gd name="connsiteX31-943" fmla="*/ 167568 w 998841"/>
                <a:gd name="connsiteY31-944" fmla="*/ 476250 h 630629"/>
                <a:gd name="connsiteX32-945" fmla="*/ 188437 w 998841"/>
                <a:gd name="connsiteY32-946" fmla="*/ 399080 h 630629"/>
                <a:gd name="connsiteX33-947" fmla="*/ 197160 w 998841"/>
                <a:gd name="connsiteY33-948" fmla="*/ 342663 h 630629"/>
                <a:gd name="connsiteX34-949" fmla="*/ 170489 w 998841"/>
                <a:gd name="connsiteY34-950" fmla="*/ 384208 h 630629"/>
                <a:gd name="connsiteX35-951" fmla="*/ 143818 w 998841"/>
                <a:gd name="connsiteY35-952" fmla="*/ 428749 h 630629"/>
                <a:gd name="connsiteX36-953" fmla="*/ 96317 w 998841"/>
                <a:gd name="connsiteY36-954" fmla="*/ 511876 h 630629"/>
                <a:gd name="connsiteX37-955" fmla="*/ 48815 w 998841"/>
                <a:gd name="connsiteY37-956" fmla="*/ 440624 h 630629"/>
                <a:gd name="connsiteX38-957" fmla="*/ 25065 w 998841"/>
                <a:gd name="connsiteY38-958" fmla="*/ 357497 h 630629"/>
                <a:gd name="connsiteX39-959" fmla="*/ 1314 w 998841"/>
                <a:gd name="connsiteY39-960" fmla="*/ 333746 h 6306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</a:cxnLst>
              <a:rect l="l" t="t" r="r" b="b"/>
              <a:pathLst>
                <a:path w="998841" h="630629">
                  <a:moveTo>
                    <a:pt x="1314" y="333746"/>
                  </a:moveTo>
                  <a:cubicBezTo>
                    <a:pt x="9231" y="327808"/>
                    <a:pt x="50340" y="331132"/>
                    <a:pt x="72566" y="321871"/>
                  </a:cubicBezTo>
                  <a:cubicBezTo>
                    <a:pt x="98915" y="310892"/>
                    <a:pt x="116738" y="283397"/>
                    <a:pt x="143818" y="274370"/>
                  </a:cubicBezTo>
                  <a:lnTo>
                    <a:pt x="179444" y="262494"/>
                  </a:lnTo>
                  <a:cubicBezTo>
                    <a:pt x="222987" y="266453"/>
                    <a:pt x="263609" y="246712"/>
                    <a:pt x="289358" y="265492"/>
                  </a:cubicBezTo>
                  <a:cubicBezTo>
                    <a:pt x="315107" y="284272"/>
                    <a:pt x="313665" y="354902"/>
                    <a:pt x="333938" y="375174"/>
                  </a:cubicBezTo>
                  <a:cubicBezTo>
                    <a:pt x="354211" y="395446"/>
                    <a:pt x="399119" y="375252"/>
                    <a:pt x="410994" y="387127"/>
                  </a:cubicBezTo>
                  <a:cubicBezTo>
                    <a:pt x="434745" y="383169"/>
                    <a:pt x="459500" y="364415"/>
                    <a:pt x="476327" y="357497"/>
                  </a:cubicBezTo>
                  <a:cubicBezTo>
                    <a:pt x="493154" y="350579"/>
                    <a:pt x="499435" y="345622"/>
                    <a:pt x="511953" y="345622"/>
                  </a:cubicBezTo>
                  <a:cubicBezTo>
                    <a:pt x="536031" y="345622"/>
                    <a:pt x="559454" y="353539"/>
                    <a:pt x="583205" y="357497"/>
                  </a:cubicBezTo>
                  <a:cubicBezTo>
                    <a:pt x="591122" y="369372"/>
                    <a:pt x="593232" y="389202"/>
                    <a:pt x="606955" y="393123"/>
                  </a:cubicBezTo>
                  <a:cubicBezTo>
                    <a:pt x="642908" y="403396"/>
                    <a:pt x="675997" y="374805"/>
                    <a:pt x="701958" y="357497"/>
                  </a:cubicBezTo>
                  <a:cubicBezTo>
                    <a:pt x="786836" y="230181"/>
                    <a:pt x="654651" y="423411"/>
                    <a:pt x="761335" y="286245"/>
                  </a:cubicBezTo>
                  <a:cubicBezTo>
                    <a:pt x="778860" y="263713"/>
                    <a:pt x="793002" y="238744"/>
                    <a:pt x="808836" y="214993"/>
                  </a:cubicBezTo>
                  <a:cubicBezTo>
                    <a:pt x="816753" y="203118"/>
                    <a:pt x="819047" y="183880"/>
                    <a:pt x="832587" y="179367"/>
                  </a:cubicBezTo>
                  <a:lnTo>
                    <a:pt x="868213" y="167492"/>
                  </a:lnTo>
                  <a:cubicBezTo>
                    <a:pt x="951340" y="112073"/>
                    <a:pt x="959257" y="-46264"/>
                    <a:pt x="998841" y="13113"/>
                  </a:cubicBezTo>
                  <a:cubicBezTo>
                    <a:pt x="994883" y="32905"/>
                    <a:pt x="961236" y="169471"/>
                    <a:pt x="951340" y="214993"/>
                  </a:cubicBezTo>
                  <a:cubicBezTo>
                    <a:pt x="941444" y="260515"/>
                    <a:pt x="948726" y="264019"/>
                    <a:pt x="939465" y="286245"/>
                  </a:cubicBezTo>
                  <a:cubicBezTo>
                    <a:pt x="919174" y="334944"/>
                    <a:pt x="890657" y="358803"/>
                    <a:pt x="856337" y="393123"/>
                  </a:cubicBezTo>
                  <a:cubicBezTo>
                    <a:pt x="848420" y="416874"/>
                    <a:pt x="838659" y="440087"/>
                    <a:pt x="832587" y="464375"/>
                  </a:cubicBezTo>
                  <a:cubicBezTo>
                    <a:pt x="828628" y="480209"/>
                    <a:pt x="828010" y="497278"/>
                    <a:pt x="820711" y="511876"/>
                  </a:cubicBezTo>
                  <a:cubicBezTo>
                    <a:pt x="807945" y="537407"/>
                    <a:pt x="796961" y="567294"/>
                    <a:pt x="773210" y="583128"/>
                  </a:cubicBezTo>
                  <a:lnTo>
                    <a:pt x="701958" y="630629"/>
                  </a:lnTo>
                  <a:cubicBezTo>
                    <a:pt x="524227" y="601008"/>
                    <a:pt x="746225" y="630629"/>
                    <a:pt x="547579" y="630629"/>
                  </a:cubicBezTo>
                  <a:cubicBezTo>
                    <a:pt x="472265" y="630629"/>
                    <a:pt x="397158" y="622712"/>
                    <a:pt x="321948" y="618754"/>
                  </a:cubicBezTo>
                  <a:cubicBezTo>
                    <a:pt x="317989" y="595003"/>
                    <a:pt x="322018" y="568408"/>
                    <a:pt x="310072" y="547502"/>
                  </a:cubicBezTo>
                  <a:cubicBezTo>
                    <a:pt x="303861" y="536634"/>
                    <a:pt x="288300" y="539099"/>
                    <a:pt x="274446" y="535627"/>
                  </a:cubicBezTo>
                  <a:cubicBezTo>
                    <a:pt x="260592" y="532155"/>
                    <a:pt x="242779" y="534589"/>
                    <a:pt x="226945" y="526672"/>
                  </a:cubicBezTo>
                  <a:cubicBezTo>
                    <a:pt x="245521" y="433792"/>
                    <a:pt x="222987" y="488612"/>
                    <a:pt x="215070" y="488125"/>
                  </a:cubicBezTo>
                  <a:cubicBezTo>
                    <a:pt x="207153" y="487638"/>
                    <a:pt x="191319" y="511876"/>
                    <a:pt x="179444" y="523751"/>
                  </a:cubicBezTo>
                  <a:cubicBezTo>
                    <a:pt x="175485" y="507917"/>
                    <a:pt x="166069" y="497028"/>
                    <a:pt x="167568" y="476250"/>
                  </a:cubicBezTo>
                  <a:cubicBezTo>
                    <a:pt x="169067" y="455472"/>
                    <a:pt x="183505" y="421344"/>
                    <a:pt x="188437" y="399080"/>
                  </a:cubicBezTo>
                  <a:cubicBezTo>
                    <a:pt x="193369" y="376816"/>
                    <a:pt x="200151" y="345142"/>
                    <a:pt x="197160" y="342663"/>
                  </a:cubicBezTo>
                  <a:cubicBezTo>
                    <a:pt x="194169" y="340184"/>
                    <a:pt x="179379" y="369860"/>
                    <a:pt x="170489" y="384208"/>
                  </a:cubicBezTo>
                  <a:cubicBezTo>
                    <a:pt x="161599" y="398556"/>
                    <a:pt x="156180" y="407471"/>
                    <a:pt x="143818" y="428749"/>
                  </a:cubicBezTo>
                  <a:cubicBezTo>
                    <a:pt x="131456" y="450027"/>
                    <a:pt x="116003" y="482347"/>
                    <a:pt x="96317" y="511876"/>
                  </a:cubicBezTo>
                  <a:cubicBezTo>
                    <a:pt x="80483" y="488125"/>
                    <a:pt x="57841" y="467704"/>
                    <a:pt x="48815" y="440624"/>
                  </a:cubicBezTo>
                  <a:cubicBezTo>
                    <a:pt x="39403" y="412388"/>
                    <a:pt x="30035" y="387319"/>
                    <a:pt x="25065" y="357497"/>
                  </a:cubicBezTo>
                  <a:cubicBezTo>
                    <a:pt x="23763" y="349688"/>
                    <a:pt x="-6603" y="339684"/>
                    <a:pt x="1314" y="3337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7492875" y="2674586"/>
              <a:ext cx="426983" cy="500175"/>
            </a:xfrm>
            <a:custGeom>
              <a:avLst/>
              <a:gdLst>
                <a:gd name="connsiteX0" fmla="*/ 402455 w 429088"/>
                <a:gd name="connsiteY0" fmla="*/ 440925 h 500109"/>
                <a:gd name="connsiteX1" fmla="*/ 349189 w 429088"/>
                <a:gd name="connsiteY1" fmla="*/ 446843 h 500109"/>
                <a:gd name="connsiteX2" fmla="*/ 340311 w 429088"/>
                <a:gd name="connsiteY2" fmla="*/ 449802 h 500109"/>
                <a:gd name="connsiteX3" fmla="*/ 328474 w 429088"/>
                <a:gd name="connsiteY3" fmla="*/ 464598 h 500109"/>
                <a:gd name="connsiteX4" fmla="*/ 310719 w 429088"/>
                <a:gd name="connsiteY4" fmla="*/ 479394 h 500109"/>
                <a:gd name="connsiteX5" fmla="*/ 304800 w 429088"/>
                <a:gd name="connsiteY5" fmla="*/ 485313 h 500109"/>
                <a:gd name="connsiteX6" fmla="*/ 278167 w 429088"/>
                <a:gd name="connsiteY6" fmla="*/ 500109 h 500109"/>
                <a:gd name="connsiteX7" fmla="*/ 272249 w 429088"/>
                <a:gd name="connsiteY7" fmla="*/ 479394 h 500109"/>
                <a:gd name="connsiteX8" fmla="*/ 269290 w 429088"/>
                <a:gd name="connsiteY8" fmla="*/ 470517 h 500109"/>
                <a:gd name="connsiteX9" fmla="*/ 266330 w 429088"/>
                <a:gd name="connsiteY9" fmla="*/ 455721 h 500109"/>
                <a:gd name="connsiteX10" fmla="*/ 263371 w 429088"/>
                <a:gd name="connsiteY10" fmla="*/ 443884 h 500109"/>
                <a:gd name="connsiteX11" fmla="*/ 257453 w 429088"/>
                <a:gd name="connsiteY11" fmla="*/ 411332 h 500109"/>
                <a:gd name="connsiteX12" fmla="*/ 254493 w 429088"/>
                <a:gd name="connsiteY12" fmla="*/ 402455 h 500109"/>
                <a:gd name="connsiteX13" fmla="*/ 242657 w 429088"/>
                <a:gd name="connsiteY13" fmla="*/ 384699 h 500109"/>
                <a:gd name="connsiteX14" fmla="*/ 233779 w 429088"/>
                <a:gd name="connsiteY14" fmla="*/ 369903 h 500109"/>
                <a:gd name="connsiteX15" fmla="*/ 230820 w 429088"/>
                <a:gd name="connsiteY15" fmla="*/ 361026 h 500109"/>
                <a:gd name="connsiteX16" fmla="*/ 224901 w 429088"/>
                <a:gd name="connsiteY16" fmla="*/ 355107 h 500109"/>
                <a:gd name="connsiteX17" fmla="*/ 213064 w 429088"/>
                <a:gd name="connsiteY17" fmla="*/ 325515 h 500109"/>
                <a:gd name="connsiteX18" fmla="*/ 207146 w 429088"/>
                <a:gd name="connsiteY18" fmla="*/ 319596 h 500109"/>
                <a:gd name="connsiteX19" fmla="*/ 201227 w 429088"/>
                <a:gd name="connsiteY19" fmla="*/ 310719 h 500109"/>
                <a:gd name="connsiteX20" fmla="*/ 198268 w 429088"/>
                <a:gd name="connsiteY20" fmla="*/ 301841 h 500109"/>
                <a:gd name="connsiteX21" fmla="*/ 195309 w 429088"/>
                <a:gd name="connsiteY21" fmla="*/ 290004 h 500109"/>
                <a:gd name="connsiteX22" fmla="*/ 189391 w 429088"/>
                <a:gd name="connsiteY22" fmla="*/ 281127 h 500109"/>
                <a:gd name="connsiteX23" fmla="*/ 180513 w 429088"/>
                <a:gd name="connsiteY23" fmla="*/ 260412 h 500109"/>
                <a:gd name="connsiteX24" fmla="*/ 174594 w 429088"/>
                <a:gd name="connsiteY24" fmla="*/ 254493 h 500109"/>
                <a:gd name="connsiteX25" fmla="*/ 171635 w 429088"/>
                <a:gd name="connsiteY25" fmla="*/ 245616 h 500109"/>
                <a:gd name="connsiteX26" fmla="*/ 165717 w 429088"/>
                <a:gd name="connsiteY26" fmla="*/ 239697 h 500109"/>
                <a:gd name="connsiteX27" fmla="*/ 159798 w 429088"/>
                <a:gd name="connsiteY27" fmla="*/ 230820 h 500109"/>
                <a:gd name="connsiteX28" fmla="*/ 147961 w 429088"/>
                <a:gd name="connsiteY28" fmla="*/ 213064 h 500109"/>
                <a:gd name="connsiteX29" fmla="*/ 145002 w 429088"/>
                <a:gd name="connsiteY29" fmla="*/ 204187 h 500109"/>
                <a:gd name="connsiteX30" fmla="*/ 124288 w 429088"/>
                <a:gd name="connsiteY30" fmla="*/ 186431 h 500109"/>
                <a:gd name="connsiteX31" fmla="*/ 109492 w 429088"/>
                <a:gd name="connsiteY31" fmla="*/ 177554 h 500109"/>
                <a:gd name="connsiteX32" fmla="*/ 91736 w 429088"/>
                <a:gd name="connsiteY32" fmla="*/ 162758 h 500109"/>
                <a:gd name="connsiteX33" fmla="*/ 71022 w 429088"/>
                <a:gd name="connsiteY33" fmla="*/ 145002 h 500109"/>
                <a:gd name="connsiteX34" fmla="*/ 65103 w 429088"/>
                <a:gd name="connsiteY34" fmla="*/ 133165 h 500109"/>
                <a:gd name="connsiteX35" fmla="*/ 50307 w 429088"/>
                <a:gd name="connsiteY35" fmla="*/ 118369 h 500109"/>
                <a:gd name="connsiteX36" fmla="*/ 41429 w 429088"/>
                <a:gd name="connsiteY36" fmla="*/ 109492 h 500109"/>
                <a:gd name="connsiteX37" fmla="*/ 29593 w 429088"/>
                <a:gd name="connsiteY37" fmla="*/ 103573 h 500109"/>
                <a:gd name="connsiteX38" fmla="*/ 20715 w 429088"/>
                <a:gd name="connsiteY38" fmla="*/ 76940 h 500109"/>
                <a:gd name="connsiteX39" fmla="*/ 14796 w 429088"/>
                <a:gd name="connsiteY39" fmla="*/ 56226 h 500109"/>
                <a:gd name="connsiteX40" fmla="*/ 8878 w 429088"/>
                <a:gd name="connsiteY40" fmla="*/ 26633 h 500109"/>
                <a:gd name="connsiteX41" fmla="*/ 0 w 429088"/>
                <a:gd name="connsiteY41" fmla="*/ 5919 h 500109"/>
                <a:gd name="connsiteX42" fmla="*/ 5919 w 429088"/>
                <a:gd name="connsiteY42" fmla="*/ 0 h 500109"/>
                <a:gd name="connsiteX43" fmla="*/ 20715 w 429088"/>
                <a:gd name="connsiteY43" fmla="*/ 11837 h 500109"/>
                <a:gd name="connsiteX44" fmla="*/ 29593 w 429088"/>
                <a:gd name="connsiteY44" fmla="*/ 14796 h 500109"/>
                <a:gd name="connsiteX45" fmla="*/ 44389 w 429088"/>
                <a:gd name="connsiteY45" fmla="*/ 26633 h 500109"/>
                <a:gd name="connsiteX46" fmla="*/ 50307 w 429088"/>
                <a:gd name="connsiteY46" fmla="*/ 32552 h 500109"/>
                <a:gd name="connsiteX47" fmla="*/ 59185 w 429088"/>
                <a:gd name="connsiteY47" fmla="*/ 35511 h 500109"/>
                <a:gd name="connsiteX48" fmla="*/ 76940 w 429088"/>
                <a:gd name="connsiteY48" fmla="*/ 50307 h 500109"/>
                <a:gd name="connsiteX49" fmla="*/ 97655 w 429088"/>
                <a:gd name="connsiteY49" fmla="*/ 56226 h 500109"/>
                <a:gd name="connsiteX50" fmla="*/ 106532 w 429088"/>
                <a:gd name="connsiteY50" fmla="*/ 62144 h 500109"/>
                <a:gd name="connsiteX51" fmla="*/ 118369 w 429088"/>
                <a:gd name="connsiteY51" fmla="*/ 68062 h 500109"/>
                <a:gd name="connsiteX52" fmla="*/ 127247 w 429088"/>
                <a:gd name="connsiteY52" fmla="*/ 76940 h 500109"/>
                <a:gd name="connsiteX53" fmla="*/ 139084 w 429088"/>
                <a:gd name="connsiteY53" fmla="*/ 82859 h 500109"/>
                <a:gd name="connsiteX54" fmla="*/ 156839 w 429088"/>
                <a:gd name="connsiteY54" fmla="*/ 91736 h 500109"/>
                <a:gd name="connsiteX55" fmla="*/ 162758 w 429088"/>
                <a:gd name="connsiteY55" fmla="*/ 97655 h 500109"/>
                <a:gd name="connsiteX56" fmla="*/ 174594 w 429088"/>
                <a:gd name="connsiteY56" fmla="*/ 100614 h 500109"/>
                <a:gd name="connsiteX57" fmla="*/ 183472 w 429088"/>
                <a:gd name="connsiteY57" fmla="*/ 103573 h 500109"/>
                <a:gd name="connsiteX58" fmla="*/ 198268 w 429088"/>
                <a:gd name="connsiteY58" fmla="*/ 115410 h 500109"/>
                <a:gd name="connsiteX59" fmla="*/ 204187 w 429088"/>
                <a:gd name="connsiteY59" fmla="*/ 121328 h 500109"/>
                <a:gd name="connsiteX60" fmla="*/ 213064 w 429088"/>
                <a:gd name="connsiteY60" fmla="*/ 127247 h 500109"/>
                <a:gd name="connsiteX61" fmla="*/ 218983 w 429088"/>
                <a:gd name="connsiteY61" fmla="*/ 133165 h 500109"/>
                <a:gd name="connsiteX62" fmla="*/ 227860 w 429088"/>
                <a:gd name="connsiteY62" fmla="*/ 139084 h 500109"/>
                <a:gd name="connsiteX63" fmla="*/ 257453 w 429088"/>
                <a:gd name="connsiteY63" fmla="*/ 162758 h 500109"/>
                <a:gd name="connsiteX64" fmla="*/ 275208 w 429088"/>
                <a:gd name="connsiteY64" fmla="*/ 174594 h 500109"/>
                <a:gd name="connsiteX65" fmla="*/ 287045 w 429088"/>
                <a:gd name="connsiteY65" fmla="*/ 177554 h 500109"/>
                <a:gd name="connsiteX66" fmla="*/ 316637 w 429088"/>
                <a:gd name="connsiteY66" fmla="*/ 189391 h 500109"/>
                <a:gd name="connsiteX67" fmla="*/ 325515 w 429088"/>
                <a:gd name="connsiteY67" fmla="*/ 195309 h 500109"/>
                <a:gd name="connsiteX68" fmla="*/ 343270 w 429088"/>
                <a:gd name="connsiteY68" fmla="*/ 201227 h 500109"/>
                <a:gd name="connsiteX69" fmla="*/ 361026 w 429088"/>
                <a:gd name="connsiteY69" fmla="*/ 216024 h 500109"/>
                <a:gd name="connsiteX70" fmla="*/ 369903 w 429088"/>
                <a:gd name="connsiteY70" fmla="*/ 218983 h 500109"/>
                <a:gd name="connsiteX71" fmla="*/ 381740 w 429088"/>
                <a:gd name="connsiteY71" fmla="*/ 230820 h 500109"/>
                <a:gd name="connsiteX72" fmla="*/ 387659 w 429088"/>
                <a:gd name="connsiteY72" fmla="*/ 239697 h 500109"/>
                <a:gd name="connsiteX73" fmla="*/ 396536 w 429088"/>
                <a:gd name="connsiteY73" fmla="*/ 245616 h 500109"/>
                <a:gd name="connsiteX74" fmla="*/ 402455 w 429088"/>
                <a:gd name="connsiteY74" fmla="*/ 254493 h 500109"/>
                <a:gd name="connsiteX75" fmla="*/ 405414 w 429088"/>
                <a:gd name="connsiteY75" fmla="*/ 263371 h 500109"/>
                <a:gd name="connsiteX76" fmla="*/ 411332 w 429088"/>
                <a:gd name="connsiteY76" fmla="*/ 269290 h 500109"/>
                <a:gd name="connsiteX77" fmla="*/ 420210 w 429088"/>
                <a:gd name="connsiteY77" fmla="*/ 290004 h 500109"/>
                <a:gd name="connsiteX78" fmla="*/ 429088 w 429088"/>
                <a:gd name="connsiteY78" fmla="*/ 319596 h 500109"/>
                <a:gd name="connsiteX79" fmla="*/ 423169 w 429088"/>
                <a:gd name="connsiteY79" fmla="*/ 408373 h 500109"/>
                <a:gd name="connsiteX80" fmla="*/ 414292 w 429088"/>
                <a:gd name="connsiteY80" fmla="*/ 429088 h 500109"/>
                <a:gd name="connsiteX81" fmla="*/ 408373 w 429088"/>
                <a:gd name="connsiteY81" fmla="*/ 437965 h 500109"/>
                <a:gd name="connsiteX82" fmla="*/ 402455 w 429088"/>
                <a:gd name="connsiteY82" fmla="*/ 440925 h 500109"/>
                <a:gd name="connsiteX0-1" fmla="*/ 402455 w 429088"/>
                <a:gd name="connsiteY0-2" fmla="*/ 440925 h 500109"/>
                <a:gd name="connsiteX1-3" fmla="*/ 349189 w 429088"/>
                <a:gd name="connsiteY1-4" fmla="*/ 446843 h 500109"/>
                <a:gd name="connsiteX2-5" fmla="*/ 340311 w 429088"/>
                <a:gd name="connsiteY2-6" fmla="*/ 449802 h 500109"/>
                <a:gd name="connsiteX3-7" fmla="*/ 328474 w 429088"/>
                <a:gd name="connsiteY3-8" fmla="*/ 464598 h 500109"/>
                <a:gd name="connsiteX4-9" fmla="*/ 310719 w 429088"/>
                <a:gd name="connsiteY4-10" fmla="*/ 479394 h 500109"/>
                <a:gd name="connsiteX5-11" fmla="*/ 304800 w 429088"/>
                <a:gd name="connsiteY5-12" fmla="*/ 485313 h 500109"/>
                <a:gd name="connsiteX6-13" fmla="*/ 278167 w 429088"/>
                <a:gd name="connsiteY6-14" fmla="*/ 500109 h 500109"/>
                <a:gd name="connsiteX7-15" fmla="*/ 272249 w 429088"/>
                <a:gd name="connsiteY7-16" fmla="*/ 479394 h 500109"/>
                <a:gd name="connsiteX8-17" fmla="*/ 269290 w 429088"/>
                <a:gd name="connsiteY8-18" fmla="*/ 470517 h 500109"/>
                <a:gd name="connsiteX9-19" fmla="*/ 266330 w 429088"/>
                <a:gd name="connsiteY9-20" fmla="*/ 455721 h 500109"/>
                <a:gd name="connsiteX10-21" fmla="*/ 263371 w 429088"/>
                <a:gd name="connsiteY10-22" fmla="*/ 443884 h 500109"/>
                <a:gd name="connsiteX11-23" fmla="*/ 257453 w 429088"/>
                <a:gd name="connsiteY11-24" fmla="*/ 411332 h 500109"/>
                <a:gd name="connsiteX12-25" fmla="*/ 254493 w 429088"/>
                <a:gd name="connsiteY12-26" fmla="*/ 402455 h 500109"/>
                <a:gd name="connsiteX13-27" fmla="*/ 242657 w 429088"/>
                <a:gd name="connsiteY13-28" fmla="*/ 384699 h 500109"/>
                <a:gd name="connsiteX14-29" fmla="*/ 233779 w 429088"/>
                <a:gd name="connsiteY14-30" fmla="*/ 369903 h 500109"/>
                <a:gd name="connsiteX15-31" fmla="*/ 230820 w 429088"/>
                <a:gd name="connsiteY15-32" fmla="*/ 361026 h 500109"/>
                <a:gd name="connsiteX16-33" fmla="*/ 224901 w 429088"/>
                <a:gd name="connsiteY16-34" fmla="*/ 355107 h 500109"/>
                <a:gd name="connsiteX17-35" fmla="*/ 213064 w 429088"/>
                <a:gd name="connsiteY17-36" fmla="*/ 325515 h 500109"/>
                <a:gd name="connsiteX18-37" fmla="*/ 207146 w 429088"/>
                <a:gd name="connsiteY18-38" fmla="*/ 319596 h 500109"/>
                <a:gd name="connsiteX19-39" fmla="*/ 201227 w 429088"/>
                <a:gd name="connsiteY19-40" fmla="*/ 310719 h 500109"/>
                <a:gd name="connsiteX20-41" fmla="*/ 198268 w 429088"/>
                <a:gd name="connsiteY20-42" fmla="*/ 301841 h 500109"/>
                <a:gd name="connsiteX21-43" fmla="*/ 195309 w 429088"/>
                <a:gd name="connsiteY21-44" fmla="*/ 290004 h 500109"/>
                <a:gd name="connsiteX22-45" fmla="*/ 189391 w 429088"/>
                <a:gd name="connsiteY22-46" fmla="*/ 281127 h 500109"/>
                <a:gd name="connsiteX23-47" fmla="*/ 180513 w 429088"/>
                <a:gd name="connsiteY23-48" fmla="*/ 260412 h 500109"/>
                <a:gd name="connsiteX24-49" fmla="*/ 174594 w 429088"/>
                <a:gd name="connsiteY24-50" fmla="*/ 254493 h 500109"/>
                <a:gd name="connsiteX25-51" fmla="*/ 171635 w 429088"/>
                <a:gd name="connsiteY25-52" fmla="*/ 245616 h 500109"/>
                <a:gd name="connsiteX26-53" fmla="*/ 165717 w 429088"/>
                <a:gd name="connsiteY26-54" fmla="*/ 239697 h 500109"/>
                <a:gd name="connsiteX27-55" fmla="*/ 159798 w 429088"/>
                <a:gd name="connsiteY27-56" fmla="*/ 230820 h 500109"/>
                <a:gd name="connsiteX28-57" fmla="*/ 147961 w 429088"/>
                <a:gd name="connsiteY28-58" fmla="*/ 213064 h 500109"/>
                <a:gd name="connsiteX29-59" fmla="*/ 145002 w 429088"/>
                <a:gd name="connsiteY29-60" fmla="*/ 204187 h 500109"/>
                <a:gd name="connsiteX30-61" fmla="*/ 124288 w 429088"/>
                <a:gd name="connsiteY30-62" fmla="*/ 186431 h 500109"/>
                <a:gd name="connsiteX31-63" fmla="*/ 109492 w 429088"/>
                <a:gd name="connsiteY31-64" fmla="*/ 177554 h 500109"/>
                <a:gd name="connsiteX32-65" fmla="*/ 91736 w 429088"/>
                <a:gd name="connsiteY32-66" fmla="*/ 162758 h 500109"/>
                <a:gd name="connsiteX33-67" fmla="*/ 71022 w 429088"/>
                <a:gd name="connsiteY33-68" fmla="*/ 145002 h 500109"/>
                <a:gd name="connsiteX34-69" fmla="*/ 65103 w 429088"/>
                <a:gd name="connsiteY34-70" fmla="*/ 133165 h 500109"/>
                <a:gd name="connsiteX35-71" fmla="*/ 50307 w 429088"/>
                <a:gd name="connsiteY35-72" fmla="*/ 118369 h 500109"/>
                <a:gd name="connsiteX36-73" fmla="*/ 41429 w 429088"/>
                <a:gd name="connsiteY36-74" fmla="*/ 109492 h 500109"/>
                <a:gd name="connsiteX37-75" fmla="*/ 29593 w 429088"/>
                <a:gd name="connsiteY37-76" fmla="*/ 103573 h 500109"/>
                <a:gd name="connsiteX38-77" fmla="*/ 20715 w 429088"/>
                <a:gd name="connsiteY38-78" fmla="*/ 76940 h 500109"/>
                <a:gd name="connsiteX39-79" fmla="*/ 14796 w 429088"/>
                <a:gd name="connsiteY39-80" fmla="*/ 56226 h 500109"/>
                <a:gd name="connsiteX40-81" fmla="*/ 8878 w 429088"/>
                <a:gd name="connsiteY40-82" fmla="*/ 26633 h 500109"/>
                <a:gd name="connsiteX41-83" fmla="*/ 0 w 429088"/>
                <a:gd name="connsiteY41-84" fmla="*/ 5919 h 500109"/>
                <a:gd name="connsiteX42-85" fmla="*/ 5919 w 429088"/>
                <a:gd name="connsiteY42-86" fmla="*/ 0 h 500109"/>
                <a:gd name="connsiteX43-87" fmla="*/ 20715 w 429088"/>
                <a:gd name="connsiteY43-88" fmla="*/ 11837 h 500109"/>
                <a:gd name="connsiteX44-89" fmla="*/ 29593 w 429088"/>
                <a:gd name="connsiteY44-90" fmla="*/ 14796 h 500109"/>
                <a:gd name="connsiteX45-91" fmla="*/ 44389 w 429088"/>
                <a:gd name="connsiteY45-92" fmla="*/ 26633 h 500109"/>
                <a:gd name="connsiteX46-93" fmla="*/ 50307 w 429088"/>
                <a:gd name="connsiteY46-94" fmla="*/ 32552 h 500109"/>
                <a:gd name="connsiteX47-95" fmla="*/ 59185 w 429088"/>
                <a:gd name="connsiteY47-96" fmla="*/ 35511 h 500109"/>
                <a:gd name="connsiteX48-97" fmla="*/ 76940 w 429088"/>
                <a:gd name="connsiteY48-98" fmla="*/ 50307 h 500109"/>
                <a:gd name="connsiteX49-99" fmla="*/ 97655 w 429088"/>
                <a:gd name="connsiteY49-100" fmla="*/ 56226 h 500109"/>
                <a:gd name="connsiteX50-101" fmla="*/ 106532 w 429088"/>
                <a:gd name="connsiteY50-102" fmla="*/ 62144 h 500109"/>
                <a:gd name="connsiteX51-103" fmla="*/ 118369 w 429088"/>
                <a:gd name="connsiteY51-104" fmla="*/ 68062 h 500109"/>
                <a:gd name="connsiteX52-105" fmla="*/ 127247 w 429088"/>
                <a:gd name="connsiteY52-106" fmla="*/ 76940 h 500109"/>
                <a:gd name="connsiteX53-107" fmla="*/ 139084 w 429088"/>
                <a:gd name="connsiteY53-108" fmla="*/ 82859 h 500109"/>
                <a:gd name="connsiteX54-109" fmla="*/ 156839 w 429088"/>
                <a:gd name="connsiteY54-110" fmla="*/ 91736 h 500109"/>
                <a:gd name="connsiteX55-111" fmla="*/ 162758 w 429088"/>
                <a:gd name="connsiteY55-112" fmla="*/ 97655 h 500109"/>
                <a:gd name="connsiteX56-113" fmla="*/ 174594 w 429088"/>
                <a:gd name="connsiteY56-114" fmla="*/ 100614 h 500109"/>
                <a:gd name="connsiteX57-115" fmla="*/ 183472 w 429088"/>
                <a:gd name="connsiteY57-116" fmla="*/ 103573 h 500109"/>
                <a:gd name="connsiteX58-117" fmla="*/ 198268 w 429088"/>
                <a:gd name="connsiteY58-118" fmla="*/ 115410 h 500109"/>
                <a:gd name="connsiteX59-119" fmla="*/ 204187 w 429088"/>
                <a:gd name="connsiteY59-120" fmla="*/ 121328 h 500109"/>
                <a:gd name="connsiteX60-121" fmla="*/ 213064 w 429088"/>
                <a:gd name="connsiteY60-122" fmla="*/ 127247 h 500109"/>
                <a:gd name="connsiteX61-123" fmla="*/ 218983 w 429088"/>
                <a:gd name="connsiteY61-124" fmla="*/ 133165 h 500109"/>
                <a:gd name="connsiteX62-125" fmla="*/ 227860 w 429088"/>
                <a:gd name="connsiteY62-126" fmla="*/ 139084 h 500109"/>
                <a:gd name="connsiteX63-127" fmla="*/ 257453 w 429088"/>
                <a:gd name="connsiteY63-128" fmla="*/ 162758 h 500109"/>
                <a:gd name="connsiteX64-129" fmla="*/ 275208 w 429088"/>
                <a:gd name="connsiteY64-130" fmla="*/ 174594 h 500109"/>
                <a:gd name="connsiteX65-131" fmla="*/ 287045 w 429088"/>
                <a:gd name="connsiteY65-132" fmla="*/ 177554 h 500109"/>
                <a:gd name="connsiteX66-133" fmla="*/ 316637 w 429088"/>
                <a:gd name="connsiteY66-134" fmla="*/ 189391 h 500109"/>
                <a:gd name="connsiteX67-135" fmla="*/ 325515 w 429088"/>
                <a:gd name="connsiteY67-136" fmla="*/ 195309 h 500109"/>
                <a:gd name="connsiteX68-137" fmla="*/ 343270 w 429088"/>
                <a:gd name="connsiteY68-138" fmla="*/ 201227 h 500109"/>
                <a:gd name="connsiteX69-139" fmla="*/ 361026 w 429088"/>
                <a:gd name="connsiteY69-140" fmla="*/ 216024 h 500109"/>
                <a:gd name="connsiteX70-141" fmla="*/ 369903 w 429088"/>
                <a:gd name="connsiteY70-142" fmla="*/ 218983 h 500109"/>
                <a:gd name="connsiteX71-143" fmla="*/ 381740 w 429088"/>
                <a:gd name="connsiteY71-144" fmla="*/ 230820 h 500109"/>
                <a:gd name="connsiteX72-145" fmla="*/ 387659 w 429088"/>
                <a:gd name="connsiteY72-146" fmla="*/ 239697 h 500109"/>
                <a:gd name="connsiteX73-147" fmla="*/ 396536 w 429088"/>
                <a:gd name="connsiteY73-148" fmla="*/ 245616 h 500109"/>
                <a:gd name="connsiteX74-149" fmla="*/ 402455 w 429088"/>
                <a:gd name="connsiteY74-150" fmla="*/ 254493 h 500109"/>
                <a:gd name="connsiteX75-151" fmla="*/ 405414 w 429088"/>
                <a:gd name="connsiteY75-152" fmla="*/ 263371 h 500109"/>
                <a:gd name="connsiteX76-153" fmla="*/ 420210 w 429088"/>
                <a:gd name="connsiteY76-154" fmla="*/ 290004 h 500109"/>
                <a:gd name="connsiteX77-155" fmla="*/ 429088 w 429088"/>
                <a:gd name="connsiteY77-156" fmla="*/ 319596 h 500109"/>
                <a:gd name="connsiteX78-157" fmla="*/ 423169 w 429088"/>
                <a:gd name="connsiteY78-158" fmla="*/ 408373 h 500109"/>
                <a:gd name="connsiteX79-159" fmla="*/ 414292 w 429088"/>
                <a:gd name="connsiteY79-160" fmla="*/ 429088 h 500109"/>
                <a:gd name="connsiteX80-161" fmla="*/ 408373 w 429088"/>
                <a:gd name="connsiteY80-162" fmla="*/ 437965 h 500109"/>
                <a:gd name="connsiteX81-163" fmla="*/ 402455 w 429088"/>
                <a:gd name="connsiteY81-164" fmla="*/ 440925 h 500109"/>
                <a:gd name="connsiteX0-165" fmla="*/ 402455 w 429088"/>
                <a:gd name="connsiteY0-166" fmla="*/ 440925 h 500109"/>
                <a:gd name="connsiteX1-167" fmla="*/ 349189 w 429088"/>
                <a:gd name="connsiteY1-168" fmla="*/ 446843 h 500109"/>
                <a:gd name="connsiteX2-169" fmla="*/ 340311 w 429088"/>
                <a:gd name="connsiteY2-170" fmla="*/ 449802 h 500109"/>
                <a:gd name="connsiteX3-171" fmla="*/ 328474 w 429088"/>
                <a:gd name="connsiteY3-172" fmla="*/ 464598 h 500109"/>
                <a:gd name="connsiteX4-173" fmla="*/ 310719 w 429088"/>
                <a:gd name="connsiteY4-174" fmla="*/ 479394 h 500109"/>
                <a:gd name="connsiteX5-175" fmla="*/ 304800 w 429088"/>
                <a:gd name="connsiteY5-176" fmla="*/ 485313 h 500109"/>
                <a:gd name="connsiteX6-177" fmla="*/ 278167 w 429088"/>
                <a:gd name="connsiteY6-178" fmla="*/ 500109 h 500109"/>
                <a:gd name="connsiteX7-179" fmla="*/ 272249 w 429088"/>
                <a:gd name="connsiteY7-180" fmla="*/ 479394 h 500109"/>
                <a:gd name="connsiteX8-181" fmla="*/ 269290 w 429088"/>
                <a:gd name="connsiteY8-182" fmla="*/ 470517 h 500109"/>
                <a:gd name="connsiteX9-183" fmla="*/ 266330 w 429088"/>
                <a:gd name="connsiteY9-184" fmla="*/ 455721 h 500109"/>
                <a:gd name="connsiteX10-185" fmla="*/ 263371 w 429088"/>
                <a:gd name="connsiteY10-186" fmla="*/ 443884 h 500109"/>
                <a:gd name="connsiteX11-187" fmla="*/ 257453 w 429088"/>
                <a:gd name="connsiteY11-188" fmla="*/ 411332 h 500109"/>
                <a:gd name="connsiteX12-189" fmla="*/ 254493 w 429088"/>
                <a:gd name="connsiteY12-190" fmla="*/ 402455 h 500109"/>
                <a:gd name="connsiteX13-191" fmla="*/ 242657 w 429088"/>
                <a:gd name="connsiteY13-192" fmla="*/ 384699 h 500109"/>
                <a:gd name="connsiteX14-193" fmla="*/ 233779 w 429088"/>
                <a:gd name="connsiteY14-194" fmla="*/ 369903 h 500109"/>
                <a:gd name="connsiteX15-195" fmla="*/ 230820 w 429088"/>
                <a:gd name="connsiteY15-196" fmla="*/ 361026 h 500109"/>
                <a:gd name="connsiteX16-197" fmla="*/ 224901 w 429088"/>
                <a:gd name="connsiteY16-198" fmla="*/ 355107 h 500109"/>
                <a:gd name="connsiteX17-199" fmla="*/ 213064 w 429088"/>
                <a:gd name="connsiteY17-200" fmla="*/ 325515 h 500109"/>
                <a:gd name="connsiteX18-201" fmla="*/ 207146 w 429088"/>
                <a:gd name="connsiteY18-202" fmla="*/ 319596 h 500109"/>
                <a:gd name="connsiteX19-203" fmla="*/ 201227 w 429088"/>
                <a:gd name="connsiteY19-204" fmla="*/ 310719 h 500109"/>
                <a:gd name="connsiteX20-205" fmla="*/ 198268 w 429088"/>
                <a:gd name="connsiteY20-206" fmla="*/ 301841 h 500109"/>
                <a:gd name="connsiteX21-207" fmla="*/ 195309 w 429088"/>
                <a:gd name="connsiteY21-208" fmla="*/ 290004 h 500109"/>
                <a:gd name="connsiteX22-209" fmla="*/ 189391 w 429088"/>
                <a:gd name="connsiteY22-210" fmla="*/ 281127 h 500109"/>
                <a:gd name="connsiteX23-211" fmla="*/ 180513 w 429088"/>
                <a:gd name="connsiteY23-212" fmla="*/ 260412 h 500109"/>
                <a:gd name="connsiteX24-213" fmla="*/ 174594 w 429088"/>
                <a:gd name="connsiteY24-214" fmla="*/ 254493 h 500109"/>
                <a:gd name="connsiteX25-215" fmla="*/ 171635 w 429088"/>
                <a:gd name="connsiteY25-216" fmla="*/ 245616 h 500109"/>
                <a:gd name="connsiteX26-217" fmla="*/ 165717 w 429088"/>
                <a:gd name="connsiteY26-218" fmla="*/ 239697 h 500109"/>
                <a:gd name="connsiteX27-219" fmla="*/ 159798 w 429088"/>
                <a:gd name="connsiteY27-220" fmla="*/ 230820 h 500109"/>
                <a:gd name="connsiteX28-221" fmla="*/ 147961 w 429088"/>
                <a:gd name="connsiteY28-222" fmla="*/ 213064 h 500109"/>
                <a:gd name="connsiteX29-223" fmla="*/ 145002 w 429088"/>
                <a:gd name="connsiteY29-224" fmla="*/ 204187 h 500109"/>
                <a:gd name="connsiteX30-225" fmla="*/ 124288 w 429088"/>
                <a:gd name="connsiteY30-226" fmla="*/ 186431 h 500109"/>
                <a:gd name="connsiteX31-227" fmla="*/ 109492 w 429088"/>
                <a:gd name="connsiteY31-228" fmla="*/ 177554 h 500109"/>
                <a:gd name="connsiteX32-229" fmla="*/ 91736 w 429088"/>
                <a:gd name="connsiteY32-230" fmla="*/ 162758 h 500109"/>
                <a:gd name="connsiteX33-231" fmla="*/ 71022 w 429088"/>
                <a:gd name="connsiteY33-232" fmla="*/ 145002 h 500109"/>
                <a:gd name="connsiteX34-233" fmla="*/ 65103 w 429088"/>
                <a:gd name="connsiteY34-234" fmla="*/ 133165 h 500109"/>
                <a:gd name="connsiteX35-235" fmla="*/ 50307 w 429088"/>
                <a:gd name="connsiteY35-236" fmla="*/ 118369 h 500109"/>
                <a:gd name="connsiteX36-237" fmla="*/ 41429 w 429088"/>
                <a:gd name="connsiteY36-238" fmla="*/ 109492 h 500109"/>
                <a:gd name="connsiteX37-239" fmla="*/ 29593 w 429088"/>
                <a:gd name="connsiteY37-240" fmla="*/ 103573 h 500109"/>
                <a:gd name="connsiteX38-241" fmla="*/ 20715 w 429088"/>
                <a:gd name="connsiteY38-242" fmla="*/ 76940 h 500109"/>
                <a:gd name="connsiteX39-243" fmla="*/ 14796 w 429088"/>
                <a:gd name="connsiteY39-244" fmla="*/ 56226 h 500109"/>
                <a:gd name="connsiteX40-245" fmla="*/ 8878 w 429088"/>
                <a:gd name="connsiteY40-246" fmla="*/ 26633 h 500109"/>
                <a:gd name="connsiteX41-247" fmla="*/ 0 w 429088"/>
                <a:gd name="connsiteY41-248" fmla="*/ 5919 h 500109"/>
                <a:gd name="connsiteX42-249" fmla="*/ 5919 w 429088"/>
                <a:gd name="connsiteY42-250" fmla="*/ 0 h 500109"/>
                <a:gd name="connsiteX43-251" fmla="*/ 20715 w 429088"/>
                <a:gd name="connsiteY43-252" fmla="*/ 11837 h 500109"/>
                <a:gd name="connsiteX44-253" fmla="*/ 29593 w 429088"/>
                <a:gd name="connsiteY44-254" fmla="*/ 14796 h 500109"/>
                <a:gd name="connsiteX45-255" fmla="*/ 44389 w 429088"/>
                <a:gd name="connsiteY45-256" fmla="*/ 26633 h 500109"/>
                <a:gd name="connsiteX46-257" fmla="*/ 50307 w 429088"/>
                <a:gd name="connsiteY46-258" fmla="*/ 32552 h 500109"/>
                <a:gd name="connsiteX47-259" fmla="*/ 59185 w 429088"/>
                <a:gd name="connsiteY47-260" fmla="*/ 35511 h 500109"/>
                <a:gd name="connsiteX48-261" fmla="*/ 76940 w 429088"/>
                <a:gd name="connsiteY48-262" fmla="*/ 50307 h 500109"/>
                <a:gd name="connsiteX49-263" fmla="*/ 97655 w 429088"/>
                <a:gd name="connsiteY49-264" fmla="*/ 56226 h 500109"/>
                <a:gd name="connsiteX50-265" fmla="*/ 106532 w 429088"/>
                <a:gd name="connsiteY50-266" fmla="*/ 62144 h 500109"/>
                <a:gd name="connsiteX51-267" fmla="*/ 118369 w 429088"/>
                <a:gd name="connsiteY51-268" fmla="*/ 68062 h 500109"/>
                <a:gd name="connsiteX52-269" fmla="*/ 127247 w 429088"/>
                <a:gd name="connsiteY52-270" fmla="*/ 76940 h 500109"/>
                <a:gd name="connsiteX53-271" fmla="*/ 139084 w 429088"/>
                <a:gd name="connsiteY53-272" fmla="*/ 82859 h 500109"/>
                <a:gd name="connsiteX54-273" fmla="*/ 156839 w 429088"/>
                <a:gd name="connsiteY54-274" fmla="*/ 91736 h 500109"/>
                <a:gd name="connsiteX55-275" fmla="*/ 162758 w 429088"/>
                <a:gd name="connsiteY55-276" fmla="*/ 97655 h 500109"/>
                <a:gd name="connsiteX56-277" fmla="*/ 174594 w 429088"/>
                <a:gd name="connsiteY56-278" fmla="*/ 100614 h 500109"/>
                <a:gd name="connsiteX57-279" fmla="*/ 183472 w 429088"/>
                <a:gd name="connsiteY57-280" fmla="*/ 103573 h 500109"/>
                <a:gd name="connsiteX58-281" fmla="*/ 198268 w 429088"/>
                <a:gd name="connsiteY58-282" fmla="*/ 115410 h 500109"/>
                <a:gd name="connsiteX59-283" fmla="*/ 204187 w 429088"/>
                <a:gd name="connsiteY59-284" fmla="*/ 121328 h 500109"/>
                <a:gd name="connsiteX60-285" fmla="*/ 213064 w 429088"/>
                <a:gd name="connsiteY60-286" fmla="*/ 127247 h 500109"/>
                <a:gd name="connsiteX61-287" fmla="*/ 218983 w 429088"/>
                <a:gd name="connsiteY61-288" fmla="*/ 133165 h 500109"/>
                <a:gd name="connsiteX62-289" fmla="*/ 227860 w 429088"/>
                <a:gd name="connsiteY62-290" fmla="*/ 139084 h 500109"/>
                <a:gd name="connsiteX63-291" fmla="*/ 257453 w 429088"/>
                <a:gd name="connsiteY63-292" fmla="*/ 162758 h 500109"/>
                <a:gd name="connsiteX64-293" fmla="*/ 275208 w 429088"/>
                <a:gd name="connsiteY64-294" fmla="*/ 174594 h 500109"/>
                <a:gd name="connsiteX65-295" fmla="*/ 287045 w 429088"/>
                <a:gd name="connsiteY65-296" fmla="*/ 177554 h 500109"/>
                <a:gd name="connsiteX66-297" fmla="*/ 316637 w 429088"/>
                <a:gd name="connsiteY66-298" fmla="*/ 189391 h 500109"/>
                <a:gd name="connsiteX67-299" fmla="*/ 325515 w 429088"/>
                <a:gd name="connsiteY67-300" fmla="*/ 195309 h 500109"/>
                <a:gd name="connsiteX68-301" fmla="*/ 343270 w 429088"/>
                <a:gd name="connsiteY68-302" fmla="*/ 201227 h 500109"/>
                <a:gd name="connsiteX69-303" fmla="*/ 361026 w 429088"/>
                <a:gd name="connsiteY69-304" fmla="*/ 216024 h 500109"/>
                <a:gd name="connsiteX70-305" fmla="*/ 369903 w 429088"/>
                <a:gd name="connsiteY70-306" fmla="*/ 218983 h 500109"/>
                <a:gd name="connsiteX71-307" fmla="*/ 381740 w 429088"/>
                <a:gd name="connsiteY71-308" fmla="*/ 230820 h 500109"/>
                <a:gd name="connsiteX72-309" fmla="*/ 387659 w 429088"/>
                <a:gd name="connsiteY72-310" fmla="*/ 239697 h 500109"/>
                <a:gd name="connsiteX73-311" fmla="*/ 396536 w 429088"/>
                <a:gd name="connsiteY73-312" fmla="*/ 245616 h 500109"/>
                <a:gd name="connsiteX74-313" fmla="*/ 402455 w 429088"/>
                <a:gd name="connsiteY74-314" fmla="*/ 254493 h 500109"/>
                <a:gd name="connsiteX75-315" fmla="*/ 405414 w 429088"/>
                <a:gd name="connsiteY75-316" fmla="*/ 263371 h 500109"/>
                <a:gd name="connsiteX76-317" fmla="*/ 429088 w 429088"/>
                <a:gd name="connsiteY76-318" fmla="*/ 319596 h 500109"/>
                <a:gd name="connsiteX77-319" fmla="*/ 423169 w 429088"/>
                <a:gd name="connsiteY77-320" fmla="*/ 408373 h 500109"/>
                <a:gd name="connsiteX78-321" fmla="*/ 414292 w 429088"/>
                <a:gd name="connsiteY78-322" fmla="*/ 429088 h 500109"/>
                <a:gd name="connsiteX79-323" fmla="*/ 408373 w 429088"/>
                <a:gd name="connsiteY79-324" fmla="*/ 437965 h 500109"/>
                <a:gd name="connsiteX80-325" fmla="*/ 402455 w 429088"/>
                <a:gd name="connsiteY80-326" fmla="*/ 440925 h 500109"/>
                <a:gd name="connsiteX0-327" fmla="*/ 402455 w 429088"/>
                <a:gd name="connsiteY0-328" fmla="*/ 440925 h 500109"/>
                <a:gd name="connsiteX1-329" fmla="*/ 349189 w 429088"/>
                <a:gd name="connsiteY1-330" fmla="*/ 446843 h 500109"/>
                <a:gd name="connsiteX2-331" fmla="*/ 340311 w 429088"/>
                <a:gd name="connsiteY2-332" fmla="*/ 449802 h 500109"/>
                <a:gd name="connsiteX3-333" fmla="*/ 328474 w 429088"/>
                <a:gd name="connsiteY3-334" fmla="*/ 464598 h 500109"/>
                <a:gd name="connsiteX4-335" fmla="*/ 310719 w 429088"/>
                <a:gd name="connsiteY4-336" fmla="*/ 479394 h 500109"/>
                <a:gd name="connsiteX5-337" fmla="*/ 304800 w 429088"/>
                <a:gd name="connsiteY5-338" fmla="*/ 485313 h 500109"/>
                <a:gd name="connsiteX6-339" fmla="*/ 278167 w 429088"/>
                <a:gd name="connsiteY6-340" fmla="*/ 500109 h 500109"/>
                <a:gd name="connsiteX7-341" fmla="*/ 272249 w 429088"/>
                <a:gd name="connsiteY7-342" fmla="*/ 479394 h 500109"/>
                <a:gd name="connsiteX8-343" fmla="*/ 269290 w 429088"/>
                <a:gd name="connsiteY8-344" fmla="*/ 470517 h 500109"/>
                <a:gd name="connsiteX9-345" fmla="*/ 266330 w 429088"/>
                <a:gd name="connsiteY9-346" fmla="*/ 455721 h 500109"/>
                <a:gd name="connsiteX10-347" fmla="*/ 263371 w 429088"/>
                <a:gd name="connsiteY10-348" fmla="*/ 443884 h 500109"/>
                <a:gd name="connsiteX11-349" fmla="*/ 257453 w 429088"/>
                <a:gd name="connsiteY11-350" fmla="*/ 411332 h 500109"/>
                <a:gd name="connsiteX12-351" fmla="*/ 254493 w 429088"/>
                <a:gd name="connsiteY12-352" fmla="*/ 402455 h 500109"/>
                <a:gd name="connsiteX13-353" fmla="*/ 242657 w 429088"/>
                <a:gd name="connsiteY13-354" fmla="*/ 384699 h 500109"/>
                <a:gd name="connsiteX14-355" fmla="*/ 233779 w 429088"/>
                <a:gd name="connsiteY14-356" fmla="*/ 369903 h 500109"/>
                <a:gd name="connsiteX15-357" fmla="*/ 230820 w 429088"/>
                <a:gd name="connsiteY15-358" fmla="*/ 361026 h 500109"/>
                <a:gd name="connsiteX16-359" fmla="*/ 224901 w 429088"/>
                <a:gd name="connsiteY16-360" fmla="*/ 355107 h 500109"/>
                <a:gd name="connsiteX17-361" fmla="*/ 213064 w 429088"/>
                <a:gd name="connsiteY17-362" fmla="*/ 325515 h 500109"/>
                <a:gd name="connsiteX18-363" fmla="*/ 207146 w 429088"/>
                <a:gd name="connsiteY18-364" fmla="*/ 319596 h 500109"/>
                <a:gd name="connsiteX19-365" fmla="*/ 201227 w 429088"/>
                <a:gd name="connsiteY19-366" fmla="*/ 310719 h 500109"/>
                <a:gd name="connsiteX20-367" fmla="*/ 198268 w 429088"/>
                <a:gd name="connsiteY20-368" fmla="*/ 301841 h 500109"/>
                <a:gd name="connsiteX21-369" fmla="*/ 195309 w 429088"/>
                <a:gd name="connsiteY21-370" fmla="*/ 290004 h 500109"/>
                <a:gd name="connsiteX22-371" fmla="*/ 189391 w 429088"/>
                <a:gd name="connsiteY22-372" fmla="*/ 281127 h 500109"/>
                <a:gd name="connsiteX23-373" fmla="*/ 180513 w 429088"/>
                <a:gd name="connsiteY23-374" fmla="*/ 260412 h 500109"/>
                <a:gd name="connsiteX24-375" fmla="*/ 174594 w 429088"/>
                <a:gd name="connsiteY24-376" fmla="*/ 254493 h 500109"/>
                <a:gd name="connsiteX25-377" fmla="*/ 171635 w 429088"/>
                <a:gd name="connsiteY25-378" fmla="*/ 245616 h 500109"/>
                <a:gd name="connsiteX26-379" fmla="*/ 165717 w 429088"/>
                <a:gd name="connsiteY26-380" fmla="*/ 239697 h 500109"/>
                <a:gd name="connsiteX27-381" fmla="*/ 159798 w 429088"/>
                <a:gd name="connsiteY27-382" fmla="*/ 230820 h 500109"/>
                <a:gd name="connsiteX28-383" fmla="*/ 147961 w 429088"/>
                <a:gd name="connsiteY28-384" fmla="*/ 213064 h 500109"/>
                <a:gd name="connsiteX29-385" fmla="*/ 145002 w 429088"/>
                <a:gd name="connsiteY29-386" fmla="*/ 204187 h 500109"/>
                <a:gd name="connsiteX30-387" fmla="*/ 124288 w 429088"/>
                <a:gd name="connsiteY30-388" fmla="*/ 186431 h 500109"/>
                <a:gd name="connsiteX31-389" fmla="*/ 109492 w 429088"/>
                <a:gd name="connsiteY31-390" fmla="*/ 177554 h 500109"/>
                <a:gd name="connsiteX32-391" fmla="*/ 91736 w 429088"/>
                <a:gd name="connsiteY32-392" fmla="*/ 162758 h 500109"/>
                <a:gd name="connsiteX33-393" fmla="*/ 71022 w 429088"/>
                <a:gd name="connsiteY33-394" fmla="*/ 145002 h 500109"/>
                <a:gd name="connsiteX34-395" fmla="*/ 65103 w 429088"/>
                <a:gd name="connsiteY34-396" fmla="*/ 133165 h 500109"/>
                <a:gd name="connsiteX35-397" fmla="*/ 50307 w 429088"/>
                <a:gd name="connsiteY35-398" fmla="*/ 118369 h 500109"/>
                <a:gd name="connsiteX36-399" fmla="*/ 41429 w 429088"/>
                <a:gd name="connsiteY36-400" fmla="*/ 109492 h 500109"/>
                <a:gd name="connsiteX37-401" fmla="*/ 29593 w 429088"/>
                <a:gd name="connsiteY37-402" fmla="*/ 103573 h 500109"/>
                <a:gd name="connsiteX38-403" fmla="*/ 20715 w 429088"/>
                <a:gd name="connsiteY38-404" fmla="*/ 76940 h 500109"/>
                <a:gd name="connsiteX39-405" fmla="*/ 14796 w 429088"/>
                <a:gd name="connsiteY39-406" fmla="*/ 56226 h 500109"/>
                <a:gd name="connsiteX40-407" fmla="*/ 8878 w 429088"/>
                <a:gd name="connsiteY40-408" fmla="*/ 26633 h 500109"/>
                <a:gd name="connsiteX41-409" fmla="*/ 0 w 429088"/>
                <a:gd name="connsiteY41-410" fmla="*/ 5919 h 500109"/>
                <a:gd name="connsiteX42-411" fmla="*/ 5919 w 429088"/>
                <a:gd name="connsiteY42-412" fmla="*/ 0 h 500109"/>
                <a:gd name="connsiteX43-413" fmla="*/ 20715 w 429088"/>
                <a:gd name="connsiteY43-414" fmla="*/ 11837 h 500109"/>
                <a:gd name="connsiteX44-415" fmla="*/ 29593 w 429088"/>
                <a:gd name="connsiteY44-416" fmla="*/ 14796 h 500109"/>
                <a:gd name="connsiteX45-417" fmla="*/ 44389 w 429088"/>
                <a:gd name="connsiteY45-418" fmla="*/ 26633 h 500109"/>
                <a:gd name="connsiteX46-419" fmla="*/ 50307 w 429088"/>
                <a:gd name="connsiteY46-420" fmla="*/ 32552 h 500109"/>
                <a:gd name="connsiteX47-421" fmla="*/ 59185 w 429088"/>
                <a:gd name="connsiteY47-422" fmla="*/ 35511 h 500109"/>
                <a:gd name="connsiteX48-423" fmla="*/ 76940 w 429088"/>
                <a:gd name="connsiteY48-424" fmla="*/ 50307 h 500109"/>
                <a:gd name="connsiteX49-425" fmla="*/ 97655 w 429088"/>
                <a:gd name="connsiteY49-426" fmla="*/ 56226 h 500109"/>
                <a:gd name="connsiteX50-427" fmla="*/ 106532 w 429088"/>
                <a:gd name="connsiteY50-428" fmla="*/ 62144 h 500109"/>
                <a:gd name="connsiteX51-429" fmla="*/ 118369 w 429088"/>
                <a:gd name="connsiteY51-430" fmla="*/ 68062 h 500109"/>
                <a:gd name="connsiteX52-431" fmla="*/ 127247 w 429088"/>
                <a:gd name="connsiteY52-432" fmla="*/ 76940 h 500109"/>
                <a:gd name="connsiteX53-433" fmla="*/ 139084 w 429088"/>
                <a:gd name="connsiteY53-434" fmla="*/ 82859 h 500109"/>
                <a:gd name="connsiteX54-435" fmla="*/ 156839 w 429088"/>
                <a:gd name="connsiteY54-436" fmla="*/ 91736 h 500109"/>
                <a:gd name="connsiteX55-437" fmla="*/ 162758 w 429088"/>
                <a:gd name="connsiteY55-438" fmla="*/ 97655 h 500109"/>
                <a:gd name="connsiteX56-439" fmla="*/ 174594 w 429088"/>
                <a:gd name="connsiteY56-440" fmla="*/ 100614 h 500109"/>
                <a:gd name="connsiteX57-441" fmla="*/ 183472 w 429088"/>
                <a:gd name="connsiteY57-442" fmla="*/ 103573 h 500109"/>
                <a:gd name="connsiteX58-443" fmla="*/ 198268 w 429088"/>
                <a:gd name="connsiteY58-444" fmla="*/ 115410 h 500109"/>
                <a:gd name="connsiteX59-445" fmla="*/ 204187 w 429088"/>
                <a:gd name="connsiteY59-446" fmla="*/ 121328 h 500109"/>
                <a:gd name="connsiteX60-447" fmla="*/ 213064 w 429088"/>
                <a:gd name="connsiteY60-448" fmla="*/ 127247 h 500109"/>
                <a:gd name="connsiteX61-449" fmla="*/ 218983 w 429088"/>
                <a:gd name="connsiteY61-450" fmla="*/ 133165 h 500109"/>
                <a:gd name="connsiteX62-451" fmla="*/ 227860 w 429088"/>
                <a:gd name="connsiteY62-452" fmla="*/ 139084 h 500109"/>
                <a:gd name="connsiteX63-453" fmla="*/ 257453 w 429088"/>
                <a:gd name="connsiteY63-454" fmla="*/ 162758 h 500109"/>
                <a:gd name="connsiteX64-455" fmla="*/ 275208 w 429088"/>
                <a:gd name="connsiteY64-456" fmla="*/ 174594 h 500109"/>
                <a:gd name="connsiteX65-457" fmla="*/ 287045 w 429088"/>
                <a:gd name="connsiteY65-458" fmla="*/ 177554 h 500109"/>
                <a:gd name="connsiteX66-459" fmla="*/ 316637 w 429088"/>
                <a:gd name="connsiteY66-460" fmla="*/ 189391 h 500109"/>
                <a:gd name="connsiteX67-461" fmla="*/ 325515 w 429088"/>
                <a:gd name="connsiteY67-462" fmla="*/ 195309 h 500109"/>
                <a:gd name="connsiteX68-463" fmla="*/ 343270 w 429088"/>
                <a:gd name="connsiteY68-464" fmla="*/ 201227 h 500109"/>
                <a:gd name="connsiteX69-465" fmla="*/ 361026 w 429088"/>
                <a:gd name="connsiteY69-466" fmla="*/ 216024 h 500109"/>
                <a:gd name="connsiteX70-467" fmla="*/ 369903 w 429088"/>
                <a:gd name="connsiteY70-468" fmla="*/ 218983 h 500109"/>
                <a:gd name="connsiteX71-469" fmla="*/ 381740 w 429088"/>
                <a:gd name="connsiteY71-470" fmla="*/ 230820 h 500109"/>
                <a:gd name="connsiteX72-471" fmla="*/ 387659 w 429088"/>
                <a:gd name="connsiteY72-472" fmla="*/ 239697 h 500109"/>
                <a:gd name="connsiteX73-473" fmla="*/ 396536 w 429088"/>
                <a:gd name="connsiteY73-474" fmla="*/ 245616 h 500109"/>
                <a:gd name="connsiteX74-475" fmla="*/ 402455 w 429088"/>
                <a:gd name="connsiteY74-476" fmla="*/ 254493 h 500109"/>
                <a:gd name="connsiteX75-477" fmla="*/ 429088 w 429088"/>
                <a:gd name="connsiteY75-478" fmla="*/ 319596 h 500109"/>
                <a:gd name="connsiteX76-479" fmla="*/ 423169 w 429088"/>
                <a:gd name="connsiteY76-480" fmla="*/ 408373 h 500109"/>
                <a:gd name="connsiteX77-481" fmla="*/ 414292 w 429088"/>
                <a:gd name="connsiteY77-482" fmla="*/ 429088 h 500109"/>
                <a:gd name="connsiteX78-483" fmla="*/ 408373 w 429088"/>
                <a:gd name="connsiteY78-484" fmla="*/ 437965 h 500109"/>
                <a:gd name="connsiteX79-485" fmla="*/ 402455 w 429088"/>
                <a:gd name="connsiteY79-486" fmla="*/ 440925 h 500109"/>
                <a:gd name="connsiteX0-487" fmla="*/ 402455 w 429088"/>
                <a:gd name="connsiteY0-488" fmla="*/ 440925 h 500109"/>
                <a:gd name="connsiteX1-489" fmla="*/ 349189 w 429088"/>
                <a:gd name="connsiteY1-490" fmla="*/ 446843 h 500109"/>
                <a:gd name="connsiteX2-491" fmla="*/ 340311 w 429088"/>
                <a:gd name="connsiteY2-492" fmla="*/ 449802 h 500109"/>
                <a:gd name="connsiteX3-493" fmla="*/ 328474 w 429088"/>
                <a:gd name="connsiteY3-494" fmla="*/ 464598 h 500109"/>
                <a:gd name="connsiteX4-495" fmla="*/ 310719 w 429088"/>
                <a:gd name="connsiteY4-496" fmla="*/ 479394 h 500109"/>
                <a:gd name="connsiteX5-497" fmla="*/ 304800 w 429088"/>
                <a:gd name="connsiteY5-498" fmla="*/ 485313 h 500109"/>
                <a:gd name="connsiteX6-499" fmla="*/ 278167 w 429088"/>
                <a:gd name="connsiteY6-500" fmla="*/ 500109 h 500109"/>
                <a:gd name="connsiteX7-501" fmla="*/ 272249 w 429088"/>
                <a:gd name="connsiteY7-502" fmla="*/ 479394 h 500109"/>
                <a:gd name="connsiteX8-503" fmla="*/ 269290 w 429088"/>
                <a:gd name="connsiteY8-504" fmla="*/ 470517 h 500109"/>
                <a:gd name="connsiteX9-505" fmla="*/ 266330 w 429088"/>
                <a:gd name="connsiteY9-506" fmla="*/ 455721 h 500109"/>
                <a:gd name="connsiteX10-507" fmla="*/ 263371 w 429088"/>
                <a:gd name="connsiteY10-508" fmla="*/ 443884 h 500109"/>
                <a:gd name="connsiteX11-509" fmla="*/ 257453 w 429088"/>
                <a:gd name="connsiteY11-510" fmla="*/ 411332 h 500109"/>
                <a:gd name="connsiteX12-511" fmla="*/ 254493 w 429088"/>
                <a:gd name="connsiteY12-512" fmla="*/ 402455 h 500109"/>
                <a:gd name="connsiteX13-513" fmla="*/ 242657 w 429088"/>
                <a:gd name="connsiteY13-514" fmla="*/ 384699 h 500109"/>
                <a:gd name="connsiteX14-515" fmla="*/ 233779 w 429088"/>
                <a:gd name="connsiteY14-516" fmla="*/ 369903 h 500109"/>
                <a:gd name="connsiteX15-517" fmla="*/ 230820 w 429088"/>
                <a:gd name="connsiteY15-518" fmla="*/ 361026 h 500109"/>
                <a:gd name="connsiteX16-519" fmla="*/ 224901 w 429088"/>
                <a:gd name="connsiteY16-520" fmla="*/ 355107 h 500109"/>
                <a:gd name="connsiteX17-521" fmla="*/ 213064 w 429088"/>
                <a:gd name="connsiteY17-522" fmla="*/ 325515 h 500109"/>
                <a:gd name="connsiteX18-523" fmla="*/ 207146 w 429088"/>
                <a:gd name="connsiteY18-524" fmla="*/ 319596 h 500109"/>
                <a:gd name="connsiteX19-525" fmla="*/ 201227 w 429088"/>
                <a:gd name="connsiteY19-526" fmla="*/ 310719 h 500109"/>
                <a:gd name="connsiteX20-527" fmla="*/ 198268 w 429088"/>
                <a:gd name="connsiteY20-528" fmla="*/ 301841 h 500109"/>
                <a:gd name="connsiteX21-529" fmla="*/ 195309 w 429088"/>
                <a:gd name="connsiteY21-530" fmla="*/ 290004 h 500109"/>
                <a:gd name="connsiteX22-531" fmla="*/ 189391 w 429088"/>
                <a:gd name="connsiteY22-532" fmla="*/ 281127 h 500109"/>
                <a:gd name="connsiteX23-533" fmla="*/ 180513 w 429088"/>
                <a:gd name="connsiteY23-534" fmla="*/ 260412 h 500109"/>
                <a:gd name="connsiteX24-535" fmla="*/ 174594 w 429088"/>
                <a:gd name="connsiteY24-536" fmla="*/ 254493 h 500109"/>
                <a:gd name="connsiteX25-537" fmla="*/ 171635 w 429088"/>
                <a:gd name="connsiteY25-538" fmla="*/ 245616 h 500109"/>
                <a:gd name="connsiteX26-539" fmla="*/ 165717 w 429088"/>
                <a:gd name="connsiteY26-540" fmla="*/ 239697 h 500109"/>
                <a:gd name="connsiteX27-541" fmla="*/ 159798 w 429088"/>
                <a:gd name="connsiteY27-542" fmla="*/ 230820 h 500109"/>
                <a:gd name="connsiteX28-543" fmla="*/ 147961 w 429088"/>
                <a:gd name="connsiteY28-544" fmla="*/ 213064 h 500109"/>
                <a:gd name="connsiteX29-545" fmla="*/ 145002 w 429088"/>
                <a:gd name="connsiteY29-546" fmla="*/ 204187 h 500109"/>
                <a:gd name="connsiteX30-547" fmla="*/ 124288 w 429088"/>
                <a:gd name="connsiteY30-548" fmla="*/ 186431 h 500109"/>
                <a:gd name="connsiteX31-549" fmla="*/ 109492 w 429088"/>
                <a:gd name="connsiteY31-550" fmla="*/ 177554 h 500109"/>
                <a:gd name="connsiteX32-551" fmla="*/ 91736 w 429088"/>
                <a:gd name="connsiteY32-552" fmla="*/ 162758 h 500109"/>
                <a:gd name="connsiteX33-553" fmla="*/ 71022 w 429088"/>
                <a:gd name="connsiteY33-554" fmla="*/ 145002 h 500109"/>
                <a:gd name="connsiteX34-555" fmla="*/ 65103 w 429088"/>
                <a:gd name="connsiteY34-556" fmla="*/ 133165 h 500109"/>
                <a:gd name="connsiteX35-557" fmla="*/ 50307 w 429088"/>
                <a:gd name="connsiteY35-558" fmla="*/ 118369 h 500109"/>
                <a:gd name="connsiteX36-559" fmla="*/ 41429 w 429088"/>
                <a:gd name="connsiteY36-560" fmla="*/ 109492 h 500109"/>
                <a:gd name="connsiteX37-561" fmla="*/ 29593 w 429088"/>
                <a:gd name="connsiteY37-562" fmla="*/ 103573 h 500109"/>
                <a:gd name="connsiteX38-563" fmla="*/ 20715 w 429088"/>
                <a:gd name="connsiteY38-564" fmla="*/ 76940 h 500109"/>
                <a:gd name="connsiteX39-565" fmla="*/ 14796 w 429088"/>
                <a:gd name="connsiteY39-566" fmla="*/ 56226 h 500109"/>
                <a:gd name="connsiteX40-567" fmla="*/ 8878 w 429088"/>
                <a:gd name="connsiteY40-568" fmla="*/ 26633 h 500109"/>
                <a:gd name="connsiteX41-569" fmla="*/ 0 w 429088"/>
                <a:gd name="connsiteY41-570" fmla="*/ 5919 h 500109"/>
                <a:gd name="connsiteX42-571" fmla="*/ 5919 w 429088"/>
                <a:gd name="connsiteY42-572" fmla="*/ 0 h 500109"/>
                <a:gd name="connsiteX43-573" fmla="*/ 20715 w 429088"/>
                <a:gd name="connsiteY43-574" fmla="*/ 11837 h 500109"/>
                <a:gd name="connsiteX44-575" fmla="*/ 29593 w 429088"/>
                <a:gd name="connsiteY44-576" fmla="*/ 14796 h 500109"/>
                <a:gd name="connsiteX45-577" fmla="*/ 44389 w 429088"/>
                <a:gd name="connsiteY45-578" fmla="*/ 26633 h 500109"/>
                <a:gd name="connsiteX46-579" fmla="*/ 50307 w 429088"/>
                <a:gd name="connsiteY46-580" fmla="*/ 32552 h 500109"/>
                <a:gd name="connsiteX47-581" fmla="*/ 59185 w 429088"/>
                <a:gd name="connsiteY47-582" fmla="*/ 35511 h 500109"/>
                <a:gd name="connsiteX48-583" fmla="*/ 76940 w 429088"/>
                <a:gd name="connsiteY48-584" fmla="*/ 50307 h 500109"/>
                <a:gd name="connsiteX49-585" fmla="*/ 97655 w 429088"/>
                <a:gd name="connsiteY49-586" fmla="*/ 56226 h 500109"/>
                <a:gd name="connsiteX50-587" fmla="*/ 106532 w 429088"/>
                <a:gd name="connsiteY50-588" fmla="*/ 62144 h 500109"/>
                <a:gd name="connsiteX51-589" fmla="*/ 118369 w 429088"/>
                <a:gd name="connsiteY51-590" fmla="*/ 68062 h 500109"/>
                <a:gd name="connsiteX52-591" fmla="*/ 127247 w 429088"/>
                <a:gd name="connsiteY52-592" fmla="*/ 76940 h 500109"/>
                <a:gd name="connsiteX53-593" fmla="*/ 139084 w 429088"/>
                <a:gd name="connsiteY53-594" fmla="*/ 82859 h 500109"/>
                <a:gd name="connsiteX54-595" fmla="*/ 156839 w 429088"/>
                <a:gd name="connsiteY54-596" fmla="*/ 91736 h 500109"/>
                <a:gd name="connsiteX55-597" fmla="*/ 162758 w 429088"/>
                <a:gd name="connsiteY55-598" fmla="*/ 97655 h 500109"/>
                <a:gd name="connsiteX56-599" fmla="*/ 174594 w 429088"/>
                <a:gd name="connsiteY56-600" fmla="*/ 100614 h 500109"/>
                <a:gd name="connsiteX57-601" fmla="*/ 183472 w 429088"/>
                <a:gd name="connsiteY57-602" fmla="*/ 103573 h 500109"/>
                <a:gd name="connsiteX58-603" fmla="*/ 198268 w 429088"/>
                <a:gd name="connsiteY58-604" fmla="*/ 115410 h 500109"/>
                <a:gd name="connsiteX59-605" fmla="*/ 204187 w 429088"/>
                <a:gd name="connsiteY59-606" fmla="*/ 121328 h 500109"/>
                <a:gd name="connsiteX60-607" fmla="*/ 213064 w 429088"/>
                <a:gd name="connsiteY60-608" fmla="*/ 127247 h 500109"/>
                <a:gd name="connsiteX61-609" fmla="*/ 218983 w 429088"/>
                <a:gd name="connsiteY61-610" fmla="*/ 133165 h 500109"/>
                <a:gd name="connsiteX62-611" fmla="*/ 227860 w 429088"/>
                <a:gd name="connsiteY62-612" fmla="*/ 139084 h 500109"/>
                <a:gd name="connsiteX63-613" fmla="*/ 257453 w 429088"/>
                <a:gd name="connsiteY63-614" fmla="*/ 162758 h 500109"/>
                <a:gd name="connsiteX64-615" fmla="*/ 275208 w 429088"/>
                <a:gd name="connsiteY64-616" fmla="*/ 174594 h 500109"/>
                <a:gd name="connsiteX65-617" fmla="*/ 287045 w 429088"/>
                <a:gd name="connsiteY65-618" fmla="*/ 177554 h 500109"/>
                <a:gd name="connsiteX66-619" fmla="*/ 316637 w 429088"/>
                <a:gd name="connsiteY66-620" fmla="*/ 189391 h 500109"/>
                <a:gd name="connsiteX67-621" fmla="*/ 325515 w 429088"/>
                <a:gd name="connsiteY67-622" fmla="*/ 195309 h 500109"/>
                <a:gd name="connsiteX68-623" fmla="*/ 343270 w 429088"/>
                <a:gd name="connsiteY68-624" fmla="*/ 201227 h 500109"/>
                <a:gd name="connsiteX69-625" fmla="*/ 361026 w 429088"/>
                <a:gd name="connsiteY69-626" fmla="*/ 216024 h 500109"/>
                <a:gd name="connsiteX70-627" fmla="*/ 369903 w 429088"/>
                <a:gd name="connsiteY70-628" fmla="*/ 218983 h 500109"/>
                <a:gd name="connsiteX71-629" fmla="*/ 381740 w 429088"/>
                <a:gd name="connsiteY71-630" fmla="*/ 230820 h 500109"/>
                <a:gd name="connsiteX72-631" fmla="*/ 387659 w 429088"/>
                <a:gd name="connsiteY72-632" fmla="*/ 239697 h 500109"/>
                <a:gd name="connsiteX73-633" fmla="*/ 396536 w 429088"/>
                <a:gd name="connsiteY73-634" fmla="*/ 245616 h 500109"/>
                <a:gd name="connsiteX74-635" fmla="*/ 402455 w 429088"/>
                <a:gd name="connsiteY74-636" fmla="*/ 254493 h 500109"/>
                <a:gd name="connsiteX75-637" fmla="*/ 429088 w 429088"/>
                <a:gd name="connsiteY75-638" fmla="*/ 319596 h 500109"/>
                <a:gd name="connsiteX76-639" fmla="*/ 423169 w 429088"/>
                <a:gd name="connsiteY76-640" fmla="*/ 408373 h 500109"/>
                <a:gd name="connsiteX77-641" fmla="*/ 414292 w 429088"/>
                <a:gd name="connsiteY77-642" fmla="*/ 429088 h 500109"/>
                <a:gd name="connsiteX78-643" fmla="*/ 408373 w 429088"/>
                <a:gd name="connsiteY78-644" fmla="*/ 437965 h 500109"/>
                <a:gd name="connsiteX79-645" fmla="*/ 402455 w 429088"/>
                <a:gd name="connsiteY79-646" fmla="*/ 440925 h 500109"/>
                <a:gd name="connsiteX0-647" fmla="*/ 402455 w 429088"/>
                <a:gd name="connsiteY0-648" fmla="*/ 440925 h 500109"/>
                <a:gd name="connsiteX1-649" fmla="*/ 349189 w 429088"/>
                <a:gd name="connsiteY1-650" fmla="*/ 446843 h 500109"/>
                <a:gd name="connsiteX2-651" fmla="*/ 340311 w 429088"/>
                <a:gd name="connsiteY2-652" fmla="*/ 449802 h 500109"/>
                <a:gd name="connsiteX3-653" fmla="*/ 328474 w 429088"/>
                <a:gd name="connsiteY3-654" fmla="*/ 464598 h 500109"/>
                <a:gd name="connsiteX4-655" fmla="*/ 310719 w 429088"/>
                <a:gd name="connsiteY4-656" fmla="*/ 479394 h 500109"/>
                <a:gd name="connsiteX5-657" fmla="*/ 304800 w 429088"/>
                <a:gd name="connsiteY5-658" fmla="*/ 485313 h 500109"/>
                <a:gd name="connsiteX6-659" fmla="*/ 278167 w 429088"/>
                <a:gd name="connsiteY6-660" fmla="*/ 500109 h 500109"/>
                <a:gd name="connsiteX7-661" fmla="*/ 272249 w 429088"/>
                <a:gd name="connsiteY7-662" fmla="*/ 479394 h 500109"/>
                <a:gd name="connsiteX8-663" fmla="*/ 269290 w 429088"/>
                <a:gd name="connsiteY8-664" fmla="*/ 470517 h 500109"/>
                <a:gd name="connsiteX9-665" fmla="*/ 266330 w 429088"/>
                <a:gd name="connsiteY9-666" fmla="*/ 455721 h 500109"/>
                <a:gd name="connsiteX10-667" fmla="*/ 263371 w 429088"/>
                <a:gd name="connsiteY10-668" fmla="*/ 443884 h 500109"/>
                <a:gd name="connsiteX11-669" fmla="*/ 257453 w 429088"/>
                <a:gd name="connsiteY11-670" fmla="*/ 411332 h 500109"/>
                <a:gd name="connsiteX12-671" fmla="*/ 254493 w 429088"/>
                <a:gd name="connsiteY12-672" fmla="*/ 402455 h 500109"/>
                <a:gd name="connsiteX13-673" fmla="*/ 242657 w 429088"/>
                <a:gd name="connsiteY13-674" fmla="*/ 384699 h 500109"/>
                <a:gd name="connsiteX14-675" fmla="*/ 233779 w 429088"/>
                <a:gd name="connsiteY14-676" fmla="*/ 369903 h 500109"/>
                <a:gd name="connsiteX15-677" fmla="*/ 230820 w 429088"/>
                <a:gd name="connsiteY15-678" fmla="*/ 361026 h 500109"/>
                <a:gd name="connsiteX16-679" fmla="*/ 224901 w 429088"/>
                <a:gd name="connsiteY16-680" fmla="*/ 355107 h 500109"/>
                <a:gd name="connsiteX17-681" fmla="*/ 213064 w 429088"/>
                <a:gd name="connsiteY17-682" fmla="*/ 325515 h 500109"/>
                <a:gd name="connsiteX18-683" fmla="*/ 207146 w 429088"/>
                <a:gd name="connsiteY18-684" fmla="*/ 319596 h 500109"/>
                <a:gd name="connsiteX19-685" fmla="*/ 201227 w 429088"/>
                <a:gd name="connsiteY19-686" fmla="*/ 310719 h 500109"/>
                <a:gd name="connsiteX20-687" fmla="*/ 198268 w 429088"/>
                <a:gd name="connsiteY20-688" fmla="*/ 301841 h 500109"/>
                <a:gd name="connsiteX21-689" fmla="*/ 195309 w 429088"/>
                <a:gd name="connsiteY21-690" fmla="*/ 290004 h 500109"/>
                <a:gd name="connsiteX22-691" fmla="*/ 189391 w 429088"/>
                <a:gd name="connsiteY22-692" fmla="*/ 281127 h 500109"/>
                <a:gd name="connsiteX23-693" fmla="*/ 180513 w 429088"/>
                <a:gd name="connsiteY23-694" fmla="*/ 260412 h 500109"/>
                <a:gd name="connsiteX24-695" fmla="*/ 174594 w 429088"/>
                <a:gd name="connsiteY24-696" fmla="*/ 254493 h 500109"/>
                <a:gd name="connsiteX25-697" fmla="*/ 171635 w 429088"/>
                <a:gd name="connsiteY25-698" fmla="*/ 245616 h 500109"/>
                <a:gd name="connsiteX26-699" fmla="*/ 165717 w 429088"/>
                <a:gd name="connsiteY26-700" fmla="*/ 239697 h 500109"/>
                <a:gd name="connsiteX27-701" fmla="*/ 159798 w 429088"/>
                <a:gd name="connsiteY27-702" fmla="*/ 230820 h 500109"/>
                <a:gd name="connsiteX28-703" fmla="*/ 147961 w 429088"/>
                <a:gd name="connsiteY28-704" fmla="*/ 213064 h 500109"/>
                <a:gd name="connsiteX29-705" fmla="*/ 145002 w 429088"/>
                <a:gd name="connsiteY29-706" fmla="*/ 204187 h 500109"/>
                <a:gd name="connsiteX30-707" fmla="*/ 124288 w 429088"/>
                <a:gd name="connsiteY30-708" fmla="*/ 186431 h 500109"/>
                <a:gd name="connsiteX31-709" fmla="*/ 109492 w 429088"/>
                <a:gd name="connsiteY31-710" fmla="*/ 177554 h 500109"/>
                <a:gd name="connsiteX32-711" fmla="*/ 91736 w 429088"/>
                <a:gd name="connsiteY32-712" fmla="*/ 162758 h 500109"/>
                <a:gd name="connsiteX33-713" fmla="*/ 71022 w 429088"/>
                <a:gd name="connsiteY33-714" fmla="*/ 145002 h 500109"/>
                <a:gd name="connsiteX34-715" fmla="*/ 65103 w 429088"/>
                <a:gd name="connsiteY34-716" fmla="*/ 133165 h 500109"/>
                <a:gd name="connsiteX35-717" fmla="*/ 50307 w 429088"/>
                <a:gd name="connsiteY35-718" fmla="*/ 118369 h 500109"/>
                <a:gd name="connsiteX36-719" fmla="*/ 41429 w 429088"/>
                <a:gd name="connsiteY36-720" fmla="*/ 109492 h 500109"/>
                <a:gd name="connsiteX37-721" fmla="*/ 29593 w 429088"/>
                <a:gd name="connsiteY37-722" fmla="*/ 103573 h 500109"/>
                <a:gd name="connsiteX38-723" fmla="*/ 20715 w 429088"/>
                <a:gd name="connsiteY38-724" fmla="*/ 76940 h 500109"/>
                <a:gd name="connsiteX39-725" fmla="*/ 14796 w 429088"/>
                <a:gd name="connsiteY39-726" fmla="*/ 56226 h 500109"/>
                <a:gd name="connsiteX40-727" fmla="*/ 8878 w 429088"/>
                <a:gd name="connsiteY40-728" fmla="*/ 26633 h 500109"/>
                <a:gd name="connsiteX41-729" fmla="*/ 0 w 429088"/>
                <a:gd name="connsiteY41-730" fmla="*/ 5919 h 500109"/>
                <a:gd name="connsiteX42-731" fmla="*/ 5919 w 429088"/>
                <a:gd name="connsiteY42-732" fmla="*/ 0 h 500109"/>
                <a:gd name="connsiteX43-733" fmla="*/ 20715 w 429088"/>
                <a:gd name="connsiteY43-734" fmla="*/ 11837 h 500109"/>
                <a:gd name="connsiteX44-735" fmla="*/ 29593 w 429088"/>
                <a:gd name="connsiteY44-736" fmla="*/ 14796 h 500109"/>
                <a:gd name="connsiteX45-737" fmla="*/ 44389 w 429088"/>
                <a:gd name="connsiteY45-738" fmla="*/ 26633 h 500109"/>
                <a:gd name="connsiteX46-739" fmla="*/ 50307 w 429088"/>
                <a:gd name="connsiteY46-740" fmla="*/ 32552 h 500109"/>
                <a:gd name="connsiteX47-741" fmla="*/ 59185 w 429088"/>
                <a:gd name="connsiteY47-742" fmla="*/ 35511 h 500109"/>
                <a:gd name="connsiteX48-743" fmla="*/ 76940 w 429088"/>
                <a:gd name="connsiteY48-744" fmla="*/ 50307 h 500109"/>
                <a:gd name="connsiteX49-745" fmla="*/ 97655 w 429088"/>
                <a:gd name="connsiteY49-746" fmla="*/ 56226 h 500109"/>
                <a:gd name="connsiteX50-747" fmla="*/ 106532 w 429088"/>
                <a:gd name="connsiteY50-748" fmla="*/ 62144 h 500109"/>
                <a:gd name="connsiteX51-749" fmla="*/ 118369 w 429088"/>
                <a:gd name="connsiteY51-750" fmla="*/ 68062 h 500109"/>
                <a:gd name="connsiteX52-751" fmla="*/ 127247 w 429088"/>
                <a:gd name="connsiteY52-752" fmla="*/ 76940 h 500109"/>
                <a:gd name="connsiteX53-753" fmla="*/ 139084 w 429088"/>
                <a:gd name="connsiteY53-754" fmla="*/ 82859 h 500109"/>
                <a:gd name="connsiteX54-755" fmla="*/ 156839 w 429088"/>
                <a:gd name="connsiteY54-756" fmla="*/ 91736 h 500109"/>
                <a:gd name="connsiteX55-757" fmla="*/ 162758 w 429088"/>
                <a:gd name="connsiteY55-758" fmla="*/ 97655 h 500109"/>
                <a:gd name="connsiteX56-759" fmla="*/ 174594 w 429088"/>
                <a:gd name="connsiteY56-760" fmla="*/ 100614 h 500109"/>
                <a:gd name="connsiteX57-761" fmla="*/ 183472 w 429088"/>
                <a:gd name="connsiteY57-762" fmla="*/ 103573 h 500109"/>
                <a:gd name="connsiteX58-763" fmla="*/ 198268 w 429088"/>
                <a:gd name="connsiteY58-764" fmla="*/ 115410 h 500109"/>
                <a:gd name="connsiteX59-765" fmla="*/ 204187 w 429088"/>
                <a:gd name="connsiteY59-766" fmla="*/ 121328 h 500109"/>
                <a:gd name="connsiteX60-767" fmla="*/ 213064 w 429088"/>
                <a:gd name="connsiteY60-768" fmla="*/ 127247 h 500109"/>
                <a:gd name="connsiteX61-769" fmla="*/ 218983 w 429088"/>
                <a:gd name="connsiteY61-770" fmla="*/ 133165 h 500109"/>
                <a:gd name="connsiteX62-771" fmla="*/ 227860 w 429088"/>
                <a:gd name="connsiteY62-772" fmla="*/ 139084 h 500109"/>
                <a:gd name="connsiteX63-773" fmla="*/ 257453 w 429088"/>
                <a:gd name="connsiteY63-774" fmla="*/ 162758 h 500109"/>
                <a:gd name="connsiteX64-775" fmla="*/ 275208 w 429088"/>
                <a:gd name="connsiteY64-776" fmla="*/ 174594 h 500109"/>
                <a:gd name="connsiteX65-777" fmla="*/ 287045 w 429088"/>
                <a:gd name="connsiteY65-778" fmla="*/ 177554 h 500109"/>
                <a:gd name="connsiteX66-779" fmla="*/ 316637 w 429088"/>
                <a:gd name="connsiteY66-780" fmla="*/ 189391 h 500109"/>
                <a:gd name="connsiteX67-781" fmla="*/ 325515 w 429088"/>
                <a:gd name="connsiteY67-782" fmla="*/ 195309 h 500109"/>
                <a:gd name="connsiteX68-783" fmla="*/ 343270 w 429088"/>
                <a:gd name="connsiteY68-784" fmla="*/ 201227 h 500109"/>
                <a:gd name="connsiteX69-785" fmla="*/ 361026 w 429088"/>
                <a:gd name="connsiteY69-786" fmla="*/ 216024 h 500109"/>
                <a:gd name="connsiteX70-787" fmla="*/ 369903 w 429088"/>
                <a:gd name="connsiteY70-788" fmla="*/ 218983 h 500109"/>
                <a:gd name="connsiteX71-789" fmla="*/ 381740 w 429088"/>
                <a:gd name="connsiteY71-790" fmla="*/ 230820 h 500109"/>
                <a:gd name="connsiteX72-791" fmla="*/ 387659 w 429088"/>
                <a:gd name="connsiteY72-792" fmla="*/ 239697 h 500109"/>
                <a:gd name="connsiteX73-793" fmla="*/ 396536 w 429088"/>
                <a:gd name="connsiteY73-794" fmla="*/ 245616 h 500109"/>
                <a:gd name="connsiteX74-795" fmla="*/ 429088 w 429088"/>
                <a:gd name="connsiteY74-796" fmla="*/ 319596 h 500109"/>
                <a:gd name="connsiteX75-797" fmla="*/ 423169 w 429088"/>
                <a:gd name="connsiteY75-798" fmla="*/ 408373 h 500109"/>
                <a:gd name="connsiteX76-799" fmla="*/ 414292 w 429088"/>
                <a:gd name="connsiteY76-800" fmla="*/ 429088 h 500109"/>
                <a:gd name="connsiteX77-801" fmla="*/ 408373 w 429088"/>
                <a:gd name="connsiteY77-802" fmla="*/ 437965 h 500109"/>
                <a:gd name="connsiteX78-803" fmla="*/ 402455 w 429088"/>
                <a:gd name="connsiteY78-804" fmla="*/ 440925 h 500109"/>
                <a:gd name="connsiteX0-805" fmla="*/ 402455 w 429088"/>
                <a:gd name="connsiteY0-806" fmla="*/ 440925 h 500109"/>
                <a:gd name="connsiteX1-807" fmla="*/ 349189 w 429088"/>
                <a:gd name="connsiteY1-808" fmla="*/ 446843 h 500109"/>
                <a:gd name="connsiteX2-809" fmla="*/ 340311 w 429088"/>
                <a:gd name="connsiteY2-810" fmla="*/ 449802 h 500109"/>
                <a:gd name="connsiteX3-811" fmla="*/ 328474 w 429088"/>
                <a:gd name="connsiteY3-812" fmla="*/ 464598 h 500109"/>
                <a:gd name="connsiteX4-813" fmla="*/ 310719 w 429088"/>
                <a:gd name="connsiteY4-814" fmla="*/ 479394 h 500109"/>
                <a:gd name="connsiteX5-815" fmla="*/ 304800 w 429088"/>
                <a:gd name="connsiteY5-816" fmla="*/ 485313 h 500109"/>
                <a:gd name="connsiteX6-817" fmla="*/ 278167 w 429088"/>
                <a:gd name="connsiteY6-818" fmla="*/ 500109 h 500109"/>
                <a:gd name="connsiteX7-819" fmla="*/ 272249 w 429088"/>
                <a:gd name="connsiteY7-820" fmla="*/ 479394 h 500109"/>
                <a:gd name="connsiteX8-821" fmla="*/ 269290 w 429088"/>
                <a:gd name="connsiteY8-822" fmla="*/ 470517 h 500109"/>
                <a:gd name="connsiteX9-823" fmla="*/ 266330 w 429088"/>
                <a:gd name="connsiteY9-824" fmla="*/ 455721 h 500109"/>
                <a:gd name="connsiteX10-825" fmla="*/ 263371 w 429088"/>
                <a:gd name="connsiteY10-826" fmla="*/ 443884 h 500109"/>
                <a:gd name="connsiteX11-827" fmla="*/ 257453 w 429088"/>
                <a:gd name="connsiteY11-828" fmla="*/ 411332 h 500109"/>
                <a:gd name="connsiteX12-829" fmla="*/ 254493 w 429088"/>
                <a:gd name="connsiteY12-830" fmla="*/ 402455 h 500109"/>
                <a:gd name="connsiteX13-831" fmla="*/ 242657 w 429088"/>
                <a:gd name="connsiteY13-832" fmla="*/ 384699 h 500109"/>
                <a:gd name="connsiteX14-833" fmla="*/ 233779 w 429088"/>
                <a:gd name="connsiteY14-834" fmla="*/ 369903 h 500109"/>
                <a:gd name="connsiteX15-835" fmla="*/ 230820 w 429088"/>
                <a:gd name="connsiteY15-836" fmla="*/ 361026 h 500109"/>
                <a:gd name="connsiteX16-837" fmla="*/ 224901 w 429088"/>
                <a:gd name="connsiteY16-838" fmla="*/ 355107 h 500109"/>
                <a:gd name="connsiteX17-839" fmla="*/ 213064 w 429088"/>
                <a:gd name="connsiteY17-840" fmla="*/ 325515 h 500109"/>
                <a:gd name="connsiteX18-841" fmla="*/ 207146 w 429088"/>
                <a:gd name="connsiteY18-842" fmla="*/ 319596 h 500109"/>
                <a:gd name="connsiteX19-843" fmla="*/ 201227 w 429088"/>
                <a:gd name="connsiteY19-844" fmla="*/ 310719 h 500109"/>
                <a:gd name="connsiteX20-845" fmla="*/ 198268 w 429088"/>
                <a:gd name="connsiteY20-846" fmla="*/ 301841 h 500109"/>
                <a:gd name="connsiteX21-847" fmla="*/ 195309 w 429088"/>
                <a:gd name="connsiteY21-848" fmla="*/ 290004 h 500109"/>
                <a:gd name="connsiteX22-849" fmla="*/ 189391 w 429088"/>
                <a:gd name="connsiteY22-850" fmla="*/ 281127 h 500109"/>
                <a:gd name="connsiteX23-851" fmla="*/ 180513 w 429088"/>
                <a:gd name="connsiteY23-852" fmla="*/ 260412 h 500109"/>
                <a:gd name="connsiteX24-853" fmla="*/ 174594 w 429088"/>
                <a:gd name="connsiteY24-854" fmla="*/ 254493 h 500109"/>
                <a:gd name="connsiteX25-855" fmla="*/ 171635 w 429088"/>
                <a:gd name="connsiteY25-856" fmla="*/ 245616 h 500109"/>
                <a:gd name="connsiteX26-857" fmla="*/ 165717 w 429088"/>
                <a:gd name="connsiteY26-858" fmla="*/ 239697 h 500109"/>
                <a:gd name="connsiteX27-859" fmla="*/ 159798 w 429088"/>
                <a:gd name="connsiteY27-860" fmla="*/ 230820 h 500109"/>
                <a:gd name="connsiteX28-861" fmla="*/ 147961 w 429088"/>
                <a:gd name="connsiteY28-862" fmla="*/ 213064 h 500109"/>
                <a:gd name="connsiteX29-863" fmla="*/ 145002 w 429088"/>
                <a:gd name="connsiteY29-864" fmla="*/ 204187 h 500109"/>
                <a:gd name="connsiteX30-865" fmla="*/ 124288 w 429088"/>
                <a:gd name="connsiteY30-866" fmla="*/ 186431 h 500109"/>
                <a:gd name="connsiteX31-867" fmla="*/ 109492 w 429088"/>
                <a:gd name="connsiteY31-868" fmla="*/ 177554 h 500109"/>
                <a:gd name="connsiteX32-869" fmla="*/ 91736 w 429088"/>
                <a:gd name="connsiteY32-870" fmla="*/ 162758 h 500109"/>
                <a:gd name="connsiteX33-871" fmla="*/ 71022 w 429088"/>
                <a:gd name="connsiteY33-872" fmla="*/ 145002 h 500109"/>
                <a:gd name="connsiteX34-873" fmla="*/ 65103 w 429088"/>
                <a:gd name="connsiteY34-874" fmla="*/ 133165 h 500109"/>
                <a:gd name="connsiteX35-875" fmla="*/ 50307 w 429088"/>
                <a:gd name="connsiteY35-876" fmla="*/ 118369 h 500109"/>
                <a:gd name="connsiteX36-877" fmla="*/ 41429 w 429088"/>
                <a:gd name="connsiteY36-878" fmla="*/ 109492 h 500109"/>
                <a:gd name="connsiteX37-879" fmla="*/ 29593 w 429088"/>
                <a:gd name="connsiteY37-880" fmla="*/ 103573 h 500109"/>
                <a:gd name="connsiteX38-881" fmla="*/ 20715 w 429088"/>
                <a:gd name="connsiteY38-882" fmla="*/ 76940 h 500109"/>
                <a:gd name="connsiteX39-883" fmla="*/ 14796 w 429088"/>
                <a:gd name="connsiteY39-884" fmla="*/ 56226 h 500109"/>
                <a:gd name="connsiteX40-885" fmla="*/ 8878 w 429088"/>
                <a:gd name="connsiteY40-886" fmla="*/ 26633 h 500109"/>
                <a:gd name="connsiteX41-887" fmla="*/ 0 w 429088"/>
                <a:gd name="connsiteY41-888" fmla="*/ 5919 h 500109"/>
                <a:gd name="connsiteX42-889" fmla="*/ 5919 w 429088"/>
                <a:gd name="connsiteY42-890" fmla="*/ 0 h 500109"/>
                <a:gd name="connsiteX43-891" fmla="*/ 20715 w 429088"/>
                <a:gd name="connsiteY43-892" fmla="*/ 11837 h 500109"/>
                <a:gd name="connsiteX44-893" fmla="*/ 29593 w 429088"/>
                <a:gd name="connsiteY44-894" fmla="*/ 14796 h 500109"/>
                <a:gd name="connsiteX45-895" fmla="*/ 44389 w 429088"/>
                <a:gd name="connsiteY45-896" fmla="*/ 26633 h 500109"/>
                <a:gd name="connsiteX46-897" fmla="*/ 50307 w 429088"/>
                <a:gd name="connsiteY46-898" fmla="*/ 32552 h 500109"/>
                <a:gd name="connsiteX47-899" fmla="*/ 59185 w 429088"/>
                <a:gd name="connsiteY47-900" fmla="*/ 35511 h 500109"/>
                <a:gd name="connsiteX48-901" fmla="*/ 76940 w 429088"/>
                <a:gd name="connsiteY48-902" fmla="*/ 50307 h 500109"/>
                <a:gd name="connsiteX49-903" fmla="*/ 97655 w 429088"/>
                <a:gd name="connsiteY49-904" fmla="*/ 56226 h 500109"/>
                <a:gd name="connsiteX50-905" fmla="*/ 106532 w 429088"/>
                <a:gd name="connsiteY50-906" fmla="*/ 62144 h 500109"/>
                <a:gd name="connsiteX51-907" fmla="*/ 118369 w 429088"/>
                <a:gd name="connsiteY51-908" fmla="*/ 68062 h 500109"/>
                <a:gd name="connsiteX52-909" fmla="*/ 127247 w 429088"/>
                <a:gd name="connsiteY52-910" fmla="*/ 76940 h 500109"/>
                <a:gd name="connsiteX53-911" fmla="*/ 139084 w 429088"/>
                <a:gd name="connsiteY53-912" fmla="*/ 82859 h 500109"/>
                <a:gd name="connsiteX54-913" fmla="*/ 156839 w 429088"/>
                <a:gd name="connsiteY54-914" fmla="*/ 91736 h 500109"/>
                <a:gd name="connsiteX55-915" fmla="*/ 162758 w 429088"/>
                <a:gd name="connsiteY55-916" fmla="*/ 97655 h 500109"/>
                <a:gd name="connsiteX56-917" fmla="*/ 174594 w 429088"/>
                <a:gd name="connsiteY56-918" fmla="*/ 100614 h 500109"/>
                <a:gd name="connsiteX57-919" fmla="*/ 183472 w 429088"/>
                <a:gd name="connsiteY57-920" fmla="*/ 103573 h 500109"/>
                <a:gd name="connsiteX58-921" fmla="*/ 198268 w 429088"/>
                <a:gd name="connsiteY58-922" fmla="*/ 115410 h 500109"/>
                <a:gd name="connsiteX59-923" fmla="*/ 204187 w 429088"/>
                <a:gd name="connsiteY59-924" fmla="*/ 121328 h 500109"/>
                <a:gd name="connsiteX60-925" fmla="*/ 213064 w 429088"/>
                <a:gd name="connsiteY60-926" fmla="*/ 127247 h 500109"/>
                <a:gd name="connsiteX61-927" fmla="*/ 218983 w 429088"/>
                <a:gd name="connsiteY61-928" fmla="*/ 133165 h 500109"/>
                <a:gd name="connsiteX62-929" fmla="*/ 227860 w 429088"/>
                <a:gd name="connsiteY62-930" fmla="*/ 139084 h 500109"/>
                <a:gd name="connsiteX63-931" fmla="*/ 257453 w 429088"/>
                <a:gd name="connsiteY63-932" fmla="*/ 162758 h 500109"/>
                <a:gd name="connsiteX64-933" fmla="*/ 275208 w 429088"/>
                <a:gd name="connsiteY64-934" fmla="*/ 174594 h 500109"/>
                <a:gd name="connsiteX65-935" fmla="*/ 287045 w 429088"/>
                <a:gd name="connsiteY65-936" fmla="*/ 177554 h 500109"/>
                <a:gd name="connsiteX66-937" fmla="*/ 316637 w 429088"/>
                <a:gd name="connsiteY66-938" fmla="*/ 189391 h 500109"/>
                <a:gd name="connsiteX67-939" fmla="*/ 325515 w 429088"/>
                <a:gd name="connsiteY67-940" fmla="*/ 195309 h 500109"/>
                <a:gd name="connsiteX68-941" fmla="*/ 343270 w 429088"/>
                <a:gd name="connsiteY68-942" fmla="*/ 201227 h 500109"/>
                <a:gd name="connsiteX69-943" fmla="*/ 361026 w 429088"/>
                <a:gd name="connsiteY69-944" fmla="*/ 216024 h 500109"/>
                <a:gd name="connsiteX70-945" fmla="*/ 369903 w 429088"/>
                <a:gd name="connsiteY70-946" fmla="*/ 218983 h 500109"/>
                <a:gd name="connsiteX71-947" fmla="*/ 381740 w 429088"/>
                <a:gd name="connsiteY71-948" fmla="*/ 230820 h 500109"/>
                <a:gd name="connsiteX72-949" fmla="*/ 387659 w 429088"/>
                <a:gd name="connsiteY72-950" fmla="*/ 239697 h 500109"/>
                <a:gd name="connsiteX73-951" fmla="*/ 429088 w 429088"/>
                <a:gd name="connsiteY73-952" fmla="*/ 319596 h 500109"/>
                <a:gd name="connsiteX74-953" fmla="*/ 423169 w 429088"/>
                <a:gd name="connsiteY74-954" fmla="*/ 408373 h 500109"/>
                <a:gd name="connsiteX75-955" fmla="*/ 414292 w 429088"/>
                <a:gd name="connsiteY75-956" fmla="*/ 429088 h 500109"/>
                <a:gd name="connsiteX76-957" fmla="*/ 408373 w 429088"/>
                <a:gd name="connsiteY76-958" fmla="*/ 437965 h 500109"/>
                <a:gd name="connsiteX77-959" fmla="*/ 402455 w 429088"/>
                <a:gd name="connsiteY77-960" fmla="*/ 440925 h 500109"/>
                <a:gd name="connsiteX0-961" fmla="*/ 402455 w 429088"/>
                <a:gd name="connsiteY0-962" fmla="*/ 440925 h 500109"/>
                <a:gd name="connsiteX1-963" fmla="*/ 349189 w 429088"/>
                <a:gd name="connsiteY1-964" fmla="*/ 446843 h 500109"/>
                <a:gd name="connsiteX2-965" fmla="*/ 340311 w 429088"/>
                <a:gd name="connsiteY2-966" fmla="*/ 449802 h 500109"/>
                <a:gd name="connsiteX3-967" fmla="*/ 328474 w 429088"/>
                <a:gd name="connsiteY3-968" fmla="*/ 464598 h 500109"/>
                <a:gd name="connsiteX4-969" fmla="*/ 310719 w 429088"/>
                <a:gd name="connsiteY4-970" fmla="*/ 479394 h 500109"/>
                <a:gd name="connsiteX5-971" fmla="*/ 304800 w 429088"/>
                <a:gd name="connsiteY5-972" fmla="*/ 485313 h 500109"/>
                <a:gd name="connsiteX6-973" fmla="*/ 278167 w 429088"/>
                <a:gd name="connsiteY6-974" fmla="*/ 500109 h 500109"/>
                <a:gd name="connsiteX7-975" fmla="*/ 272249 w 429088"/>
                <a:gd name="connsiteY7-976" fmla="*/ 479394 h 500109"/>
                <a:gd name="connsiteX8-977" fmla="*/ 269290 w 429088"/>
                <a:gd name="connsiteY8-978" fmla="*/ 470517 h 500109"/>
                <a:gd name="connsiteX9-979" fmla="*/ 266330 w 429088"/>
                <a:gd name="connsiteY9-980" fmla="*/ 455721 h 500109"/>
                <a:gd name="connsiteX10-981" fmla="*/ 263371 w 429088"/>
                <a:gd name="connsiteY10-982" fmla="*/ 443884 h 500109"/>
                <a:gd name="connsiteX11-983" fmla="*/ 257453 w 429088"/>
                <a:gd name="connsiteY11-984" fmla="*/ 411332 h 500109"/>
                <a:gd name="connsiteX12-985" fmla="*/ 254493 w 429088"/>
                <a:gd name="connsiteY12-986" fmla="*/ 402455 h 500109"/>
                <a:gd name="connsiteX13-987" fmla="*/ 242657 w 429088"/>
                <a:gd name="connsiteY13-988" fmla="*/ 384699 h 500109"/>
                <a:gd name="connsiteX14-989" fmla="*/ 233779 w 429088"/>
                <a:gd name="connsiteY14-990" fmla="*/ 369903 h 500109"/>
                <a:gd name="connsiteX15-991" fmla="*/ 230820 w 429088"/>
                <a:gd name="connsiteY15-992" fmla="*/ 361026 h 500109"/>
                <a:gd name="connsiteX16-993" fmla="*/ 224901 w 429088"/>
                <a:gd name="connsiteY16-994" fmla="*/ 355107 h 500109"/>
                <a:gd name="connsiteX17-995" fmla="*/ 213064 w 429088"/>
                <a:gd name="connsiteY17-996" fmla="*/ 325515 h 500109"/>
                <a:gd name="connsiteX18-997" fmla="*/ 207146 w 429088"/>
                <a:gd name="connsiteY18-998" fmla="*/ 319596 h 500109"/>
                <a:gd name="connsiteX19-999" fmla="*/ 201227 w 429088"/>
                <a:gd name="connsiteY19-1000" fmla="*/ 310719 h 500109"/>
                <a:gd name="connsiteX20-1001" fmla="*/ 198268 w 429088"/>
                <a:gd name="connsiteY20-1002" fmla="*/ 301841 h 500109"/>
                <a:gd name="connsiteX21-1003" fmla="*/ 195309 w 429088"/>
                <a:gd name="connsiteY21-1004" fmla="*/ 290004 h 500109"/>
                <a:gd name="connsiteX22-1005" fmla="*/ 189391 w 429088"/>
                <a:gd name="connsiteY22-1006" fmla="*/ 281127 h 500109"/>
                <a:gd name="connsiteX23-1007" fmla="*/ 180513 w 429088"/>
                <a:gd name="connsiteY23-1008" fmla="*/ 260412 h 500109"/>
                <a:gd name="connsiteX24-1009" fmla="*/ 174594 w 429088"/>
                <a:gd name="connsiteY24-1010" fmla="*/ 254493 h 500109"/>
                <a:gd name="connsiteX25-1011" fmla="*/ 171635 w 429088"/>
                <a:gd name="connsiteY25-1012" fmla="*/ 245616 h 500109"/>
                <a:gd name="connsiteX26-1013" fmla="*/ 165717 w 429088"/>
                <a:gd name="connsiteY26-1014" fmla="*/ 239697 h 500109"/>
                <a:gd name="connsiteX27-1015" fmla="*/ 159798 w 429088"/>
                <a:gd name="connsiteY27-1016" fmla="*/ 230820 h 500109"/>
                <a:gd name="connsiteX28-1017" fmla="*/ 147961 w 429088"/>
                <a:gd name="connsiteY28-1018" fmla="*/ 213064 h 500109"/>
                <a:gd name="connsiteX29-1019" fmla="*/ 145002 w 429088"/>
                <a:gd name="connsiteY29-1020" fmla="*/ 204187 h 500109"/>
                <a:gd name="connsiteX30-1021" fmla="*/ 124288 w 429088"/>
                <a:gd name="connsiteY30-1022" fmla="*/ 186431 h 500109"/>
                <a:gd name="connsiteX31-1023" fmla="*/ 109492 w 429088"/>
                <a:gd name="connsiteY31-1024" fmla="*/ 177554 h 500109"/>
                <a:gd name="connsiteX32-1025" fmla="*/ 91736 w 429088"/>
                <a:gd name="connsiteY32-1026" fmla="*/ 162758 h 500109"/>
                <a:gd name="connsiteX33-1027" fmla="*/ 71022 w 429088"/>
                <a:gd name="connsiteY33-1028" fmla="*/ 145002 h 500109"/>
                <a:gd name="connsiteX34-1029" fmla="*/ 65103 w 429088"/>
                <a:gd name="connsiteY34-1030" fmla="*/ 133165 h 500109"/>
                <a:gd name="connsiteX35-1031" fmla="*/ 50307 w 429088"/>
                <a:gd name="connsiteY35-1032" fmla="*/ 118369 h 500109"/>
                <a:gd name="connsiteX36-1033" fmla="*/ 41429 w 429088"/>
                <a:gd name="connsiteY36-1034" fmla="*/ 109492 h 500109"/>
                <a:gd name="connsiteX37-1035" fmla="*/ 29593 w 429088"/>
                <a:gd name="connsiteY37-1036" fmla="*/ 103573 h 500109"/>
                <a:gd name="connsiteX38-1037" fmla="*/ 20715 w 429088"/>
                <a:gd name="connsiteY38-1038" fmla="*/ 76940 h 500109"/>
                <a:gd name="connsiteX39-1039" fmla="*/ 14796 w 429088"/>
                <a:gd name="connsiteY39-1040" fmla="*/ 56226 h 500109"/>
                <a:gd name="connsiteX40-1041" fmla="*/ 8878 w 429088"/>
                <a:gd name="connsiteY40-1042" fmla="*/ 26633 h 500109"/>
                <a:gd name="connsiteX41-1043" fmla="*/ 0 w 429088"/>
                <a:gd name="connsiteY41-1044" fmla="*/ 5919 h 500109"/>
                <a:gd name="connsiteX42-1045" fmla="*/ 5919 w 429088"/>
                <a:gd name="connsiteY42-1046" fmla="*/ 0 h 500109"/>
                <a:gd name="connsiteX43-1047" fmla="*/ 20715 w 429088"/>
                <a:gd name="connsiteY43-1048" fmla="*/ 11837 h 500109"/>
                <a:gd name="connsiteX44-1049" fmla="*/ 29593 w 429088"/>
                <a:gd name="connsiteY44-1050" fmla="*/ 14796 h 500109"/>
                <a:gd name="connsiteX45-1051" fmla="*/ 44389 w 429088"/>
                <a:gd name="connsiteY45-1052" fmla="*/ 26633 h 500109"/>
                <a:gd name="connsiteX46-1053" fmla="*/ 50307 w 429088"/>
                <a:gd name="connsiteY46-1054" fmla="*/ 32552 h 500109"/>
                <a:gd name="connsiteX47-1055" fmla="*/ 59185 w 429088"/>
                <a:gd name="connsiteY47-1056" fmla="*/ 35511 h 500109"/>
                <a:gd name="connsiteX48-1057" fmla="*/ 76940 w 429088"/>
                <a:gd name="connsiteY48-1058" fmla="*/ 50307 h 500109"/>
                <a:gd name="connsiteX49-1059" fmla="*/ 97655 w 429088"/>
                <a:gd name="connsiteY49-1060" fmla="*/ 56226 h 500109"/>
                <a:gd name="connsiteX50-1061" fmla="*/ 106532 w 429088"/>
                <a:gd name="connsiteY50-1062" fmla="*/ 62144 h 500109"/>
                <a:gd name="connsiteX51-1063" fmla="*/ 118369 w 429088"/>
                <a:gd name="connsiteY51-1064" fmla="*/ 68062 h 500109"/>
                <a:gd name="connsiteX52-1065" fmla="*/ 127247 w 429088"/>
                <a:gd name="connsiteY52-1066" fmla="*/ 76940 h 500109"/>
                <a:gd name="connsiteX53-1067" fmla="*/ 139084 w 429088"/>
                <a:gd name="connsiteY53-1068" fmla="*/ 82859 h 500109"/>
                <a:gd name="connsiteX54-1069" fmla="*/ 156839 w 429088"/>
                <a:gd name="connsiteY54-1070" fmla="*/ 91736 h 500109"/>
                <a:gd name="connsiteX55-1071" fmla="*/ 162758 w 429088"/>
                <a:gd name="connsiteY55-1072" fmla="*/ 97655 h 500109"/>
                <a:gd name="connsiteX56-1073" fmla="*/ 174594 w 429088"/>
                <a:gd name="connsiteY56-1074" fmla="*/ 100614 h 500109"/>
                <a:gd name="connsiteX57-1075" fmla="*/ 183472 w 429088"/>
                <a:gd name="connsiteY57-1076" fmla="*/ 103573 h 500109"/>
                <a:gd name="connsiteX58-1077" fmla="*/ 198268 w 429088"/>
                <a:gd name="connsiteY58-1078" fmla="*/ 115410 h 500109"/>
                <a:gd name="connsiteX59-1079" fmla="*/ 204187 w 429088"/>
                <a:gd name="connsiteY59-1080" fmla="*/ 121328 h 500109"/>
                <a:gd name="connsiteX60-1081" fmla="*/ 213064 w 429088"/>
                <a:gd name="connsiteY60-1082" fmla="*/ 127247 h 500109"/>
                <a:gd name="connsiteX61-1083" fmla="*/ 218983 w 429088"/>
                <a:gd name="connsiteY61-1084" fmla="*/ 133165 h 500109"/>
                <a:gd name="connsiteX62-1085" fmla="*/ 227860 w 429088"/>
                <a:gd name="connsiteY62-1086" fmla="*/ 139084 h 500109"/>
                <a:gd name="connsiteX63-1087" fmla="*/ 257453 w 429088"/>
                <a:gd name="connsiteY63-1088" fmla="*/ 162758 h 500109"/>
                <a:gd name="connsiteX64-1089" fmla="*/ 275208 w 429088"/>
                <a:gd name="connsiteY64-1090" fmla="*/ 174594 h 500109"/>
                <a:gd name="connsiteX65-1091" fmla="*/ 287045 w 429088"/>
                <a:gd name="connsiteY65-1092" fmla="*/ 177554 h 500109"/>
                <a:gd name="connsiteX66-1093" fmla="*/ 316637 w 429088"/>
                <a:gd name="connsiteY66-1094" fmla="*/ 189391 h 500109"/>
                <a:gd name="connsiteX67-1095" fmla="*/ 325515 w 429088"/>
                <a:gd name="connsiteY67-1096" fmla="*/ 195309 h 500109"/>
                <a:gd name="connsiteX68-1097" fmla="*/ 343270 w 429088"/>
                <a:gd name="connsiteY68-1098" fmla="*/ 201227 h 500109"/>
                <a:gd name="connsiteX69-1099" fmla="*/ 361026 w 429088"/>
                <a:gd name="connsiteY69-1100" fmla="*/ 216024 h 500109"/>
                <a:gd name="connsiteX70-1101" fmla="*/ 369903 w 429088"/>
                <a:gd name="connsiteY70-1102" fmla="*/ 218983 h 500109"/>
                <a:gd name="connsiteX71-1103" fmla="*/ 381740 w 429088"/>
                <a:gd name="connsiteY71-1104" fmla="*/ 230820 h 500109"/>
                <a:gd name="connsiteX72-1105" fmla="*/ 429088 w 429088"/>
                <a:gd name="connsiteY72-1106" fmla="*/ 319596 h 500109"/>
                <a:gd name="connsiteX73-1107" fmla="*/ 423169 w 429088"/>
                <a:gd name="connsiteY73-1108" fmla="*/ 408373 h 500109"/>
                <a:gd name="connsiteX74-1109" fmla="*/ 414292 w 429088"/>
                <a:gd name="connsiteY74-1110" fmla="*/ 429088 h 500109"/>
                <a:gd name="connsiteX75-1111" fmla="*/ 408373 w 429088"/>
                <a:gd name="connsiteY75-1112" fmla="*/ 437965 h 500109"/>
                <a:gd name="connsiteX76-1113" fmla="*/ 402455 w 429088"/>
                <a:gd name="connsiteY76-1114" fmla="*/ 440925 h 500109"/>
                <a:gd name="connsiteX0-1115" fmla="*/ 402455 w 423283"/>
                <a:gd name="connsiteY0-1116" fmla="*/ 440925 h 500109"/>
                <a:gd name="connsiteX1-1117" fmla="*/ 349189 w 423283"/>
                <a:gd name="connsiteY1-1118" fmla="*/ 446843 h 500109"/>
                <a:gd name="connsiteX2-1119" fmla="*/ 340311 w 423283"/>
                <a:gd name="connsiteY2-1120" fmla="*/ 449802 h 500109"/>
                <a:gd name="connsiteX3-1121" fmla="*/ 328474 w 423283"/>
                <a:gd name="connsiteY3-1122" fmla="*/ 464598 h 500109"/>
                <a:gd name="connsiteX4-1123" fmla="*/ 310719 w 423283"/>
                <a:gd name="connsiteY4-1124" fmla="*/ 479394 h 500109"/>
                <a:gd name="connsiteX5-1125" fmla="*/ 304800 w 423283"/>
                <a:gd name="connsiteY5-1126" fmla="*/ 485313 h 500109"/>
                <a:gd name="connsiteX6-1127" fmla="*/ 278167 w 423283"/>
                <a:gd name="connsiteY6-1128" fmla="*/ 500109 h 500109"/>
                <a:gd name="connsiteX7-1129" fmla="*/ 272249 w 423283"/>
                <a:gd name="connsiteY7-1130" fmla="*/ 479394 h 500109"/>
                <a:gd name="connsiteX8-1131" fmla="*/ 269290 w 423283"/>
                <a:gd name="connsiteY8-1132" fmla="*/ 470517 h 500109"/>
                <a:gd name="connsiteX9-1133" fmla="*/ 266330 w 423283"/>
                <a:gd name="connsiteY9-1134" fmla="*/ 455721 h 500109"/>
                <a:gd name="connsiteX10-1135" fmla="*/ 263371 w 423283"/>
                <a:gd name="connsiteY10-1136" fmla="*/ 443884 h 500109"/>
                <a:gd name="connsiteX11-1137" fmla="*/ 257453 w 423283"/>
                <a:gd name="connsiteY11-1138" fmla="*/ 411332 h 500109"/>
                <a:gd name="connsiteX12-1139" fmla="*/ 254493 w 423283"/>
                <a:gd name="connsiteY12-1140" fmla="*/ 402455 h 500109"/>
                <a:gd name="connsiteX13-1141" fmla="*/ 242657 w 423283"/>
                <a:gd name="connsiteY13-1142" fmla="*/ 384699 h 500109"/>
                <a:gd name="connsiteX14-1143" fmla="*/ 233779 w 423283"/>
                <a:gd name="connsiteY14-1144" fmla="*/ 369903 h 500109"/>
                <a:gd name="connsiteX15-1145" fmla="*/ 230820 w 423283"/>
                <a:gd name="connsiteY15-1146" fmla="*/ 361026 h 500109"/>
                <a:gd name="connsiteX16-1147" fmla="*/ 224901 w 423283"/>
                <a:gd name="connsiteY16-1148" fmla="*/ 355107 h 500109"/>
                <a:gd name="connsiteX17-1149" fmla="*/ 213064 w 423283"/>
                <a:gd name="connsiteY17-1150" fmla="*/ 325515 h 500109"/>
                <a:gd name="connsiteX18-1151" fmla="*/ 207146 w 423283"/>
                <a:gd name="connsiteY18-1152" fmla="*/ 319596 h 500109"/>
                <a:gd name="connsiteX19-1153" fmla="*/ 201227 w 423283"/>
                <a:gd name="connsiteY19-1154" fmla="*/ 310719 h 500109"/>
                <a:gd name="connsiteX20-1155" fmla="*/ 198268 w 423283"/>
                <a:gd name="connsiteY20-1156" fmla="*/ 301841 h 500109"/>
                <a:gd name="connsiteX21-1157" fmla="*/ 195309 w 423283"/>
                <a:gd name="connsiteY21-1158" fmla="*/ 290004 h 500109"/>
                <a:gd name="connsiteX22-1159" fmla="*/ 189391 w 423283"/>
                <a:gd name="connsiteY22-1160" fmla="*/ 281127 h 500109"/>
                <a:gd name="connsiteX23-1161" fmla="*/ 180513 w 423283"/>
                <a:gd name="connsiteY23-1162" fmla="*/ 260412 h 500109"/>
                <a:gd name="connsiteX24-1163" fmla="*/ 174594 w 423283"/>
                <a:gd name="connsiteY24-1164" fmla="*/ 254493 h 500109"/>
                <a:gd name="connsiteX25-1165" fmla="*/ 171635 w 423283"/>
                <a:gd name="connsiteY25-1166" fmla="*/ 245616 h 500109"/>
                <a:gd name="connsiteX26-1167" fmla="*/ 165717 w 423283"/>
                <a:gd name="connsiteY26-1168" fmla="*/ 239697 h 500109"/>
                <a:gd name="connsiteX27-1169" fmla="*/ 159798 w 423283"/>
                <a:gd name="connsiteY27-1170" fmla="*/ 230820 h 500109"/>
                <a:gd name="connsiteX28-1171" fmla="*/ 147961 w 423283"/>
                <a:gd name="connsiteY28-1172" fmla="*/ 213064 h 500109"/>
                <a:gd name="connsiteX29-1173" fmla="*/ 145002 w 423283"/>
                <a:gd name="connsiteY29-1174" fmla="*/ 204187 h 500109"/>
                <a:gd name="connsiteX30-1175" fmla="*/ 124288 w 423283"/>
                <a:gd name="connsiteY30-1176" fmla="*/ 186431 h 500109"/>
                <a:gd name="connsiteX31-1177" fmla="*/ 109492 w 423283"/>
                <a:gd name="connsiteY31-1178" fmla="*/ 177554 h 500109"/>
                <a:gd name="connsiteX32-1179" fmla="*/ 91736 w 423283"/>
                <a:gd name="connsiteY32-1180" fmla="*/ 162758 h 500109"/>
                <a:gd name="connsiteX33-1181" fmla="*/ 71022 w 423283"/>
                <a:gd name="connsiteY33-1182" fmla="*/ 145002 h 500109"/>
                <a:gd name="connsiteX34-1183" fmla="*/ 65103 w 423283"/>
                <a:gd name="connsiteY34-1184" fmla="*/ 133165 h 500109"/>
                <a:gd name="connsiteX35-1185" fmla="*/ 50307 w 423283"/>
                <a:gd name="connsiteY35-1186" fmla="*/ 118369 h 500109"/>
                <a:gd name="connsiteX36-1187" fmla="*/ 41429 w 423283"/>
                <a:gd name="connsiteY36-1188" fmla="*/ 109492 h 500109"/>
                <a:gd name="connsiteX37-1189" fmla="*/ 29593 w 423283"/>
                <a:gd name="connsiteY37-1190" fmla="*/ 103573 h 500109"/>
                <a:gd name="connsiteX38-1191" fmla="*/ 20715 w 423283"/>
                <a:gd name="connsiteY38-1192" fmla="*/ 76940 h 500109"/>
                <a:gd name="connsiteX39-1193" fmla="*/ 14796 w 423283"/>
                <a:gd name="connsiteY39-1194" fmla="*/ 56226 h 500109"/>
                <a:gd name="connsiteX40-1195" fmla="*/ 8878 w 423283"/>
                <a:gd name="connsiteY40-1196" fmla="*/ 26633 h 500109"/>
                <a:gd name="connsiteX41-1197" fmla="*/ 0 w 423283"/>
                <a:gd name="connsiteY41-1198" fmla="*/ 5919 h 500109"/>
                <a:gd name="connsiteX42-1199" fmla="*/ 5919 w 423283"/>
                <a:gd name="connsiteY42-1200" fmla="*/ 0 h 500109"/>
                <a:gd name="connsiteX43-1201" fmla="*/ 20715 w 423283"/>
                <a:gd name="connsiteY43-1202" fmla="*/ 11837 h 500109"/>
                <a:gd name="connsiteX44-1203" fmla="*/ 29593 w 423283"/>
                <a:gd name="connsiteY44-1204" fmla="*/ 14796 h 500109"/>
                <a:gd name="connsiteX45-1205" fmla="*/ 44389 w 423283"/>
                <a:gd name="connsiteY45-1206" fmla="*/ 26633 h 500109"/>
                <a:gd name="connsiteX46-1207" fmla="*/ 50307 w 423283"/>
                <a:gd name="connsiteY46-1208" fmla="*/ 32552 h 500109"/>
                <a:gd name="connsiteX47-1209" fmla="*/ 59185 w 423283"/>
                <a:gd name="connsiteY47-1210" fmla="*/ 35511 h 500109"/>
                <a:gd name="connsiteX48-1211" fmla="*/ 76940 w 423283"/>
                <a:gd name="connsiteY48-1212" fmla="*/ 50307 h 500109"/>
                <a:gd name="connsiteX49-1213" fmla="*/ 97655 w 423283"/>
                <a:gd name="connsiteY49-1214" fmla="*/ 56226 h 500109"/>
                <a:gd name="connsiteX50-1215" fmla="*/ 106532 w 423283"/>
                <a:gd name="connsiteY50-1216" fmla="*/ 62144 h 500109"/>
                <a:gd name="connsiteX51-1217" fmla="*/ 118369 w 423283"/>
                <a:gd name="connsiteY51-1218" fmla="*/ 68062 h 500109"/>
                <a:gd name="connsiteX52-1219" fmla="*/ 127247 w 423283"/>
                <a:gd name="connsiteY52-1220" fmla="*/ 76940 h 500109"/>
                <a:gd name="connsiteX53-1221" fmla="*/ 139084 w 423283"/>
                <a:gd name="connsiteY53-1222" fmla="*/ 82859 h 500109"/>
                <a:gd name="connsiteX54-1223" fmla="*/ 156839 w 423283"/>
                <a:gd name="connsiteY54-1224" fmla="*/ 91736 h 500109"/>
                <a:gd name="connsiteX55-1225" fmla="*/ 162758 w 423283"/>
                <a:gd name="connsiteY55-1226" fmla="*/ 97655 h 500109"/>
                <a:gd name="connsiteX56-1227" fmla="*/ 174594 w 423283"/>
                <a:gd name="connsiteY56-1228" fmla="*/ 100614 h 500109"/>
                <a:gd name="connsiteX57-1229" fmla="*/ 183472 w 423283"/>
                <a:gd name="connsiteY57-1230" fmla="*/ 103573 h 500109"/>
                <a:gd name="connsiteX58-1231" fmla="*/ 198268 w 423283"/>
                <a:gd name="connsiteY58-1232" fmla="*/ 115410 h 500109"/>
                <a:gd name="connsiteX59-1233" fmla="*/ 204187 w 423283"/>
                <a:gd name="connsiteY59-1234" fmla="*/ 121328 h 500109"/>
                <a:gd name="connsiteX60-1235" fmla="*/ 213064 w 423283"/>
                <a:gd name="connsiteY60-1236" fmla="*/ 127247 h 500109"/>
                <a:gd name="connsiteX61-1237" fmla="*/ 218983 w 423283"/>
                <a:gd name="connsiteY61-1238" fmla="*/ 133165 h 500109"/>
                <a:gd name="connsiteX62-1239" fmla="*/ 227860 w 423283"/>
                <a:gd name="connsiteY62-1240" fmla="*/ 139084 h 500109"/>
                <a:gd name="connsiteX63-1241" fmla="*/ 257453 w 423283"/>
                <a:gd name="connsiteY63-1242" fmla="*/ 162758 h 500109"/>
                <a:gd name="connsiteX64-1243" fmla="*/ 275208 w 423283"/>
                <a:gd name="connsiteY64-1244" fmla="*/ 174594 h 500109"/>
                <a:gd name="connsiteX65-1245" fmla="*/ 287045 w 423283"/>
                <a:gd name="connsiteY65-1246" fmla="*/ 177554 h 500109"/>
                <a:gd name="connsiteX66-1247" fmla="*/ 316637 w 423283"/>
                <a:gd name="connsiteY66-1248" fmla="*/ 189391 h 500109"/>
                <a:gd name="connsiteX67-1249" fmla="*/ 325515 w 423283"/>
                <a:gd name="connsiteY67-1250" fmla="*/ 195309 h 500109"/>
                <a:gd name="connsiteX68-1251" fmla="*/ 343270 w 423283"/>
                <a:gd name="connsiteY68-1252" fmla="*/ 201227 h 500109"/>
                <a:gd name="connsiteX69-1253" fmla="*/ 361026 w 423283"/>
                <a:gd name="connsiteY69-1254" fmla="*/ 216024 h 500109"/>
                <a:gd name="connsiteX70-1255" fmla="*/ 369903 w 423283"/>
                <a:gd name="connsiteY70-1256" fmla="*/ 218983 h 500109"/>
                <a:gd name="connsiteX71-1257" fmla="*/ 381740 w 423283"/>
                <a:gd name="connsiteY71-1258" fmla="*/ 230820 h 500109"/>
                <a:gd name="connsiteX72-1259" fmla="*/ 420210 w 423283"/>
                <a:gd name="connsiteY72-1260" fmla="*/ 331433 h 500109"/>
                <a:gd name="connsiteX73-1261" fmla="*/ 423169 w 423283"/>
                <a:gd name="connsiteY73-1262" fmla="*/ 408373 h 500109"/>
                <a:gd name="connsiteX74-1263" fmla="*/ 414292 w 423283"/>
                <a:gd name="connsiteY74-1264" fmla="*/ 429088 h 500109"/>
                <a:gd name="connsiteX75-1265" fmla="*/ 408373 w 423283"/>
                <a:gd name="connsiteY75-1266" fmla="*/ 437965 h 500109"/>
                <a:gd name="connsiteX76-1267" fmla="*/ 402455 w 423283"/>
                <a:gd name="connsiteY76-1268" fmla="*/ 440925 h 500109"/>
                <a:gd name="connsiteX0-1269" fmla="*/ 406028 w 426856"/>
                <a:gd name="connsiteY0-1270" fmla="*/ 440925 h 500109"/>
                <a:gd name="connsiteX1-1271" fmla="*/ 352762 w 426856"/>
                <a:gd name="connsiteY1-1272" fmla="*/ 446843 h 500109"/>
                <a:gd name="connsiteX2-1273" fmla="*/ 343884 w 426856"/>
                <a:gd name="connsiteY2-1274" fmla="*/ 449802 h 500109"/>
                <a:gd name="connsiteX3-1275" fmla="*/ 332047 w 426856"/>
                <a:gd name="connsiteY3-1276" fmla="*/ 464598 h 500109"/>
                <a:gd name="connsiteX4-1277" fmla="*/ 314292 w 426856"/>
                <a:gd name="connsiteY4-1278" fmla="*/ 479394 h 500109"/>
                <a:gd name="connsiteX5-1279" fmla="*/ 308373 w 426856"/>
                <a:gd name="connsiteY5-1280" fmla="*/ 485313 h 500109"/>
                <a:gd name="connsiteX6-1281" fmla="*/ 281740 w 426856"/>
                <a:gd name="connsiteY6-1282" fmla="*/ 500109 h 500109"/>
                <a:gd name="connsiteX7-1283" fmla="*/ 275822 w 426856"/>
                <a:gd name="connsiteY7-1284" fmla="*/ 479394 h 500109"/>
                <a:gd name="connsiteX8-1285" fmla="*/ 272863 w 426856"/>
                <a:gd name="connsiteY8-1286" fmla="*/ 470517 h 500109"/>
                <a:gd name="connsiteX9-1287" fmla="*/ 269903 w 426856"/>
                <a:gd name="connsiteY9-1288" fmla="*/ 455721 h 500109"/>
                <a:gd name="connsiteX10-1289" fmla="*/ 266944 w 426856"/>
                <a:gd name="connsiteY10-1290" fmla="*/ 443884 h 500109"/>
                <a:gd name="connsiteX11-1291" fmla="*/ 261026 w 426856"/>
                <a:gd name="connsiteY11-1292" fmla="*/ 411332 h 500109"/>
                <a:gd name="connsiteX12-1293" fmla="*/ 258066 w 426856"/>
                <a:gd name="connsiteY12-1294" fmla="*/ 402455 h 500109"/>
                <a:gd name="connsiteX13-1295" fmla="*/ 246230 w 426856"/>
                <a:gd name="connsiteY13-1296" fmla="*/ 384699 h 500109"/>
                <a:gd name="connsiteX14-1297" fmla="*/ 237352 w 426856"/>
                <a:gd name="connsiteY14-1298" fmla="*/ 369903 h 500109"/>
                <a:gd name="connsiteX15-1299" fmla="*/ 234393 w 426856"/>
                <a:gd name="connsiteY15-1300" fmla="*/ 361026 h 500109"/>
                <a:gd name="connsiteX16-1301" fmla="*/ 228474 w 426856"/>
                <a:gd name="connsiteY16-1302" fmla="*/ 355107 h 500109"/>
                <a:gd name="connsiteX17-1303" fmla="*/ 216637 w 426856"/>
                <a:gd name="connsiteY17-1304" fmla="*/ 325515 h 500109"/>
                <a:gd name="connsiteX18-1305" fmla="*/ 210719 w 426856"/>
                <a:gd name="connsiteY18-1306" fmla="*/ 319596 h 500109"/>
                <a:gd name="connsiteX19-1307" fmla="*/ 204800 w 426856"/>
                <a:gd name="connsiteY19-1308" fmla="*/ 310719 h 500109"/>
                <a:gd name="connsiteX20-1309" fmla="*/ 201841 w 426856"/>
                <a:gd name="connsiteY20-1310" fmla="*/ 301841 h 500109"/>
                <a:gd name="connsiteX21-1311" fmla="*/ 198882 w 426856"/>
                <a:gd name="connsiteY21-1312" fmla="*/ 290004 h 500109"/>
                <a:gd name="connsiteX22-1313" fmla="*/ 192964 w 426856"/>
                <a:gd name="connsiteY22-1314" fmla="*/ 281127 h 500109"/>
                <a:gd name="connsiteX23-1315" fmla="*/ 184086 w 426856"/>
                <a:gd name="connsiteY23-1316" fmla="*/ 260412 h 500109"/>
                <a:gd name="connsiteX24-1317" fmla="*/ 178167 w 426856"/>
                <a:gd name="connsiteY24-1318" fmla="*/ 254493 h 500109"/>
                <a:gd name="connsiteX25-1319" fmla="*/ 175208 w 426856"/>
                <a:gd name="connsiteY25-1320" fmla="*/ 245616 h 500109"/>
                <a:gd name="connsiteX26-1321" fmla="*/ 169290 w 426856"/>
                <a:gd name="connsiteY26-1322" fmla="*/ 239697 h 500109"/>
                <a:gd name="connsiteX27-1323" fmla="*/ 163371 w 426856"/>
                <a:gd name="connsiteY27-1324" fmla="*/ 230820 h 500109"/>
                <a:gd name="connsiteX28-1325" fmla="*/ 151534 w 426856"/>
                <a:gd name="connsiteY28-1326" fmla="*/ 213064 h 500109"/>
                <a:gd name="connsiteX29-1327" fmla="*/ 148575 w 426856"/>
                <a:gd name="connsiteY29-1328" fmla="*/ 204187 h 500109"/>
                <a:gd name="connsiteX30-1329" fmla="*/ 127861 w 426856"/>
                <a:gd name="connsiteY30-1330" fmla="*/ 186431 h 500109"/>
                <a:gd name="connsiteX31-1331" fmla="*/ 113065 w 426856"/>
                <a:gd name="connsiteY31-1332" fmla="*/ 177554 h 500109"/>
                <a:gd name="connsiteX32-1333" fmla="*/ 95309 w 426856"/>
                <a:gd name="connsiteY32-1334" fmla="*/ 162758 h 500109"/>
                <a:gd name="connsiteX33-1335" fmla="*/ 74595 w 426856"/>
                <a:gd name="connsiteY33-1336" fmla="*/ 145002 h 500109"/>
                <a:gd name="connsiteX34-1337" fmla="*/ 68676 w 426856"/>
                <a:gd name="connsiteY34-1338" fmla="*/ 133165 h 500109"/>
                <a:gd name="connsiteX35-1339" fmla="*/ 53880 w 426856"/>
                <a:gd name="connsiteY35-1340" fmla="*/ 118369 h 500109"/>
                <a:gd name="connsiteX36-1341" fmla="*/ 45002 w 426856"/>
                <a:gd name="connsiteY36-1342" fmla="*/ 109492 h 500109"/>
                <a:gd name="connsiteX37-1343" fmla="*/ 33166 w 426856"/>
                <a:gd name="connsiteY37-1344" fmla="*/ 103573 h 500109"/>
                <a:gd name="connsiteX38-1345" fmla="*/ 24288 w 426856"/>
                <a:gd name="connsiteY38-1346" fmla="*/ 76940 h 500109"/>
                <a:gd name="connsiteX39-1347" fmla="*/ 18369 w 426856"/>
                <a:gd name="connsiteY39-1348" fmla="*/ 56226 h 500109"/>
                <a:gd name="connsiteX40-1349" fmla="*/ 12451 w 426856"/>
                <a:gd name="connsiteY40-1350" fmla="*/ 26633 h 500109"/>
                <a:gd name="connsiteX41-1351" fmla="*/ 3573 w 426856"/>
                <a:gd name="connsiteY41-1352" fmla="*/ 5919 h 500109"/>
                <a:gd name="connsiteX42-1353" fmla="*/ 614 w 426856"/>
                <a:gd name="connsiteY42-1354" fmla="*/ 0 h 500109"/>
                <a:gd name="connsiteX43-1355" fmla="*/ 24288 w 426856"/>
                <a:gd name="connsiteY43-1356" fmla="*/ 11837 h 500109"/>
                <a:gd name="connsiteX44-1357" fmla="*/ 33166 w 426856"/>
                <a:gd name="connsiteY44-1358" fmla="*/ 14796 h 500109"/>
                <a:gd name="connsiteX45-1359" fmla="*/ 47962 w 426856"/>
                <a:gd name="connsiteY45-1360" fmla="*/ 26633 h 500109"/>
                <a:gd name="connsiteX46-1361" fmla="*/ 53880 w 426856"/>
                <a:gd name="connsiteY46-1362" fmla="*/ 32552 h 500109"/>
                <a:gd name="connsiteX47-1363" fmla="*/ 62758 w 426856"/>
                <a:gd name="connsiteY47-1364" fmla="*/ 35511 h 500109"/>
                <a:gd name="connsiteX48-1365" fmla="*/ 80513 w 426856"/>
                <a:gd name="connsiteY48-1366" fmla="*/ 50307 h 500109"/>
                <a:gd name="connsiteX49-1367" fmla="*/ 101228 w 426856"/>
                <a:gd name="connsiteY49-1368" fmla="*/ 56226 h 500109"/>
                <a:gd name="connsiteX50-1369" fmla="*/ 110105 w 426856"/>
                <a:gd name="connsiteY50-1370" fmla="*/ 62144 h 500109"/>
                <a:gd name="connsiteX51-1371" fmla="*/ 121942 w 426856"/>
                <a:gd name="connsiteY51-1372" fmla="*/ 68062 h 500109"/>
                <a:gd name="connsiteX52-1373" fmla="*/ 130820 w 426856"/>
                <a:gd name="connsiteY52-1374" fmla="*/ 76940 h 500109"/>
                <a:gd name="connsiteX53-1375" fmla="*/ 142657 w 426856"/>
                <a:gd name="connsiteY53-1376" fmla="*/ 82859 h 500109"/>
                <a:gd name="connsiteX54-1377" fmla="*/ 160412 w 426856"/>
                <a:gd name="connsiteY54-1378" fmla="*/ 91736 h 500109"/>
                <a:gd name="connsiteX55-1379" fmla="*/ 166331 w 426856"/>
                <a:gd name="connsiteY55-1380" fmla="*/ 97655 h 500109"/>
                <a:gd name="connsiteX56-1381" fmla="*/ 178167 w 426856"/>
                <a:gd name="connsiteY56-1382" fmla="*/ 100614 h 500109"/>
                <a:gd name="connsiteX57-1383" fmla="*/ 187045 w 426856"/>
                <a:gd name="connsiteY57-1384" fmla="*/ 103573 h 500109"/>
                <a:gd name="connsiteX58-1385" fmla="*/ 201841 w 426856"/>
                <a:gd name="connsiteY58-1386" fmla="*/ 115410 h 500109"/>
                <a:gd name="connsiteX59-1387" fmla="*/ 207760 w 426856"/>
                <a:gd name="connsiteY59-1388" fmla="*/ 121328 h 500109"/>
                <a:gd name="connsiteX60-1389" fmla="*/ 216637 w 426856"/>
                <a:gd name="connsiteY60-1390" fmla="*/ 127247 h 500109"/>
                <a:gd name="connsiteX61-1391" fmla="*/ 222556 w 426856"/>
                <a:gd name="connsiteY61-1392" fmla="*/ 133165 h 500109"/>
                <a:gd name="connsiteX62-1393" fmla="*/ 231433 w 426856"/>
                <a:gd name="connsiteY62-1394" fmla="*/ 139084 h 500109"/>
                <a:gd name="connsiteX63-1395" fmla="*/ 261026 w 426856"/>
                <a:gd name="connsiteY63-1396" fmla="*/ 162758 h 500109"/>
                <a:gd name="connsiteX64-1397" fmla="*/ 278781 w 426856"/>
                <a:gd name="connsiteY64-1398" fmla="*/ 174594 h 500109"/>
                <a:gd name="connsiteX65-1399" fmla="*/ 290618 w 426856"/>
                <a:gd name="connsiteY65-1400" fmla="*/ 177554 h 500109"/>
                <a:gd name="connsiteX66-1401" fmla="*/ 320210 w 426856"/>
                <a:gd name="connsiteY66-1402" fmla="*/ 189391 h 500109"/>
                <a:gd name="connsiteX67-1403" fmla="*/ 329088 w 426856"/>
                <a:gd name="connsiteY67-1404" fmla="*/ 195309 h 500109"/>
                <a:gd name="connsiteX68-1405" fmla="*/ 346843 w 426856"/>
                <a:gd name="connsiteY68-1406" fmla="*/ 201227 h 500109"/>
                <a:gd name="connsiteX69-1407" fmla="*/ 364599 w 426856"/>
                <a:gd name="connsiteY69-1408" fmla="*/ 216024 h 500109"/>
                <a:gd name="connsiteX70-1409" fmla="*/ 373476 w 426856"/>
                <a:gd name="connsiteY70-1410" fmla="*/ 218983 h 500109"/>
                <a:gd name="connsiteX71-1411" fmla="*/ 385313 w 426856"/>
                <a:gd name="connsiteY71-1412" fmla="*/ 230820 h 500109"/>
                <a:gd name="connsiteX72-1413" fmla="*/ 423783 w 426856"/>
                <a:gd name="connsiteY72-1414" fmla="*/ 331433 h 500109"/>
                <a:gd name="connsiteX73-1415" fmla="*/ 426742 w 426856"/>
                <a:gd name="connsiteY73-1416" fmla="*/ 408373 h 500109"/>
                <a:gd name="connsiteX74-1417" fmla="*/ 417865 w 426856"/>
                <a:gd name="connsiteY74-1418" fmla="*/ 429088 h 500109"/>
                <a:gd name="connsiteX75-1419" fmla="*/ 411946 w 426856"/>
                <a:gd name="connsiteY75-1420" fmla="*/ 437965 h 500109"/>
                <a:gd name="connsiteX76-1421" fmla="*/ 406028 w 426856"/>
                <a:gd name="connsiteY76-1422" fmla="*/ 440925 h 5001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</a:cxnLst>
              <a:rect l="l" t="t" r="r" b="b"/>
              <a:pathLst>
                <a:path w="426856" h="500109">
                  <a:moveTo>
                    <a:pt x="406028" y="440925"/>
                  </a:moveTo>
                  <a:cubicBezTo>
                    <a:pt x="396164" y="442405"/>
                    <a:pt x="372252" y="441971"/>
                    <a:pt x="352762" y="446843"/>
                  </a:cubicBezTo>
                  <a:cubicBezTo>
                    <a:pt x="349736" y="447599"/>
                    <a:pt x="346843" y="448816"/>
                    <a:pt x="343884" y="449802"/>
                  </a:cubicBezTo>
                  <a:cubicBezTo>
                    <a:pt x="324028" y="463040"/>
                    <a:pt x="343482" y="447445"/>
                    <a:pt x="332047" y="464598"/>
                  </a:cubicBezTo>
                  <a:cubicBezTo>
                    <a:pt x="326021" y="473637"/>
                    <a:pt x="322091" y="473155"/>
                    <a:pt x="314292" y="479394"/>
                  </a:cubicBezTo>
                  <a:cubicBezTo>
                    <a:pt x="312113" y="481137"/>
                    <a:pt x="310605" y="483639"/>
                    <a:pt x="308373" y="485313"/>
                  </a:cubicBezTo>
                  <a:cubicBezTo>
                    <a:pt x="292092" y="497524"/>
                    <a:pt x="295581" y="495496"/>
                    <a:pt x="281740" y="500109"/>
                  </a:cubicBezTo>
                  <a:cubicBezTo>
                    <a:pt x="274643" y="478817"/>
                    <a:pt x="283256" y="505413"/>
                    <a:pt x="275822" y="479394"/>
                  </a:cubicBezTo>
                  <a:cubicBezTo>
                    <a:pt x="274965" y="476395"/>
                    <a:pt x="273620" y="473543"/>
                    <a:pt x="272863" y="470517"/>
                  </a:cubicBezTo>
                  <a:cubicBezTo>
                    <a:pt x="271643" y="465637"/>
                    <a:pt x="270994" y="460631"/>
                    <a:pt x="269903" y="455721"/>
                  </a:cubicBezTo>
                  <a:cubicBezTo>
                    <a:pt x="269021" y="451751"/>
                    <a:pt x="267742" y="447872"/>
                    <a:pt x="266944" y="443884"/>
                  </a:cubicBezTo>
                  <a:cubicBezTo>
                    <a:pt x="264309" y="430706"/>
                    <a:pt x="264197" y="424016"/>
                    <a:pt x="261026" y="411332"/>
                  </a:cubicBezTo>
                  <a:cubicBezTo>
                    <a:pt x="260269" y="408306"/>
                    <a:pt x="259581" y="405182"/>
                    <a:pt x="258066" y="402455"/>
                  </a:cubicBezTo>
                  <a:cubicBezTo>
                    <a:pt x="254612" y="396237"/>
                    <a:pt x="248480" y="391447"/>
                    <a:pt x="246230" y="384699"/>
                  </a:cubicBezTo>
                  <a:cubicBezTo>
                    <a:pt x="242387" y="373175"/>
                    <a:pt x="245475" y="378028"/>
                    <a:pt x="237352" y="369903"/>
                  </a:cubicBezTo>
                  <a:cubicBezTo>
                    <a:pt x="236366" y="366944"/>
                    <a:pt x="235998" y="363701"/>
                    <a:pt x="234393" y="361026"/>
                  </a:cubicBezTo>
                  <a:cubicBezTo>
                    <a:pt x="232957" y="358633"/>
                    <a:pt x="229722" y="357603"/>
                    <a:pt x="228474" y="355107"/>
                  </a:cubicBezTo>
                  <a:cubicBezTo>
                    <a:pt x="218843" y="335845"/>
                    <a:pt x="226985" y="341038"/>
                    <a:pt x="216637" y="325515"/>
                  </a:cubicBezTo>
                  <a:cubicBezTo>
                    <a:pt x="215089" y="323194"/>
                    <a:pt x="212462" y="321775"/>
                    <a:pt x="210719" y="319596"/>
                  </a:cubicBezTo>
                  <a:cubicBezTo>
                    <a:pt x="208497" y="316819"/>
                    <a:pt x="206773" y="313678"/>
                    <a:pt x="204800" y="310719"/>
                  </a:cubicBezTo>
                  <a:cubicBezTo>
                    <a:pt x="203814" y="307760"/>
                    <a:pt x="202698" y="304840"/>
                    <a:pt x="201841" y="301841"/>
                  </a:cubicBezTo>
                  <a:cubicBezTo>
                    <a:pt x="200724" y="297930"/>
                    <a:pt x="200484" y="293742"/>
                    <a:pt x="198882" y="290004"/>
                  </a:cubicBezTo>
                  <a:cubicBezTo>
                    <a:pt x="197481" y="286735"/>
                    <a:pt x="194554" y="284308"/>
                    <a:pt x="192964" y="281127"/>
                  </a:cubicBezTo>
                  <a:cubicBezTo>
                    <a:pt x="185075" y="265349"/>
                    <a:pt x="196396" y="278878"/>
                    <a:pt x="184086" y="260412"/>
                  </a:cubicBezTo>
                  <a:cubicBezTo>
                    <a:pt x="182538" y="258090"/>
                    <a:pt x="180140" y="256466"/>
                    <a:pt x="178167" y="254493"/>
                  </a:cubicBezTo>
                  <a:cubicBezTo>
                    <a:pt x="177181" y="251534"/>
                    <a:pt x="176813" y="248291"/>
                    <a:pt x="175208" y="245616"/>
                  </a:cubicBezTo>
                  <a:cubicBezTo>
                    <a:pt x="173773" y="243224"/>
                    <a:pt x="171033" y="241876"/>
                    <a:pt x="169290" y="239697"/>
                  </a:cubicBezTo>
                  <a:cubicBezTo>
                    <a:pt x="167068" y="236920"/>
                    <a:pt x="165344" y="233779"/>
                    <a:pt x="163371" y="230820"/>
                  </a:cubicBezTo>
                  <a:cubicBezTo>
                    <a:pt x="156336" y="209712"/>
                    <a:pt x="166311" y="235229"/>
                    <a:pt x="151534" y="213064"/>
                  </a:cubicBezTo>
                  <a:cubicBezTo>
                    <a:pt x="149804" y="210469"/>
                    <a:pt x="150388" y="206725"/>
                    <a:pt x="148575" y="204187"/>
                  </a:cubicBezTo>
                  <a:cubicBezTo>
                    <a:pt x="139080" y="190895"/>
                    <a:pt x="138285" y="194770"/>
                    <a:pt x="127861" y="186431"/>
                  </a:cubicBezTo>
                  <a:cubicBezTo>
                    <a:pt x="116258" y="177148"/>
                    <a:pt x="128478" y="182692"/>
                    <a:pt x="113065" y="177554"/>
                  </a:cubicBezTo>
                  <a:cubicBezTo>
                    <a:pt x="91027" y="162861"/>
                    <a:pt x="118089" y="181741"/>
                    <a:pt x="95309" y="162758"/>
                  </a:cubicBezTo>
                  <a:cubicBezTo>
                    <a:pt x="87699" y="156416"/>
                    <a:pt x="79674" y="155160"/>
                    <a:pt x="74595" y="145002"/>
                  </a:cubicBezTo>
                  <a:cubicBezTo>
                    <a:pt x="72622" y="141056"/>
                    <a:pt x="71384" y="136647"/>
                    <a:pt x="68676" y="133165"/>
                  </a:cubicBezTo>
                  <a:cubicBezTo>
                    <a:pt x="64394" y="127659"/>
                    <a:pt x="58812" y="123301"/>
                    <a:pt x="53880" y="118369"/>
                  </a:cubicBezTo>
                  <a:cubicBezTo>
                    <a:pt x="50921" y="115410"/>
                    <a:pt x="48745" y="111364"/>
                    <a:pt x="45002" y="109492"/>
                  </a:cubicBezTo>
                  <a:lnTo>
                    <a:pt x="33166" y="103573"/>
                  </a:lnTo>
                  <a:lnTo>
                    <a:pt x="24288" y="76940"/>
                  </a:lnTo>
                  <a:cubicBezTo>
                    <a:pt x="21186" y="67632"/>
                    <a:pt x="20596" y="66618"/>
                    <a:pt x="18369" y="56226"/>
                  </a:cubicBezTo>
                  <a:cubicBezTo>
                    <a:pt x="16261" y="46390"/>
                    <a:pt x="14424" y="36497"/>
                    <a:pt x="12451" y="26633"/>
                  </a:cubicBezTo>
                  <a:cubicBezTo>
                    <a:pt x="8945" y="9101"/>
                    <a:pt x="13049" y="15393"/>
                    <a:pt x="3573" y="5919"/>
                  </a:cubicBezTo>
                  <a:cubicBezTo>
                    <a:pt x="5546" y="3946"/>
                    <a:pt x="-2176" y="0"/>
                    <a:pt x="614" y="0"/>
                  </a:cubicBezTo>
                  <a:cubicBezTo>
                    <a:pt x="6533" y="0"/>
                    <a:pt x="18863" y="9371"/>
                    <a:pt x="24288" y="11837"/>
                  </a:cubicBezTo>
                  <a:cubicBezTo>
                    <a:pt x="29713" y="14303"/>
                    <a:pt x="30207" y="13810"/>
                    <a:pt x="33166" y="14796"/>
                  </a:cubicBezTo>
                  <a:cubicBezTo>
                    <a:pt x="47455" y="29088"/>
                    <a:pt x="29297" y="11701"/>
                    <a:pt x="47962" y="26633"/>
                  </a:cubicBezTo>
                  <a:cubicBezTo>
                    <a:pt x="50141" y="28376"/>
                    <a:pt x="51488" y="31117"/>
                    <a:pt x="53880" y="32552"/>
                  </a:cubicBezTo>
                  <a:cubicBezTo>
                    <a:pt x="56555" y="34157"/>
                    <a:pt x="59799" y="34525"/>
                    <a:pt x="62758" y="35511"/>
                  </a:cubicBezTo>
                  <a:cubicBezTo>
                    <a:pt x="69304" y="42058"/>
                    <a:pt x="72271" y="46186"/>
                    <a:pt x="80513" y="50307"/>
                  </a:cubicBezTo>
                  <a:cubicBezTo>
                    <a:pt x="84755" y="52428"/>
                    <a:pt x="97440" y="55279"/>
                    <a:pt x="101228" y="56226"/>
                  </a:cubicBezTo>
                  <a:cubicBezTo>
                    <a:pt x="104187" y="58199"/>
                    <a:pt x="107017" y="60380"/>
                    <a:pt x="110105" y="62144"/>
                  </a:cubicBezTo>
                  <a:cubicBezTo>
                    <a:pt x="113935" y="64333"/>
                    <a:pt x="118352" y="65498"/>
                    <a:pt x="121942" y="68062"/>
                  </a:cubicBezTo>
                  <a:cubicBezTo>
                    <a:pt x="125348" y="70495"/>
                    <a:pt x="127414" y="74507"/>
                    <a:pt x="130820" y="76940"/>
                  </a:cubicBezTo>
                  <a:cubicBezTo>
                    <a:pt x="134410" y="79504"/>
                    <a:pt x="138827" y="80670"/>
                    <a:pt x="142657" y="82859"/>
                  </a:cubicBezTo>
                  <a:cubicBezTo>
                    <a:pt x="158716" y="92036"/>
                    <a:pt x="144137" y="86312"/>
                    <a:pt x="160412" y="91736"/>
                  </a:cubicBezTo>
                  <a:cubicBezTo>
                    <a:pt x="162385" y="93709"/>
                    <a:pt x="163835" y="96407"/>
                    <a:pt x="166331" y="97655"/>
                  </a:cubicBezTo>
                  <a:cubicBezTo>
                    <a:pt x="169968" y="99474"/>
                    <a:pt x="174257" y="99497"/>
                    <a:pt x="178167" y="100614"/>
                  </a:cubicBezTo>
                  <a:cubicBezTo>
                    <a:pt x="181166" y="101471"/>
                    <a:pt x="184086" y="102587"/>
                    <a:pt x="187045" y="103573"/>
                  </a:cubicBezTo>
                  <a:cubicBezTo>
                    <a:pt x="201332" y="117860"/>
                    <a:pt x="183182" y="100484"/>
                    <a:pt x="201841" y="115410"/>
                  </a:cubicBezTo>
                  <a:cubicBezTo>
                    <a:pt x="204020" y="117153"/>
                    <a:pt x="205581" y="119585"/>
                    <a:pt x="207760" y="121328"/>
                  </a:cubicBezTo>
                  <a:cubicBezTo>
                    <a:pt x="210537" y="123550"/>
                    <a:pt x="213860" y="125025"/>
                    <a:pt x="216637" y="127247"/>
                  </a:cubicBezTo>
                  <a:cubicBezTo>
                    <a:pt x="218816" y="128990"/>
                    <a:pt x="220377" y="131422"/>
                    <a:pt x="222556" y="133165"/>
                  </a:cubicBezTo>
                  <a:cubicBezTo>
                    <a:pt x="225333" y="135387"/>
                    <a:pt x="228733" y="136769"/>
                    <a:pt x="231433" y="139084"/>
                  </a:cubicBezTo>
                  <a:cubicBezTo>
                    <a:pt x="260941" y="164378"/>
                    <a:pt x="222512" y="137083"/>
                    <a:pt x="261026" y="162758"/>
                  </a:cubicBezTo>
                  <a:cubicBezTo>
                    <a:pt x="261028" y="162759"/>
                    <a:pt x="278779" y="174593"/>
                    <a:pt x="278781" y="174594"/>
                  </a:cubicBezTo>
                  <a:cubicBezTo>
                    <a:pt x="282727" y="175581"/>
                    <a:pt x="286722" y="176385"/>
                    <a:pt x="290618" y="177554"/>
                  </a:cubicBezTo>
                  <a:cubicBezTo>
                    <a:pt x="303389" y="181385"/>
                    <a:pt x="309277" y="183144"/>
                    <a:pt x="320210" y="189391"/>
                  </a:cubicBezTo>
                  <a:cubicBezTo>
                    <a:pt x="323298" y="191156"/>
                    <a:pt x="325838" y="193865"/>
                    <a:pt x="329088" y="195309"/>
                  </a:cubicBezTo>
                  <a:cubicBezTo>
                    <a:pt x="334789" y="197843"/>
                    <a:pt x="346843" y="201227"/>
                    <a:pt x="346843" y="201227"/>
                  </a:cubicBezTo>
                  <a:cubicBezTo>
                    <a:pt x="353387" y="207771"/>
                    <a:pt x="356359" y="211904"/>
                    <a:pt x="364599" y="216024"/>
                  </a:cubicBezTo>
                  <a:cubicBezTo>
                    <a:pt x="367389" y="217419"/>
                    <a:pt x="370517" y="217997"/>
                    <a:pt x="373476" y="218983"/>
                  </a:cubicBezTo>
                  <a:cubicBezTo>
                    <a:pt x="377422" y="222929"/>
                    <a:pt x="376929" y="212078"/>
                    <a:pt x="385313" y="230820"/>
                  </a:cubicBezTo>
                  <a:cubicBezTo>
                    <a:pt x="393697" y="249562"/>
                    <a:pt x="416878" y="301841"/>
                    <a:pt x="423783" y="331433"/>
                  </a:cubicBezTo>
                  <a:cubicBezTo>
                    <a:pt x="421955" y="378952"/>
                    <a:pt x="427728" y="392097"/>
                    <a:pt x="426742" y="408373"/>
                  </a:cubicBezTo>
                  <a:cubicBezTo>
                    <a:pt x="425756" y="424649"/>
                    <a:pt x="422374" y="421198"/>
                    <a:pt x="417865" y="429088"/>
                  </a:cubicBezTo>
                  <a:cubicBezTo>
                    <a:pt x="416100" y="432176"/>
                    <a:pt x="414461" y="435450"/>
                    <a:pt x="411946" y="437965"/>
                  </a:cubicBezTo>
                  <a:cubicBezTo>
                    <a:pt x="409431" y="440480"/>
                    <a:pt x="415892" y="439445"/>
                    <a:pt x="406028" y="4409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5853" name="组合 26"/>
            <p:cNvGrpSpPr/>
            <p:nvPr/>
          </p:nvGrpSpPr>
          <p:grpSpPr>
            <a:xfrm>
              <a:off x="8470964" y="3165983"/>
              <a:ext cx="2494593" cy="1771088"/>
              <a:chOff x="4915305" y="4160017"/>
              <a:chExt cx="2494593" cy="1771088"/>
            </a:xfrm>
          </p:grpSpPr>
          <p:sp>
            <p:nvSpPr>
              <p:cNvPr id="32" name="TextBox 22"/>
              <p:cNvSpPr txBox="1"/>
              <p:nvPr/>
            </p:nvSpPr>
            <p:spPr>
              <a:xfrm>
                <a:off x="4914993" y="4822398"/>
                <a:ext cx="2495237" cy="11092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zh-CN" altLang="en-US" kern="1200" cap="none" spc="0" normalizeH="0" baseline="0" noProof="0" dirty="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澳大利亚东南部</a:t>
                </a:r>
                <a:endParaRPr kumimoji="0" lang="en-US" altLang="zh-CN" kern="1200" cap="none" spc="0" normalizeH="0" baseline="0" noProof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dirty="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墨累</a:t>
                </a:r>
                <a:r>
                  <a:rPr kumimoji="0" lang="en-US" altLang="zh-CN" sz="2800" kern="1200" cap="none" spc="0" normalizeH="0" baseline="0" noProof="0" dirty="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-</a:t>
                </a:r>
                <a:r>
                  <a:rPr kumimoji="0" lang="zh-CN" altLang="en-US" sz="2800" kern="1200" cap="none" spc="0" normalizeH="0" baseline="0" noProof="0" dirty="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达令盆地</a:t>
                </a:r>
                <a:endParaRPr kumimoji="0" lang="zh-CN" altLang="en-US" sz="2800" kern="1200" cap="none" spc="0" normalizeH="0" baseline="0" noProof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cxnSp>
            <p:nvCxnSpPr>
              <p:cNvPr id="33" name="直接连接符 32"/>
              <p:cNvCxnSpPr>
                <a:endCxn id="32" idx="0"/>
              </p:cNvCxnSpPr>
              <p:nvPr/>
            </p:nvCxnSpPr>
            <p:spPr>
              <a:xfrm>
                <a:off x="5784834" y="4159590"/>
                <a:ext cx="377778" cy="662809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54" name="组合 27"/>
            <p:cNvGrpSpPr/>
            <p:nvPr/>
          </p:nvGrpSpPr>
          <p:grpSpPr>
            <a:xfrm>
              <a:off x="6608251" y="3029992"/>
              <a:ext cx="1415772" cy="1912259"/>
              <a:chOff x="2977824" y="3990404"/>
              <a:chExt cx="1415772" cy="1912259"/>
            </a:xfrm>
          </p:grpSpPr>
          <p:sp>
            <p:nvSpPr>
              <p:cNvPr id="30" name="TextBox 26"/>
              <p:cNvSpPr txBox="1"/>
              <p:nvPr/>
            </p:nvSpPr>
            <p:spPr>
              <a:xfrm>
                <a:off x="2978321" y="4702857"/>
                <a:ext cx="1415872" cy="11998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zh-CN" altLang="en-US" kern="1200" cap="none" spc="0" normalizeH="0" baseline="0" noProof="0" dirty="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澳大利亚</a:t>
                </a:r>
                <a:endParaRPr kumimoji="0" lang="en-US" altLang="zh-CN" kern="1200" cap="none" spc="0" normalizeH="0" baseline="0" noProof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  <a:p>
                <a:pPr marR="0" algn="ctr" defTabSz="914400">
                  <a:buClrTx/>
                  <a:buSzTx/>
                  <a:buFontTx/>
                  <a:defRPr/>
                </a:pPr>
                <a:r>
                  <a:rPr kumimoji="0" lang="zh-CN" altLang="en-US" sz="3200" kern="1200" cap="none" spc="0" normalizeH="0" baseline="0" noProof="0" dirty="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西南部</a:t>
                </a:r>
                <a:endParaRPr kumimoji="0" lang="zh-CN" altLang="en-US" sz="3200" kern="1200" cap="none" spc="0" normalizeH="0" baseline="0" noProof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cxnSp>
            <p:nvCxnSpPr>
              <p:cNvPr id="31" name="直接连接符 30"/>
              <p:cNvCxnSpPr>
                <a:stCxn id="26" idx="16"/>
                <a:endCxn id="30" idx="0"/>
              </p:cNvCxnSpPr>
              <p:nvPr/>
            </p:nvCxnSpPr>
            <p:spPr>
              <a:xfrm flipH="1">
                <a:off x="3686257" y="3990951"/>
                <a:ext cx="404762" cy="711906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任意多边形 28"/>
            <p:cNvSpPr/>
            <p:nvPr/>
          </p:nvSpPr>
          <p:spPr>
            <a:xfrm>
              <a:off x="9230969" y="3612030"/>
              <a:ext cx="130159" cy="151894"/>
            </a:xfrm>
            <a:custGeom>
              <a:avLst/>
              <a:gdLst>
                <a:gd name="connsiteX0" fmla="*/ 97044 w 130143"/>
                <a:gd name="connsiteY0" fmla="*/ 19209 h 152365"/>
                <a:gd name="connsiteX1" fmla="*/ 128731 w 130143"/>
                <a:gd name="connsiteY1" fmla="*/ 127850 h 152365"/>
                <a:gd name="connsiteX2" fmla="*/ 56303 w 130143"/>
                <a:gd name="connsiteY2" fmla="*/ 145957 h 152365"/>
                <a:gd name="connsiteX3" fmla="*/ 6509 w 130143"/>
                <a:gd name="connsiteY3" fmla="*/ 41843 h 152365"/>
                <a:gd name="connsiteX4" fmla="*/ 11036 w 130143"/>
                <a:gd name="connsiteY4" fmla="*/ 1102 h 152365"/>
                <a:gd name="connsiteX5" fmla="*/ 97044 w 130143"/>
                <a:gd name="connsiteY5" fmla="*/ 19209 h 15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43" h="152365">
                  <a:moveTo>
                    <a:pt x="97044" y="19209"/>
                  </a:moveTo>
                  <a:cubicBezTo>
                    <a:pt x="116660" y="40334"/>
                    <a:pt x="135521" y="106725"/>
                    <a:pt x="128731" y="127850"/>
                  </a:cubicBezTo>
                  <a:cubicBezTo>
                    <a:pt x="121941" y="148975"/>
                    <a:pt x="76673" y="160292"/>
                    <a:pt x="56303" y="145957"/>
                  </a:cubicBezTo>
                  <a:cubicBezTo>
                    <a:pt x="35933" y="131623"/>
                    <a:pt x="14053" y="65985"/>
                    <a:pt x="6509" y="41843"/>
                  </a:cubicBezTo>
                  <a:cubicBezTo>
                    <a:pt x="-1035" y="17701"/>
                    <a:pt x="-4808" y="3365"/>
                    <a:pt x="11036" y="1102"/>
                  </a:cubicBezTo>
                  <a:cubicBezTo>
                    <a:pt x="26879" y="-1162"/>
                    <a:pt x="77428" y="-1916"/>
                    <a:pt x="97044" y="192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698625" y="1193800"/>
          <a:ext cx="5992813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5991225" imgH="4962525" progId="Paint.Picture">
                  <p:embed/>
                </p:oleObj>
              </mc:Choice>
              <mc:Fallback>
                <p:oleObj name="" r:id="rId1" imgW="5991225" imgH="496252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>
                        <a:lum bright="-42001" contrast="72000"/>
                      </a:blip>
                      <a:stretch>
                        <a:fillRect/>
                      </a:stretch>
                    </p:blipFill>
                    <p:spPr>
                      <a:xfrm>
                        <a:off x="1698625" y="1193800"/>
                        <a:ext cx="5992813" cy="4965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 Box 5"/>
          <p:cNvSpPr txBox="1"/>
          <p:nvPr/>
        </p:nvSpPr>
        <p:spPr>
          <a:xfrm>
            <a:off x="636588" y="708025"/>
            <a:ext cx="81232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）分析澳大利亚混合农业的特点和形成原因。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550863" y="1160463"/>
            <a:ext cx="4719637" cy="5191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一、农业区位因素及其变化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565150" y="1641475"/>
            <a:ext cx="24257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CC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农业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950" y="5505450"/>
            <a:ext cx="789305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人们利用土地的自然生产力，栽培植物或饲养动物，这就是农业生产活动。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10245" name="Picture 2" descr="s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0" y="2644775"/>
            <a:ext cx="3235325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5" descr="畜牧业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65688" y="2646363"/>
            <a:ext cx="32512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Rectangle 8"/>
          <p:cNvSpPr/>
          <p:nvPr/>
        </p:nvSpPr>
        <p:spPr>
          <a:xfrm>
            <a:off x="733425" y="2084388"/>
            <a:ext cx="4657725" cy="51911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什么是农业生产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10248" name="Picture 10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88" y="533400"/>
            <a:ext cx="3011487" cy="70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/>
          <p:nvPr/>
        </p:nvSpPr>
        <p:spPr>
          <a:xfrm>
            <a:off x="307975" y="730250"/>
            <a:ext cx="8566150" cy="128905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 澳大利亚混合农业地域在生产结构、经营方式、科技应用、农业专业化和地域化等方面有哪些特点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2227" name="Rectangle 3"/>
          <p:cNvSpPr/>
          <p:nvPr/>
        </p:nvSpPr>
        <p:spPr>
          <a:xfrm>
            <a:off x="439738" y="2406650"/>
            <a:ext cx="8704262" cy="329882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生产结构：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种植业与畜牧业相结合的混合农业。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经营方式：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家庭大农场。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科技应用：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划区轮牧、种植优质牧草、轮作制等。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农业专业化、地域化水平：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较高，世界主要的小麦、畜产品产地。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22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charRg st="22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34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charRg st="34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5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charRg st="57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4"/>
          <p:cNvSpPr/>
          <p:nvPr/>
        </p:nvSpPr>
        <p:spPr>
          <a:xfrm>
            <a:off x="452438" y="677863"/>
            <a:ext cx="8691562" cy="69056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哪些区位因素造就了澳大利亚混合农业地域类型？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3253" name="Rectangle 5"/>
          <p:cNvSpPr/>
          <p:nvPr/>
        </p:nvSpPr>
        <p:spPr>
          <a:xfrm>
            <a:off x="285750" y="1690688"/>
            <a:ext cx="3517900" cy="394017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自然条件：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降水、温度、水源、土壤、地形等</a:t>
            </a:r>
            <a:endParaRPr lang="zh-CN" altLang="en-US" sz="28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社会经济条件：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科技、机械化水平、交通、政策、市场等</a:t>
            </a:r>
            <a:endParaRPr lang="zh-CN" altLang="en-US" sz="28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3976688" y="1770063"/>
          <a:ext cx="4727575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724400" imgH="3914775" progId="Paint.Picture">
                  <p:embed/>
                </p:oleObj>
              </mc:Choice>
              <mc:Fallback>
                <p:oleObj name="" r:id="rId1" imgW="4724400" imgH="391477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>
                        <a:lum bright="-42001" contrast="72000"/>
                      </a:blip>
                      <a:stretch>
                        <a:fillRect/>
                      </a:stretch>
                    </p:blipFill>
                    <p:spPr>
                      <a:xfrm>
                        <a:off x="3976688" y="1770063"/>
                        <a:ext cx="4727575" cy="3917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3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charRg st="22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3">
                                            <p:txEl>
                                              <p:charRg st="22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charRg st="3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3">
                                            <p:txEl>
                                              <p:charRg st="3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4"/>
          <p:cNvSpPr txBox="1"/>
          <p:nvPr/>
        </p:nvSpPr>
        <p:spPr>
          <a:xfrm>
            <a:off x="434975" y="1808163"/>
            <a:ext cx="86233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）澳大利亚的混合农业形成条件？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0661" name="Rectangle 5"/>
          <p:cNvSpPr/>
          <p:nvPr/>
        </p:nvSpPr>
        <p:spPr>
          <a:xfrm>
            <a:off x="434975" y="2378075"/>
            <a:ext cx="8524875" cy="20161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优越的自然条件；政策的支持；便利的交通；地广人稀和机械化水平高，使大规模经营成为可能；先进的科技和管理措施。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 Box 4"/>
          <p:cNvSpPr txBox="1"/>
          <p:nvPr/>
        </p:nvSpPr>
        <p:spPr>
          <a:xfrm>
            <a:off x="622300" y="627063"/>
            <a:ext cx="75311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）澳大利亚的混合农业有哪些优点呢？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5603" name="Text Box 5"/>
          <p:cNvSpPr txBox="1"/>
          <p:nvPr/>
        </p:nvSpPr>
        <p:spPr>
          <a:xfrm>
            <a:off x="1000125" y="1204913"/>
            <a:ext cx="72056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① 农场成为一个良性的农业生态系统。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40964" name="Group 7"/>
          <p:cNvGrpSpPr/>
          <p:nvPr/>
        </p:nvGrpSpPr>
        <p:grpSpPr>
          <a:xfrm>
            <a:off x="1649413" y="1912938"/>
            <a:ext cx="5461000" cy="4624387"/>
            <a:chOff x="1039" y="1205"/>
            <a:chExt cx="3440" cy="2913"/>
          </a:xfrm>
        </p:grpSpPr>
        <p:pic>
          <p:nvPicPr>
            <p:cNvPr id="40965" name="Picture 7" descr="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9" y="1205"/>
              <a:ext cx="3440" cy="29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6" name="Text Box 6"/>
            <p:cNvSpPr txBox="1"/>
            <p:nvPr/>
          </p:nvSpPr>
          <p:spPr>
            <a:xfrm>
              <a:off x="3656" y="1587"/>
              <a:ext cx="590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图例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672" name="Group 48"/>
          <p:cNvGraphicFramePr>
            <a:graphicFrameLocks noGrp="1"/>
          </p:cNvGraphicFramePr>
          <p:nvPr/>
        </p:nvGraphicFramePr>
        <p:xfrm>
          <a:off x="542925" y="1525588"/>
          <a:ext cx="8078788" cy="4086226"/>
        </p:xfrm>
        <a:graphic>
          <a:graphicData uri="http://schemas.openxmlformats.org/drawingml/2006/table">
            <a:tbl>
              <a:tblPr/>
              <a:tblGrid>
                <a:gridCol w="787400"/>
                <a:gridCol w="538163"/>
                <a:gridCol w="477837"/>
                <a:gridCol w="500063"/>
                <a:gridCol w="244475"/>
                <a:gridCol w="333375"/>
                <a:gridCol w="549275"/>
                <a:gridCol w="609600"/>
                <a:gridCol w="231775"/>
                <a:gridCol w="355600"/>
                <a:gridCol w="533400"/>
                <a:gridCol w="654050"/>
                <a:gridCol w="663575"/>
                <a:gridCol w="739775"/>
                <a:gridCol w="860425"/>
              </a:tblGrid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月份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4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3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小麦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种植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犁地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（忙碌）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 hMerge="1"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播种（忙碌）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生长季节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收割（忙碌）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63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绵羊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饲养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在牧场上放牧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配种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（忙碌）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剪羊毛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（忙碌）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在收割后的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麦田上放牧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2030" name="Text Box 6"/>
          <p:cNvSpPr txBox="1"/>
          <p:nvPr/>
        </p:nvSpPr>
        <p:spPr>
          <a:xfrm>
            <a:off x="555625" y="739775"/>
            <a:ext cx="76215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② 农民可有效地利用时间安排农业活动。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8" descr="T05-10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938" y="1641475"/>
            <a:ext cx="3589337" cy="2316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9" descr="1-17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11313"/>
            <a:ext cx="3527425" cy="232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10" descr="315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81200" y="4098925"/>
            <a:ext cx="4927600" cy="2220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Text Box 7"/>
          <p:cNvSpPr txBox="1"/>
          <p:nvPr/>
        </p:nvSpPr>
        <p:spPr>
          <a:xfrm>
            <a:off x="569913" y="908050"/>
            <a:ext cx="83137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③ 农业生产具有很大的灵活性和对市场的适应性。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矩形 44"/>
          <p:cNvSpPr/>
          <p:nvPr/>
        </p:nvSpPr>
        <p:spPr>
          <a:xfrm>
            <a:off x="0" y="1266825"/>
            <a:ext cx="9144000" cy="30321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73150" y="1606550"/>
            <a:ext cx="2851150" cy="2338388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6" name="组合 25"/>
          <p:cNvGrpSpPr/>
          <p:nvPr/>
        </p:nvGrpSpPr>
        <p:grpSpPr>
          <a:xfrm>
            <a:off x="4805363" y="1576388"/>
            <a:ext cx="3500437" cy="2363787"/>
            <a:chOff x="4592145" y="2796074"/>
            <a:chExt cx="4055793" cy="2364917"/>
          </a:xfrm>
        </p:grpSpPr>
        <p:sp>
          <p:nvSpPr>
            <p:cNvPr id="27" name="矩形 26"/>
            <p:cNvSpPr/>
            <p:nvPr/>
          </p:nvSpPr>
          <p:spPr>
            <a:xfrm>
              <a:off x="4722725" y="2796074"/>
              <a:ext cx="3801976" cy="2364917"/>
            </a:xfrm>
            <a:prstGeom prst="rect">
              <a:avLst/>
            </a:prstGeom>
            <a:gradFill flip="none" rotWithShape="1">
              <a:gsLst>
                <a:gs pos="0">
                  <a:srgbClr val="BDE3FF"/>
                </a:gs>
                <a:gs pos="100000">
                  <a:srgbClr val="E1F7FF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447436" y="4495510"/>
              <a:ext cx="2161259" cy="436772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4045" name="组合 28"/>
            <p:cNvGrpSpPr/>
            <p:nvPr/>
          </p:nvGrpSpPr>
          <p:grpSpPr>
            <a:xfrm>
              <a:off x="4735158" y="4419528"/>
              <a:ext cx="3789490" cy="741463"/>
              <a:chOff x="4735158" y="4419528"/>
              <a:chExt cx="3789490" cy="741463"/>
            </a:xfrm>
          </p:grpSpPr>
          <p:sp>
            <p:nvSpPr>
              <p:cNvPr id="37" name="剪去单角的矩形 36"/>
              <p:cNvSpPr/>
              <p:nvPr/>
            </p:nvSpPr>
            <p:spPr>
              <a:xfrm>
                <a:off x="4735601" y="4419274"/>
                <a:ext cx="1061315" cy="741717"/>
              </a:xfrm>
              <a:prstGeom prst="snip1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剪去单角的矩形 37"/>
              <p:cNvSpPr/>
              <p:nvPr/>
            </p:nvSpPr>
            <p:spPr>
              <a:xfrm flipH="1">
                <a:off x="7308877" y="4419274"/>
                <a:ext cx="1215823" cy="741717"/>
              </a:xfrm>
              <a:prstGeom prst="snip1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436400" y="4782986"/>
                <a:ext cx="2159419" cy="37800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046" name="TextBox 9"/>
            <p:cNvSpPr txBox="1"/>
            <p:nvPr/>
          </p:nvSpPr>
          <p:spPr>
            <a:xfrm>
              <a:off x="6039723" y="4020621"/>
              <a:ext cx="1037400" cy="5193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zh-CN" altLang="en-US" sz="2800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鱼塘</a:t>
              </a:r>
              <a:endParaRPr lang="zh-CN" altLang="en-US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47" name="TextBox 10"/>
            <p:cNvSpPr txBox="1"/>
            <p:nvPr/>
          </p:nvSpPr>
          <p:spPr>
            <a:xfrm>
              <a:off x="4609335" y="4376391"/>
              <a:ext cx="1037237" cy="5193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塘基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48" name="TextBox 12"/>
            <p:cNvSpPr txBox="1"/>
            <p:nvPr/>
          </p:nvSpPr>
          <p:spPr>
            <a:xfrm>
              <a:off x="7570829" y="4370038"/>
              <a:ext cx="1037437" cy="5193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塘基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49" name="Freeform 16"/>
            <p:cNvSpPr/>
            <p:nvPr/>
          </p:nvSpPr>
          <p:spPr>
            <a:xfrm>
              <a:off x="4947240" y="4039650"/>
              <a:ext cx="210462" cy="387201"/>
            </a:xfrm>
            <a:custGeom>
              <a:avLst/>
              <a:gdLst/>
              <a:ahLst/>
              <a:cxnLst>
                <a:cxn ang="0">
                  <a:pos x="164913419" y="395630578"/>
                </a:cxn>
                <a:cxn ang="0">
                  <a:pos x="145989926" y="395630578"/>
                </a:cxn>
                <a:cxn ang="0">
                  <a:pos x="102733408" y="385080677"/>
                </a:cxn>
                <a:cxn ang="0">
                  <a:pos x="62180011" y="362221231"/>
                </a:cxn>
                <a:cxn ang="0">
                  <a:pos x="40553397" y="316504993"/>
                </a:cxn>
                <a:cxn ang="0">
                  <a:pos x="62180011" y="316504993"/>
                </a:cxn>
                <a:cxn ang="0">
                  <a:pos x="102733408" y="327054894"/>
                </a:cxn>
                <a:cxn ang="0">
                  <a:pos x="145989926" y="360462915"/>
                </a:cxn>
                <a:cxn ang="0">
                  <a:pos x="164913419" y="265512478"/>
                </a:cxn>
                <a:cxn ang="0">
                  <a:pos x="140582039" y="261995844"/>
                </a:cxn>
                <a:cxn ang="0">
                  <a:pos x="91919279" y="253202933"/>
                </a:cxn>
                <a:cxn ang="0">
                  <a:pos x="43256518" y="225069863"/>
                </a:cxn>
                <a:cxn ang="0">
                  <a:pos x="21628259" y="172319031"/>
                </a:cxn>
                <a:cxn ang="0">
                  <a:pos x="40553397" y="170560714"/>
                </a:cxn>
                <a:cxn ang="0">
                  <a:pos x="78402028" y="177593982"/>
                </a:cxn>
                <a:cxn ang="0">
                  <a:pos x="127064788" y="203970061"/>
                </a:cxn>
                <a:cxn ang="0">
                  <a:pos x="164913419" y="258479210"/>
                </a:cxn>
                <a:cxn ang="0">
                  <a:pos x="156804055" y="105501664"/>
                </a:cxn>
                <a:cxn ang="0">
                  <a:pos x="118953780" y="101985031"/>
                </a:cxn>
                <a:cxn ang="0">
                  <a:pos x="67587898" y="87918496"/>
                </a:cxn>
                <a:cxn ang="0">
                  <a:pos x="21628259" y="56267466"/>
                </a:cxn>
                <a:cxn ang="0">
                  <a:pos x="0" y="0"/>
                </a:cxn>
                <a:cxn ang="0">
                  <a:pos x="21628259" y="0"/>
                </a:cxn>
                <a:cxn ang="0">
                  <a:pos x="72994141" y="8791584"/>
                </a:cxn>
                <a:cxn ang="0">
                  <a:pos x="129767910" y="36925980"/>
                </a:cxn>
                <a:cxn ang="0">
                  <a:pos x="175727549" y="98468397"/>
                </a:cxn>
                <a:cxn ang="0">
                  <a:pos x="178430670" y="84400536"/>
                </a:cxn>
                <a:cxn ang="0">
                  <a:pos x="208169937" y="49234198"/>
                </a:cxn>
                <a:cxn ang="0">
                  <a:pos x="259537463" y="15824852"/>
                </a:cxn>
                <a:cxn ang="0">
                  <a:pos x="346048855" y="0"/>
                </a:cxn>
                <a:cxn ang="0">
                  <a:pos x="343345734" y="15824852"/>
                </a:cxn>
                <a:cxn ang="0">
                  <a:pos x="321717475" y="54509149"/>
                </a:cxn>
                <a:cxn ang="0">
                  <a:pos x="273054714" y="89676812"/>
                </a:cxn>
                <a:cxn ang="0">
                  <a:pos x="181135436" y="105501664"/>
                </a:cxn>
                <a:cxn ang="0">
                  <a:pos x="186541678" y="298920498"/>
                </a:cxn>
                <a:cxn ang="0">
                  <a:pos x="197355808" y="272545745"/>
                </a:cxn>
                <a:cxn ang="0">
                  <a:pos x="232501318" y="239136398"/>
                </a:cxn>
                <a:cxn ang="0">
                  <a:pos x="305495458" y="225069863"/>
                </a:cxn>
                <a:cxn ang="0">
                  <a:pos x="302792337" y="239136398"/>
                </a:cxn>
                <a:cxn ang="0">
                  <a:pos x="283868844" y="269029111"/>
                </a:cxn>
                <a:cxn ang="0">
                  <a:pos x="248723334" y="302437132"/>
                </a:cxn>
                <a:cxn ang="0">
                  <a:pos x="181135436" y="316504993"/>
                </a:cxn>
                <a:cxn ang="0">
                  <a:pos x="164913419" y="513440460"/>
                </a:cxn>
              </a:cxnLst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008000">
                <a:alpha val="100000"/>
              </a:srgbClr>
            </a:solidFill>
            <a:ln w="0" cap="flat" cmpd="sng">
              <a:solidFill>
                <a:srgbClr val="008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0" name="Freeform 16"/>
            <p:cNvSpPr/>
            <p:nvPr/>
          </p:nvSpPr>
          <p:spPr>
            <a:xfrm>
              <a:off x="7983934" y="4029685"/>
              <a:ext cx="210462" cy="387201"/>
            </a:xfrm>
            <a:custGeom>
              <a:avLst/>
              <a:gdLst/>
              <a:ahLst/>
              <a:cxnLst>
                <a:cxn ang="0">
                  <a:pos x="164913419" y="395630578"/>
                </a:cxn>
                <a:cxn ang="0">
                  <a:pos x="145989926" y="395630578"/>
                </a:cxn>
                <a:cxn ang="0">
                  <a:pos x="102733408" y="385080677"/>
                </a:cxn>
                <a:cxn ang="0">
                  <a:pos x="62180011" y="362221231"/>
                </a:cxn>
                <a:cxn ang="0">
                  <a:pos x="40553397" y="316504993"/>
                </a:cxn>
                <a:cxn ang="0">
                  <a:pos x="62180011" y="316504993"/>
                </a:cxn>
                <a:cxn ang="0">
                  <a:pos x="102733408" y="327054894"/>
                </a:cxn>
                <a:cxn ang="0">
                  <a:pos x="145989926" y="360462915"/>
                </a:cxn>
                <a:cxn ang="0">
                  <a:pos x="164913419" y="265512478"/>
                </a:cxn>
                <a:cxn ang="0">
                  <a:pos x="140582039" y="261995844"/>
                </a:cxn>
                <a:cxn ang="0">
                  <a:pos x="91919279" y="253202933"/>
                </a:cxn>
                <a:cxn ang="0">
                  <a:pos x="43256518" y="225069863"/>
                </a:cxn>
                <a:cxn ang="0">
                  <a:pos x="21628259" y="172319031"/>
                </a:cxn>
                <a:cxn ang="0">
                  <a:pos x="40553397" y="170560714"/>
                </a:cxn>
                <a:cxn ang="0">
                  <a:pos x="78402028" y="177593982"/>
                </a:cxn>
                <a:cxn ang="0">
                  <a:pos x="127064788" y="203970061"/>
                </a:cxn>
                <a:cxn ang="0">
                  <a:pos x="164913419" y="258479210"/>
                </a:cxn>
                <a:cxn ang="0">
                  <a:pos x="156804055" y="105501664"/>
                </a:cxn>
                <a:cxn ang="0">
                  <a:pos x="118953780" y="101985031"/>
                </a:cxn>
                <a:cxn ang="0">
                  <a:pos x="67587898" y="87918496"/>
                </a:cxn>
                <a:cxn ang="0">
                  <a:pos x="21628259" y="56267466"/>
                </a:cxn>
                <a:cxn ang="0">
                  <a:pos x="0" y="0"/>
                </a:cxn>
                <a:cxn ang="0">
                  <a:pos x="21628259" y="0"/>
                </a:cxn>
                <a:cxn ang="0">
                  <a:pos x="72994141" y="8791584"/>
                </a:cxn>
                <a:cxn ang="0">
                  <a:pos x="129767910" y="36925980"/>
                </a:cxn>
                <a:cxn ang="0">
                  <a:pos x="175727549" y="98468397"/>
                </a:cxn>
                <a:cxn ang="0">
                  <a:pos x="178430670" y="84400536"/>
                </a:cxn>
                <a:cxn ang="0">
                  <a:pos x="208169937" y="49234198"/>
                </a:cxn>
                <a:cxn ang="0">
                  <a:pos x="259537463" y="15824852"/>
                </a:cxn>
                <a:cxn ang="0">
                  <a:pos x="346048855" y="0"/>
                </a:cxn>
                <a:cxn ang="0">
                  <a:pos x="343345734" y="15824852"/>
                </a:cxn>
                <a:cxn ang="0">
                  <a:pos x="321717475" y="54509149"/>
                </a:cxn>
                <a:cxn ang="0">
                  <a:pos x="273054714" y="89676812"/>
                </a:cxn>
                <a:cxn ang="0">
                  <a:pos x="181135436" y="105501664"/>
                </a:cxn>
                <a:cxn ang="0">
                  <a:pos x="186541678" y="298920498"/>
                </a:cxn>
                <a:cxn ang="0">
                  <a:pos x="197355808" y="272545745"/>
                </a:cxn>
                <a:cxn ang="0">
                  <a:pos x="232501318" y="239136398"/>
                </a:cxn>
                <a:cxn ang="0">
                  <a:pos x="305495458" y="225069863"/>
                </a:cxn>
                <a:cxn ang="0">
                  <a:pos x="302792337" y="239136398"/>
                </a:cxn>
                <a:cxn ang="0">
                  <a:pos x="283868844" y="269029111"/>
                </a:cxn>
                <a:cxn ang="0">
                  <a:pos x="248723334" y="302437132"/>
                </a:cxn>
                <a:cxn ang="0">
                  <a:pos x="181135436" y="316504993"/>
                </a:cxn>
                <a:cxn ang="0">
                  <a:pos x="164913419" y="513440460"/>
                </a:cxn>
              </a:cxnLst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008000">
                <a:alpha val="100000"/>
              </a:srgbClr>
            </a:solidFill>
            <a:ln w="0" cap="flat" cmpd="sng">
              <a:solidFill>
                <a:srgbClr val="008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1" name="TextBox 11"/>
            <p:cNvSpPr txBox="1"/>
            <p:nvPr/>
          </p:nvSpPr>
          <p:spPr>
            <a:xfrm>
              <a:off x="4592145" y="3552085"/>
              <a:ext cx="1037602" cy="5193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zh-CN" altLang="en-US" sz="2800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种桑</a:t>
              </a:r>
              <a:endParaRPr lang="zh-CN" altLang="en-US" sz="2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52" name="TextBox 17"/>
            <p:cNvSpPr txBox="1"/>
            <p:nvPr/>
          </p:nvSpPr>
          <p:spPr>
            <a:xfrm>
              <a:off x="7610534" y="3552085"/>
              <a:ext cx="1037404" cy="5193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zh-CN" altLang="en-US" sz="2800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种蔗</a:t>
              </a:r>
              <a:endParaRPr lang="zh-CN" altLang="en-US" sz="2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0" name="TextBox 16"/>
          <p:cNvSpPr txBox="1"/>
          <p:nvPr/>
        </p:nvSpPr>
        <p:spPr>
          <a:xfrm>
            <a:off x="889000" y="4414838"/>
            <a:ext cx="7488238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indent="624205" algn="just" defTabSz="91440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accent6"/>
                </a:solidFill>
                <a:latin typeface="+mn-ea"/>
                <a:ea typeface="宋体" panose="02010600030101010101" pitchFamily="2" charset="-122"/>
                <a:cs typeface="+mn-cs"/>
              </a:rPr>
              <a:t>珠三角地区地势低洼，容易积水。于是发展出了这种新型的基塘农业。既解决了积水问题，塘泥还能为塘基作物提供肥料，农作物又为鱼塘提供了鱼饲料。</a:t>
            </a:r>
            <a:endParaRPr kumimoji="0" lang="zh-CN" altLang="en-US" sz="2800" b="1" kern="1200" cap="none" spc="0" normalizeH="0" baseline="0" noProof="0" dirty="0">
              <a:solidFill>
                <a:schemeClr val="accent6"/>
              </a:solidFill>
              <a:latin typeface="+mn-ea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63588" y="1593850"/>
            <a:ext cx="1403350" cy="1144588"/>
            <a:chOff x="373806" y="2492895"/>
            <a:chExt cx="1870767" cy="1145873"/>
          </a:xfrm>
        </p:grpSpPr>
        <p:sp>
          <p:nvSpPr>
            <p:cNvPr id="42" name="斜纹 41"/>
            <p:cNvSpPr/>
            <p:nvPr/>
          </p:nvSpPr>
          <p:spPr>
            <a:xfrm>
              <a:off x="788591" y="2492895"/>
              <a:ext cx="1420005" cy="1145873"/>
            </a:xfrm>
            <a:prstGeom prst="diagStrip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42" name="TextBox 18"/>
            <p:cNvSpPr txBox="1"/>
            <p:nvPr/>
          </p:nvSpPr>
          <p:spPr>
            <a:xfrm rot="-2672552">
              <a:off x="373806" y="2709037"/>
              <a:ext cx="1870767" cy="4577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基塘农业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4039" name="标题 1"/>
          <p:cNvSpPr>
            <a:spLocks noGrp="1"/>
          </p:cNvSpPr>
          <p:nvPr>
            <p:ph type="title" idx="4294967295"/>
          </p:nvPr>
        </p:nvSpPr>
        <p:spPr>
          <a:xfrm>
            <a:off x="457200" y="7493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 sz="2800" b="1" dirty="0">
                <a:solidFill>
                  <a:srgbClr val="0000FF"/>
                </a:solidFill>
              </a:rPr>
              <a:t>基塘农业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</a:rPr>
              <a:t>新颖的混合农业</a:t>
            </a:r>
            <a:br>
              <a:rPr lang="zh-CN" altLang="en-US" sz="2800" b="1" dirty="0">
                <a:solidFill>
                  <a:srgbClr val="0000FF"/>
                </a:solidFill>
              </a:rPr>
            </a:b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0245" y="743639"/>
            <a:ext cx="162736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知识拓展</a:t>
            </a:r>
            <a:endParaRPr kumimoji="0" lang="zh-CN" altLang="en-US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13" descr="B3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2213" y="3181350"/>
            <a:ext cx="3725862" cy="163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7"/>
          <p:cNvSpPr txBox="1"/>
          <p:nvPr/>
        </p:nvSpPr>
        <p:spPr>
          <a:xfrm>
            <a:off x="646113" y="555625"/>
            <a:ext cx="3990975" cy="457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对点训练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】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8"/>
          <p:cNvSpPr/>
          <p:nvPr/>
        </p:nvSpPr>
        <p:spPr>
          <a:xfrm>
            <a:off x="239713" y="889000"/>
            <a:ext cx="8904287" cy="20764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    十八世纪墨累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达令盆地开始种植小麦，饲养绵羊，现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已成为澳大利亚主要的农产品输出地。随着农场规模、数量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的扩大与墨累河河水引用过多，该地陆续出现了一些环境问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题。读图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粗箭头代表主要流向，细箭头代表次要流向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，完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成（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）、（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）题。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sp>
        <p:nvSpPr>
          <p:cNvPr id="45061" name="Rectangle 10"/>
          <p:cNvSpPr/>
          <p:nvPr/>
        </p:nvSpPr>
        <p:spPr>
          <a:xfrm>
            <a:off x="474663" y="4935538"/>
            <a:ext cx="8559800" cy="14922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）下列农业经营模式中，最能说明上述农业地域类型特征的是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)</a:t>
            </a:r>
            <a:endParaRPr lang="en-US" altLang="zh-CN" sz="2600" b="1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．①      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．②      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．③      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．④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sp>
        <p:nvSpPr>
          <p:cNvPr id="33805" name="Rectangle 13"/>
          <p:cNvSpPr/>
          <p:nvPr/>
        </p:nvSpPr>
        <p:spPr>
          <a:xfrm>
            <a:off x="7173913" y="3863975"/>
            <a:ext cx="477837" cy="584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2244725" y="5218113"/>
            <a:ext cx="363538" cy="733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3807" name="Rectangle 15"/>
          <p:cNvSpPr/>
          <p:nvPr/>
        </p:nvSpPr>
        <p:spPr>
          <a:xfrm>
            <a:off x="8162925" y="3279775"/>
            <a:ext cx="469900" cy="1168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5065" name="Picture 12" descr="B3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3" y="3078163"/>
            <a:ext cx="3903662" cy="174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2" grpId="0"/>
      <p:bldP spid="338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8"/>
          <p:cNvSpPr/>
          <p:nvPr/>
        </p:nvSpPr>
        <p:spPr>
          <a:xfrm>
            <a:off x="239713" y="889000"/>
            <a:ext cx="9690100" cy="20764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    十八世纪墨累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达令盆地开始种植小麦，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饲养绵羊，现已成为澳大利亚主要的农产品输出地。随着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农场规模、数量的扩大与墨累河河水引用过多，该地陆续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出现了一些环境问题。读图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粗箭头代表主要流向，细箭头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代表次要流向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，完成（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）、（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）题。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sp>
        <p:nvSpPr>
          <p:cNvPr id="46083" name="Rectangle 10"/>
          <p:cNvSpPr/>
          <p:nvPr/>
        </p:nvSpPr>
        <p:spPr>
          <a:xfrm>
            <a:off x="239713" y="4727575"/>
            <a:ext cx="9051925" cy="20939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）目前该盆地最有可能产生的环境问题是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)</a:t>
            </a:r>
            <a:endParaRPr lang="en-US" altLang="zh-CN" sz="2600" b="1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土壤盐碱化　②河水流量增多，河口附近侵蚀作用增强　③湖中的水生动植物大量繁殖　④湿地萎缩，牧草生长不良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．①④  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．②③   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．③④   </a:t>
            </a:r>
            <a:r>
              <a:rPr lang="en-US" altLang="zh-CN" sz="2600" b="1">
                <a:solidFill>
                  <a:srgbClr val="3333FF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600" b="1" dirty="0">
                <a:solidFill>
                  <a:srgbClr val="3333FF"/>
                </a:solidFill>
                <a:latin typeface="宋体" panose="02010600030101010101" pitchFamily="2" charset="-122"/>
              </a:rPr>
              <a:t>．①②</a:t>
            </a:r>
            <a:endParaRPr lang="zh-CN" altLang="en-US" sz="2600" b="1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sp>
        <p:nvSpPr>
          <p:cNvPr id="33805" name="Rectangle 13"/>
          <p:cNvSpPr/>
          <p:nvPr/>
        </p:nvSpPr>
        <p:spPr>
          <a:xfrm>
            <a:off x="239713" y="1733550"/>
            <a:ext cx="3430587" cy="40163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7143750" y="4551363"/>
            <a:ext cx="365125" cy="638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3807" name="Rectangle 15"/>
          <p:cNvSpPr/>
          <p:nvPr/>
        </p:nvSpPr>
        <p:spPr>
          <a:xfrm>
            <a:off x="3960813" y="1733550"/>
            <a:ext cx="3049587" cy="40163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6087" name="Picture 12" descr="B3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663" y="3078163"/>
            <a:ext cx="3903662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Picture 13" descr="B3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13" y="3181350"/>
            <a:ext cx="3725862" cy="1639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2" grpId="0"/>
      <p:bldP spid="3380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extBox 4"/>
          <p:cNvSpPr txBox="1"/>
          <p:nvPr/>
        </p:nvSpPr>
        <p:spPr>
          <a:xfrm>
            <a:off x="263525" y="2559050"/>
            <a:ext cx="498475" cy="2889250"/>
          </a:xfrm>
          <a:prstGeom prst="rect">
            <a:avLst/>
          </a:prstGeom>
          <a:solidFill>
            <a:srgbClr val="CCFFFF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0"/>
              </a:spcBef>
            </a:pPr>
            <a:r>
              <a:rPr lang="zh-CN" altLang="en-US" sz="2600" b="1" dirty="0">
                <a:solidFill>
                  <a:srgbClr val="000000"/>
                </a:solidFill>
                <a:latin typeface="宋体" panose="02010600030101010101" pitchFamily="2" charset="-122"/>
              </a:rPr>
              <a:t>农业的区位选择</a:t>
            </a:r>
            <a:endParaRPr lang="zh-CN" altLang="en-US" sz="26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775" y="2289175"/>
            <a:ext cx="1338263" cy="2174875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rgbClr val="9900CC"/>
                </a:solidFill>
                <a:latin typeface="宋体" panose="02010600030101010101" pitchFamily="2" charset="-122"/>
              </a:rPr>
              <a:t>农业区位因素及其变化</a:t>
            </a:r>
            <a:endParaRPr lang="zh-CN" altLang="en-US" sz="2600" b="1" dirty="0">
              <a:solidFill>
                <a:srgbClr val="9900CC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3675" y="2176463"/>
            <a:ext cx="1633538" cy="508000"/>
          </a:xfrm>
          <a:prstGeom prst="rect">
            <a:avLst/>
          </a:prstGeom>
          <a:solidFill>
            <a:srgbClr val="FFCCFF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自然条件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9213" y="3070225"/>
            <a:ext cx="2220912" cy="508000"/>
          </a:xfrm>
          <a:prstGeom prst="rect">
            <a:avLst/>
          </a:prstGeom>
          <a:solidFill>
            <a:srgbClr val="FFCCFF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社会经济条件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4613" y="4014788"/>
            <a:ext cx="1993900" cy="508000"/>
          </a:xfrm>
          <a:prstGeom prst="rect">
            <a:avLst/>
          </a:prstGeom>
          <a:solidFill>
            <a:srgbClr val="FFCCFF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技术条件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338" y="5249863"/>
            <a:ext cx="2763837" cy="538162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宋体" panose="02010600030101010101" pitchFamily="2" charset="-122"/>
              </a:rPr>
              <a:t>农业地域的形成</a:t>
            </a:r>
            <a:endParaRPr lang="zh-CN" altLang="en-US" sz="2800" b="1" dirty="0">
              <a:solidFill>
                <a:srgbClr val="9900CC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5" y="5249863"/>
            <a:ext cx="3305175" cy="538162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澳大利亚混合农业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1225" y="2176463"/>
            <a:ext cx="4030663" cy="508000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气候、水源、土壤、地形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2688" y="2757488"/>
            <a:ext cx="3875087" cy="1143000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市场、交通、政府政策、劳动力、土地价格等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4113" y="4035425"/>
            <a:ext cx="3902075" cy="508000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冷藏、良种、化肥、机械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7116" name="左大括号 17"/>
          <p:cNvSpPr/>
          <p:nvPr/>
        </p:nvSpPr>
        <p:spPr>
          <a:xfrm>
            <a:off x="858838" y="2265363"/>
            <a:ext cx="149225" cy="3254375"/>
          </a:xfrm>
          <a:prstGeom prst="leftBrace">
            <a:avLst>
              <a:gd name="adj1" fmla="val 8279"/>
              <a:gd name="adj2" fmla="val 50977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2417763" y="2376488"/>
            <a:ext cx="161925" cy="1801812"/>
          </a:xfrm>
          <a:prstGeom prst="leftBrace">
            <a:avLst>
              <a:gd name="adj1" fmla="val 8294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36892" name="AutoShape 28"/>
          <p:cNvCxnSpPr>
            <a:stCxn id="7" idx="3"/>
            <a:endCxn id="15" idx="1"/>
          </p:cNvCxnSpPr>
          <p:nvPr/>
        </p:nvCxnSpPr>
        <p:spPr>
          <a:xfrm>
            <a:off x="4376738" y="2430463"/>
            <a:ext cx="334962" cy="0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6893" name="AutoShape 29"/>
          <p:cNvCxnSpPr>
            <a:stCxn id="8" idx="3"/>
            <a:endCxn id="16" idx="1"/>
          </p:cNvCxnSpPr>
          <p:nvPr/>
        </p:nvCxnSpPr>
        <p:spPr>
          <a:xfrm>
            <a:off x="4819650" y="3324225"/>
            <a:ext cx="163513" cy="4763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6894" name="AutoShape 30"/>
          <p:cNvCxnSpPr>
            <a:stCxn id="17" idx="1"/>
            <a:endCxn id="9" idx="3"/>
          </p:cNvCxnSpPr>
          <p:nvPr/>
        </p:nvCxnSpPr>
        <p:spPr>
          <a:xfrm flipH="1" flipV="1">
            <a:off x="4618038" y="4268788"/>
            <a:ext cx="336550" cy="20637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6895" name="AutoShape 31"/>
          <p:cNvCxnSpPr>
            <a:stCxn id="10" idx="3"/>
            <a:endCxn id="14" idx="1"/>
          </p:cNvCxnSpPr>
          <p:nvPr/>
        </p:nvCxnSpPr>
        <p:spPr>
          <a:xfrm>
            <a:off x="3949700" y="5519738"/>
            <a:ext cx="469900" cy="0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7122" name="Picture 32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3238" y="730250"/>
            <a:ext cx="3011487" cy="70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7" descr="东北大豆生产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73600" y="2954338"/>
            <a:ext cx="3979863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水稻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5663" y="658813"/>
            <a:ext cx="3954462" cy="218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黄河中下游区小麦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900" y="673100"/>
            <a:ext cx="4075113" cy="214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A20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4975" y="2860675"/>
            <a:ext cx="4127500" cy="2497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/>
          <p:nvPr/>
        </p:nvSpPr>
        <p:spPr>
          <a:xfrm>
            <a:off x="288925" y="5386388"/>
            <a:ext cx="8566150" cy="1203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我国的农业分布大体上是东耕西牧、南稻北麦。以上不同地区农业生产类型能否进行调换？为什么？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4"/>
          <p:cNvSpPr/>
          <p:nvPr/>
        </p:nvSpPr>
        <p:spPr>
          <a:xfrm>
            <a:off x="142875" y="1174750"/>
            <a:ext cx="9442450" cy="50927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 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2015•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新课标全国</a:t>
            </a:r>
            <a:r>
              <a:rPr lang="en-US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‖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）桑基、蔗基、菜基鱼塘是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珠江三角洲地区传统的农业景观和被联合国推介的典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型生态循环农业模式。改革开放以来，随着工业化和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城镇化的快速发展，传统的基塘农业用地大部分变为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建设用地，保留下来的基塘也变为以花基、菜基为主。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据此完成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～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题。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该地基塘转变为建设用地对局地气候的影响是（   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大气湿度增高       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大气降水增多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近地面风速增大     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气温变率增大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8194675" y="4589463"/>
            <a:ext cx="363538" cy="51911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7894" name="Rectangle 6"/>
          <p:cNvSpPr/>
          <p:nvPr/>
        </p:nvSpPr>
        <p:spPr>
          <a:xfrm>
            <a:off x="2024063" y="4668838"/>
            <a:ext cx="2493962" cy="44608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8133" name="Picture 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00" y="658813"/>
            <a:ext cx="3011488" cy="70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4"/>
          <p:cNvSpPr/>
          <p:nvPr/>
        </p:nvSpPr>
        <p:spPr>
          <a:xfrm>
            <a:off x="376238" y="915988"/>
            <a:ext cx="9344025" cy="56483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农民用花基、菜基鱼塘取代桑基、蔗基的直接目的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是（   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提高土壤质量       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节省劳动力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促进生态循环       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提高经济收入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桑基、蔗基鱼塘被保留的很少，反映了该生态循环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农业模式（   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与当地产业发展方向不一致           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不具有在其他地区推广的价值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与现代农业发展要求不相符           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不适应当地水热条件的变化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1254125" y="1500188"/>
            <a:ext cx="363538" cy="51911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7894" name="Rectangle 6"/>
          <p:cNvSpPr/>
          <p:nvPr/>
        </p:nvSpPr>
        <p:spPr>
          <a:xfrm>
            <a:off x="7245350" y="1060450"/>
            <a:ext cx="1457325" cy="44608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373438" y="3325813"/>
            <a:ext cx="2125662" cy="44608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362200" y="3719513"/>
            <a:ext cx="363538" cy="51911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 animBg="1"/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8" name="矩形 50187"/>
          <p:cNvSpPr/>
          <p:nvPr/>
        </p:nvSpPr>
        <p:spPr>
          <a:xfrm>
            <a:off x="0" y="566738"/>
            <a:ext cx="9144000" cy="173831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75000"/>
              </a:lnSpc>
            </a:pP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(2016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·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海南卷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下图所示区域中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秋明、汉特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曼西斯克等城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市的蔬菜供应主要依靠进口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波动较大。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年起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这些城市郊区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以及周边地区采用荷兰等国的技术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修建了大型温室蔬菜培植基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地。生产的蔬菜可满足当地约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20%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的需求。据此完成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题。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50187" name="图片 50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5338" y="2328863"/>
            <a:ext cx="3827462" cy="18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9" name="矩形 50188"/>
          <p:cNvSpPr/>
          <p:nvPr/>
        </p:nvSpPr>
        <p:spPr>
          <a:xfrm>
            <a:off x="650875" y="4075113"/>
            <a:ext cx="6927850" cy="2465387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pPr eaLnBrk="0" hangingPunct="0">
              <a:lnSpc>
                <a:spcPct val="130000"/>
              </a:lnSpc>
            </a:pP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该地区蔬菜种植的限制性自然因素是　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热量    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水分	  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光照	 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土壤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该地区利用温室培植蔬菜的优势条件是　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劳动力成本低		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生产技术先进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种植历史悠久		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能源供应充足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0190" name="矩形 50189"/>
          <p:cNvSpPr/>
          <p:nvPr/>
        </p:nvSpPr>
        <p:spPr>
          <a:xfrm>
            <a:off x="6550025" y="4133850"/>
            <a:ext cx="338138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50191" name="矩形 50190"/>
          <p:cNvSpPr/>
          <p:nvPr/>
        </p:nvSpPr>
        <p:spPr>
          <a:xfrm>
            <a:off x="6899275" y="5097463"/>
            <a:ext cx="338138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  <p:bldP spid="5019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3"/>
          <p:cNvSpPr/>
          <p:nvPr/>
        </p:nvSpPr>
        <p:spPr>
          <a:xfrm>
            <a:off x="258763" y="887413"/>
            <a:ext cx="8585200" cy="128905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defTabSz="914400" eaLnBrk="0" hangingPunct="0">
              <a:lnSpc>
                <a:spcPct val="140000"/>
              </a:lnSpc>
              <a:tabLst>
                <a:tab pos="2430780" algn="l"/>
              </a:tabLst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．读“我国北方某城镇周围农业布局图”，完成下列问题。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51203" name="Picture 2" descr="C:\Documents and Settings\Administrator\桌面\新建文件夹\D5-15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47650" y="2633663"/>
            <a:ext cx="5248275" cy="279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7" name="Rectangle 11"/>
          <p:cNvSpPr/>
          <p:nvPr/>
        </p:nvSpPr>
        <p:spPr>
          <a:xfrm>
            <a:off x="5526088" y="2598738"/>
            <a:ext cx="3140075" cy="26574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CC00CC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800" b="1" dirty="0">
                <a:solidFill>
                  <a:srgbClr val="CC00CC"/>
                </a:solidFill>
                <a:latin typeface="楷体_GB2312" pitchFamily="49" charset="-122"/>
                <a:ea typeface="楷体_GB2312" pitchFamily="49" charset="-122"/>
              </a:rPr>
              <a:t>解题关键</a:t>
            </a:r>
            <a:r>
              <a:rPr lang="en-US" altLang="zh-CN" sz="2800" b="1" dirty="0">
                <a:solidFill>
                  <a:srgbClr val="CC00CC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本题综合考查影响农业生产的自然因素和社会经济因素。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/>
          <p:nvPr/>
        </p:nvSpPr>
        <p:spPr>
          <a:xfrm>
            <a:off x="96838" y="696913"/>
            <a:ext cx="9736137" cy="342582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四处发展棉花、水果、蔬菜和乳牛生产，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则：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(1)A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处宜发展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生产，因为这里地形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耕地面积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(2)B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处宜发展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生产，其自然条件是靠近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社会经济条件是接近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6089" name="Rectangle 9"/>
          <p:cNvSpPr/>
          <p:nvPr/>
        </p:nvSpPr>
        <p:spPr>
          <a:xfrm>
            <a:off x="2497138" y="1847850"/>
            <a:ext cx="1166812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棉花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90" name="Rectangle 10"/>
          <p:cNvSpPr/>
          <p:nvPr/>
        </p:nvSpPr>
        <p:spPr>
          <a:xfrm>
            <a:off x="7250113" y="1887538"/>
            <a:ext cx="1146175" cy="5191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平坦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91" name="Rectangle 11"/>
          <p:cNvSpPr/>
          <p:nvPr/>
        </p:nvSpPr>
        <p:spPr>
          <a:xfrm>
            <a:off x="1968500" y="2409825"/>
            <a:ext cx="1565275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大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92" name="Rectangle 12"/>
          <p:cNvSpPr/>
          <p:nvPr/>
        </p:nvSpPr>
        <p:spPr>
          <a:xfrm>
            <a:off x="2608263" y="3028950"/>
            <a:ext cx="1395412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蔬菜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93" name="Rectangle 13"/>
          <p:cNvSpPr/>
          <p:nvPr/>
        </p:nvSpPr>
        <p:spPr>
          <a:xfrm>
            <a:off x="7677150" y="2970213"/>
            <a:ext cx="1077913" cy="5191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水源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94" name="Rectangle 14"/>
          <p:cNvSpPr/>
          <p:nvPr/>
        </p:nvSpPr>
        <p:spPr>
          <a:xfrm>
            <a:off x="3351213" y="3521075"/>
            <a:ext cx="2298700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消费市场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52233" name="Picture 2" descr="C:\Documents and Settings\Administrator\桌面\新建文件夹\D5-15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947863" y="4060825"/>
            <a:ext cx="5248275" cy="279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  <p:bldP spid="46090" grpId="0"/>
      <p:bldP spid="46091" grpId="0"/>
      <p:bldP spid="46092" grpId="0"/>
      <p:bldP spid="46093" grpId="0"/>
      <p:bldP spid="4609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/>
          <p:nvPr/>
        </p:nvSpPr>
        <p:spPr>
          <a:xfrm>
            <a:off x="198438" y="4137025"/>
            <a:ext cx="9736137" cy="231457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(3)C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处宜发展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生产，既靠近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，交通便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捷，又靠近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，为市民提供新鲜农产品。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(4)D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处宜发展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生产，因为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地形不适宜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eaLnBrk="0" hangingPunct="0">
              <a:lnSpc>
                <a:spcPct val="130000"/>
              </a:lnSpc>
              <a:spcBef>
                <a:spcPct val="0"/>
              </a:spcBef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耕作。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6095" name="Rectangle 15"/>
          <p:cNvSpPr/>
          <p:nvPr/>
        </p:nvSpPr>
        <p:spPr>
          <a:xfrm>
            <a:off x="2690813" y="4244975"/>
            <a:ext cx="1455737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乳牛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96" name="Rectangle 16"/>
          <p:cNvSpPr/>
          <p:nvPr/>
        </p:nvSpPr>
        <p:spPr>
          <a:xfrm>
            <a:off x="6230938" y="4240213"/>
            <a:ext cx="1257300" cy="5191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公路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97" name="Rectangle 17"/>
          <p:cNvSpPr/>
          <p:nvPr/>
        </p:nvSpPr>
        <p:spPr>
          <a:xfrm>
            <a:off x="2047875" y="4757738"/>
            <a:ext cx="2289175" cy="5191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消费市场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98" name="Rectangle 18"/>
          <p:cNvSpPr/>
          <p:nvPr/>
        </p:nvSpPr>
        <p:spPr>
          <a:xfrm>
            <a:off x="2659063" y="5335588"/>
            <a:ext cx="1720850" cy="5191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水果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99" name="Rectangle 19"/>
          <p:cNvSpPr/>
          <p:nvPr/>
        </p:nvSpPr>
        <p:spPr>
          <a:xfrm>
            <a:off x="5880100" y="5370513"/>
            <a:ext cx="1711325" cy="5191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丘陵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53256" name="Picture 2" descr="C:\Documents and Settings\Administrator\桌面\新建文件夹\D5-15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947863" y="952500"/>
            <a:ext cx="5248275" cy="279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/>
      <p:bldP spid="46096" grpId="0"/>
      <p:bldP spid="46097" grpId="0"/>
      <p:bldP spid="46098" grpId="0"/>
      <p:bldP spid="46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组合 11265"/>
          <p:cNvGrpSpPr/>
          <p:nvPr/>
        </p:nvGrpSpPr>
        <p:grpSpPr>
          <a:xfrm>
            <a:off x="-26670" y="153670"/>
            <a:ext cx="9275445" cy="1222375"/>
            <a:chOff x="0" y="0"/>
            <a:chExt cx="14458" cy="1925"/>
          </a:xfrm>
        </p:grpSpPr>
        <p:grpSp>
          <p:nvGrpSpPr>
            <p:cNvPr id="21506" name="组合 11266"/>
            <p:cNvGrpSpPr/>
            <p:nvPr/>
          </p:nvGrpSpPr>
          <p:grpSpPr>
            <a:xfrm>
              <a:off x="1" y="0"/>
              <a:ext cx="14457" cy="1698"/>
              <a:chOff x="0" y="0"/>
              <a:chExt cx="14457" cy="1698"/>
            </a:xfrm>
          </p:grpSpPr>
          <p:sp>
            <p:nvSpPr>
              <p:cNvPr id="21507" name="Rectangle 5"/>
              <p:cNvSpPr/>
              <p:nvPr/>
            </p:nvSpPr>
            <p:spPr>
              <a:xfrm>
                <a:off x="0" y="0"/>
                <a:ext cx="14457" cy="1565"/>
              </a:xfrm>
              <a:prstGeom prst="rect">
                <a:avLst/>
              </a:prstGeom>
              <a:solidFill>
                <a:srgbClr val="68B30A">
                  <a:alpha val="86000"/>
                </a:srgbClr>
              </a:solidFill>
              <a:ln w="9525">
                <a:noFill/>
              </a:ln>
            </p:spPr>
            <p:txBody>
              <a:bodyPr wrap="square" anchor="ctr"/>
              <a:p>
                <a:pPr algn="ctr"/>
                <a:endParaRPr lang="zh-CN" altLang="en-US" sz="5400" b="1" dirty="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08" name="Rectangle 7"/>
              <p:cNvSpPr/>
              <p:nvPr/>
            </p:nvSpPr>
            <p:spPr>
              <a:xfrm rot="10800000">
                <a:off x="55" y="1586"/>
                <a:ext cx="14400" cy="112"/>
              </a:xfrm>
              <a:prstGeom prst="rect">
                <a:avLst/>
              </a:prstGeom>
              <a:gradFill rotWithShape="1">
                <a:gsLst>
                  <a:gs pos="0">
                    <a:srgbClr val="44922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1509" name="Rectangle 6"/>
            <p:cNvSpPr/>
            <p:nvPr/>
          </p:nvSpPr>
          <p:spPr>
            <a:xfrm>
              <a:off x="0" y="1813"/>
              <a:ext cx="14400" cy="112"/>
            </a:xfrm>
            <a:prstGeom prst="rect">
              <a:avLst/>
            </a:prstGeom>
            <a:gradFill rotWithShape="1">
              <a:gsLst>
                <a:gs pos="0">
                  <a:srgbClr val="449220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1280"/>
          <p:cNvSpPr>
            <a:spLocks noGrp="1"/>
          </p:cNvSpPr>
          <p:nvPr>
            <p:ph type="title"/>
          </p:nvPr>
        </p:nvSpPr>
        <p:spPr>
          <a:xfrm>
            <a:off x="323850" y="333375"/>
            <a:ext cx="4103688" cy="633413"/>
          </a:xfrm>
        </p:spPr>
        <p:txBody>
          <a:bodyPr vert="horz" wrap="square" anchor="ctr"/>
          <a:p>
            <a:pPr algn="l"/>
            <a:r>
              <a:rPr lang="zh-CN" altLang="en-US" sz="3600" b="1" dirty="0">
                <a:solidFill>
                  <a:schemeClr val="tx1"/>
                </a:solidFill>
                <a:ea typeface="华文楷体" panose="02010600040101010101" pitchFamily="2" charset="-122"/>
              </a:rPr>
              <a:t>农业生产活动</a:t>
            </a:r>
            <a:endParaRPr lang="zh-CN" altLang="en-US" sz="3600" b="1" dirty="0">
              <a:solidFill>
                <a:schemeClr val="tx1"/>
              </a:solidFill>
              <a:ea typeface="华文楷体" panose="02010600040101010101" pitchFamily="2" charset="-122"/>
            </a:endParaRPr>
          </a:p>
        </p:txBody>
      </p:sp>
      <p:pic>
        <p:nvPicPr>
          <p:cNvPr id="3" name="图片 10241" descr="t01f2e9c5617b32a0c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18660" y="3834130"/>
            <a:ext cx="4448175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0242" descr="15-01-13-80-56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59865"/>
            <a:ext cx="4275455" cy="2246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0243" descr="10886266_225029270121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1460500"/>
            <a:ext cx="4447540" cy="2245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0244" descr="u=3417801044,1873189574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34130"/>
            <a:ext cx="4275455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文本框 10245"/>
          <p:cNvSpPr txBox="1"/>
          <p:nvPr/>
        </p:nvSpPr>
        <p:spPr>
          <a:xfrm>
            <a:off x="1780540" y="1460500"/>
            <a:ext cx="893445" cy="460375"/>
          </a:xfrm>
          <a:prstGeom prst="rect">
            <a:avLst/>
          </a:prstGeom>
          <a:solidFill>
            <a:schemeClr val="accent1">
              <a:alpha val="45999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春播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10245"/>
          <p:cNvSpPr txBox="1"/>
          <p:nvPr/>
        </p:nvSpPr>
        <p:spPr>
          <a:xfrm>
            <a:off x="6418580" y="1460500"/>
            <a:ext cx="893445" cy="460375"/>
          </a:xfrm>
          <a:prstGeom prst="rect">
            <a:avLst/>
          </a:prstGeom>
          <a:solidFill>
            <a:schemeClr val="accent1">
              <a:alpha val="45999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夏锄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10245"/>
          <p:cNvSpPr txBox="1"/>
          <p:nvPr/>
        </p:nvSpPr>
        <p:spPr>
          <a:xfrm>
            <a:off x="1780540" y="5611495"/>
            <a:ext cx="893445" cy="460375"/>
          </a:xfrm>
          <a:prstGeom prst="rect">
            <a:avLst/>
          </a:prstGeom>
          <a:solidFill>
            <a:schemeClr val="accent1">
              <a:alpha val="45999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秋收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10245"/>
          <p:cNvSpPr txBox="1"/>
          <p:nvPr/>
        </p:nvSpPr>
        <p:spPr>
          <a:xfrm>
            <a:off x="6418580" y="5611495"/>
            <a:ext cx="893445" cy="460375"/>
          </a:xfrm>
          <a:prstGeom prst="rect">
            <a:avLst/>
          </a:prstGeom>
          <a:solidFill>
            <a:schemeClr val="accent1">
              <a:alpha val="45999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冬藏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27" name="文本框 103426"/>
          <p:cNvSpPr txBox="1"/>
          <p:nvPr/>
        </p:nvSpPr>
        <p:spPr>
          <a:xfrm>
            <a:off x="152400" y="3173095"/>
            <a:ext cx="881380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方正舒体" panose="02010601030101010101" pitchFamily="2" charset="-122"/>
              </a:rPr>
              <a:t>“春播、夏锄、秋收、冬藏”反映了农业生产的什么特点？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矩形 104449"/>
          <p:cNvSpPr/>
          <p:nvPr/>
        </p:nvSpPr>
        <p:spPr>
          <a:xfrm>
            <a:off x="233680" y="2663825"/>
            <a:ext cx="24590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）时间上：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1" name="矩形 104451"/>
          <p:cNvSpPr/>
          <p:nvPr/>
        </p:nvSpPr>
        <p:spPr>
          <a:xfrm>
            <a:off x="233680" y="1755775"/>
            <a:ext cx="23145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）空间上：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矩形 104452"/>
          <p:cNvSpPr/>
          <p:nvPr/>
        </p:nvSpPr>
        <p:spPr>
          <a:xfrm>
            <a:off x="2772410" y="1682433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地域性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454" name="矩形 104453"/>
          <p:cNvSpPr/>
          <p:nvPr/>
        </p:nvSpPr>
        <p:spPr>
          <a:xfrm>
            <a:off x="2439035" y="2590800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季节性和周期性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456" name="文本框 104455"/>
          <p:cNvSpPr txBox="1"/>
          <p:nvPr/>
        </p:nvSpPr>
        <p:spPr>
          <a:xfrm>
            <a:off x="1572895" y="3782695"/>
            <a:ext cx="7080250" cy="4603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自然因素（</a:t>
            </a: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  <a:sym typeface="+mn-ea"/>
              </a:rPr>
              <a:t>气候、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地形、土壤、水源的差异）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458" name="直接连接符 104457"/>
          <p:cNvSpPr/>
          <p:nvPr/>
        </p:nvSpPr>
        <p:spPr>
          <a:xfrm>
            <a:off x="2602865" y="3048000"/>
            <a:ext cx="2133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104459" name="矩形 104458"/>
          <p:cNvSpPr/>
          <p:nvPr/>
        </p:nvSpPr>
        <p:spPr>
          <a:xfrm>
            <a:off x="457835" y="4670425"/>
            <a:ext cx="807529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pitchFamily="49" charset="-122"/>
                <a:cs typeface="+mn-cs"/>
              </a:rPr>
              <a:t>我国有这样的农谚：</a:t>
            </a:r>
            <a:r>
              <a:rPr kumimoji="0" lang="zh-CN" altLang="en-US" b="1" i="0" u="none" strike="noStrike" kern="1200" cap="none" spc="0" normalizeH="0" baseline="0" noProof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_GB2312" pitchFamily="49" charset="-122"/>
                <a:cs typeface="+mn-cs"/>
              </a:rPr>
              <a:t>“因时制宜，不误农时”</a:t>
            </a:r>
            <a:endParaRPr kumimoji="0" lang="zh-CN" altLang="en-US" b="1" i="0" u="none" strike="noStrike" kern="1200" cap="none" spc="0" normalizeH="0" baseline="0" noProof="1" dirty="0">
              <a:solidFill>
                <a:srgbClr val="FF0000"/>
              </a:solidFill>
              <a:effectLst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pitchFamily="49" charset="-122"/>
                <a:cs typeface="+mn-cs"/>
              </a:rPr>
              <a:t>       秋分早，霜降迟寒露种麦正当时。</a:t>
            </a:r>
            <a:endParaRPr kumimoji="0" lang="zh-CN" altLang="en-US" b="1" i="0" u="none" strike="noStrike" kern="1200" cap="none" spc="0" normalizeH="0" baseline="0" noProof="1" dirty="0">
              <a:solidFill>
                <a:schemeClr val="tx1"/>
              </a:solidFill>
              <a:effectLst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pitchFamily="49" charset="-122"/>
                <a:cs typeface="+mn-cs"/>
              </a:rPr>
              <a:t>       清明前后，种瓜点豆。</a:t>
            </a:r>
            <a:endParaRPr kumimoji="0" lang="zh-CN" altLang="en-US" b="1" i="0" u="none" strike="noStrike" kern="1200" cap="none" spc="0" normalizeH="0" baseline="0" noProof="1" dirty="0">
              <a:solidFill>
                <a:schemeClr val="tx1"/>
              </a:solidFill>
              <a:effectLst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pitchFamily="49" charset="-122"/>
                <a:cs typeface="+mn-cs"/>
              </a:rPr>
              <a:t>       霜降抢收，不收就丢。</a:t>
            </a:r>
            <a:endParaRPr kumimoji="0" lang="zh-CN" altLang="en-US" b="1" i="0" u="none" strike="noStrike" kern="1200" cap="none" spc="0" normalizeH="0" baseline="0" noProof="1" dirty="0">
              <a:solidFill>
                <a:schemeClr val="tx1"/>
              </a:solidFill>
              <a:effectLst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grpSp>
        <p:nvGrpSpPr>
          <p:cNvPr id="3" name="组合 11265"/>
          <p:cNvGrpSpPr/>
          <p:nvPr/>
        </p:nvGrpSpPr>
        <p:grpSpPr>
          <a:xfrm>
            <a:off x="-26670" y="153670"/>
            <a:ext cx="9275445" cy="1222375"/>
            <a:chOff x="0" y="0"/>
            <a:chExt cx="14458" cy="1925"/>
          </a:xfrm>
        </p:grpSpPr>
        <p:grpSp>
          <p:nvGrpSpPr>
            <p:cNvPr id="4" name="组合 11266"/>
            <p:cNvGrpSpPr/>
            <p:nvPr/>
          </p:nvGrpSpPr>
          <p:grpSpPr>
            <a:xfrm>
              <a:off x="1" y="0"/>
              <a:ext cx="14457" cy="1698"/>
              <a:chOff x="0" y="0"/>
              <a:chExt cx="14457" cy="1698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0" y="0"/>
                <a:ext cx="14457" cy="1565"/>
              </a:xfrm>
              <a:prstGeom prst="rect">
                <a:avLst/>
              </a:prstGeom>
              <a:solidFill>
                <a:srgbClr val="68B30A">
                  <a:alpha val="86000"/>
                </a:srgbClr>
              </a:solidFill>
              <a:ln w="9525">
                <a:noFill/>
              </a:ln>
            </p:spPr>
            <p:txBody>
              <a:bodyPr wrap="square" anchor="ctr"/>
              <a:p>
                <a:pPr algn="ctr"/>
                <a:endParaRPr lang="zh-CN" altLang="en-US" sz="5400" b="1" dirty="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6" name="Rectangle 7"/>
              <p:cNvSpPr/>
              <p:nvPr/>
            </p:nvSpPr>
            <p:spPr>
              <a:xfrm rot="10800000">
                <a:off x="55" y="1586"/>
                <a:ext cx="14400" cy="112"/>
              </a:xfrm>
              <a:prstGeom prst="rect">
                <a:avLst/>
              </a:prstGeom>
              <a:gradFill rotWithShape="1">
                <a:gsLst>
                  <a:gs pos="0">
                    <a:srgbClr val="44922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1813"/>
              <a:ext cx="14400" cy="112"/>
            </a:xfrm>
            <a:prstGeom prst="rect">
              <a:avLst/>
            </a:prstGeom>
            <a:gradFill rotWithShape="1">
              <a:gsLst>
                <a:gs pos="0">
                  <a:srgbClr val="449220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66" name="矩形 102402"/>
          <p:cNvSpPr/>
          <p:nvPr/>
        </p:nvSpPr>
        <p:spPr>
          <a:xfrm>
            <a:off x="233363" y="358775"/>
            <a:ext cx="5838825" cy="64516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ea typeface="仿宋_GB2312" pitchFamily="49" charset="-122"/>
              </a:rPr>
              <a:t>农业生产的特点</a:t>
            </a:r>
            <a:r>
              <a:rPr lang="en-US" altLang="zh-CN" sz="3600" b="1" dirty="0">
                <a:solidFill>
                  <a:srgbClr val="0000FF"/>
                </a:solidFill>
                <a:ea typeface="仿宋_GB2312" pitchFamily="49" charset="-122"/>
              </a:rPr>
              <a:t>:</a:t>
            </a:r>
            <a:endParaRPr lang="en-US" altLang="zh-CN" sz="3600" b="1" dirty="0">
              <a:solidFill>
                <a:srgbClr val="0000FF"/>
              </a:solidFill>
              <a:ea typeface="仿宋_GB2312" pitchFamily="49" charset="-122"/>
            </a:endParaRPr>
          </a:p>
        </p:txBody>
      </p:sp>
      <p:sp>
        <p:nvSpPr>
          <p:cNvPr id="102402" name="矩形 102401"/>
          <p:cNvSpPr/>
          <p:nvPr/>
        </p:nvSpPr>
        <p:spPr>
          <a:xfrm>
            <a:off x="4946015" y="2663825"/>
            <a:ext cx="37522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“因时制宜”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直接连接符 1"/>
          <p:cNvSpPr/>
          <p:nvPr/>
        </p:nvSpPr>
        <p:spPr>
          <a:xfrm>
            <a:off x="2634615" y="2139950"/>
            <a:ext cx="2133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9" name="矩形 8"/>
          <p:cNvSpPr/>
          <p:nvPr/>
        </p:nvSpPr>
        <p:spPr>
          <a:xfrm>
            <a:off x="4871720" y="1786255"/>
            <a:ext cx="29330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“因地制宜”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2895" y="3198495"/>
            <a:ext cx="59982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为何农业生产有地域性、季节性和周期性？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4" grpId="0"/>
      <p:bldP spid="104456" grpId="0" bldLvl="0" animBg="1"/>
      <p:bldP spid="102402" grpId="1"/>
      <p:bldP spid="104459" grpId="0" bldLvl="0" animBg="1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6" descr="shijiedituyi2_085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78000"/>
          </a:blip>
          <a:stretch>
            <a:fillRect/>
          </a:stretch>
        </p:blipFill>
        <p:spPr>
          <a:xfrm>
            <a:off x="423863" y="2493963"/>
            <a:ext cx="4852987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5"/>
          <p:cNvSpPr>
            <a:spLocks noRot="1"/>
          </p:cNvSpPr>
          <p:nvPr/>
        </p:nvSpPr>
        <p:spPr>
          <a:xfrm>
            <a:off x="431800" y="619125"/>
            <a:ext cx="3124200" cy="4032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农业区位</a:t>
            </a:r>
            <a:endParaRPr lang="zh-CN" altLang="en-US" sz="2800" b="1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sp>
        <p:nvSpPr>
          <p:cNvPr id="12292" name="TextBox 9"/>
          <p:cNvSpPr txBox="1"/>
          <p:nvPr/>
        </p:nvSpPr>
        <p:spPr>
          <a:xfrm>
            <a:off x="431800" y="1190625"/>
            <a:ext cx="42037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区位的含义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293" name="Rectangle 8"/>
          <p:cNvSpPr/>
          <p:nvPr/>
        </p:nvSpPr>
        <p:spPr>
          <a:xfrm>
            <a:off x="431800" y="1814513"/>
            <a:ext cx="5681663" cy="51911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eaLnBrk="0" hangingPunct="0"/>
            <a:r>
              <a:rPr lang="zh-CN" altLang="en-US" sz="2800" b="1" dirty="0">
                <a:solidFill>
                  <a:srgbClr val="E327D6"/>
                </a:solidFill>
                <a:latin typeface="宋体" panose="02010600030101010101" pitchFamily="2" charset="-122"/>
              </a:rPr>
              <a:t>探究：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什么是“区位”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2294" name="Group 28"/>
          <p:cNvGrpSpPr/>
          <p:nvPr/>
        </p:nvGrpSpPr>
        <p:grpSpPr>
          <a:xfrm>
            <a:off x="5518150" y="633413"/>
            <a:ext cx="3444875" cy="3400425"/>
            <a:chOff x="3567" y="0"/>
            <a:chExt cx="2222" cy="1800"/>
          </a:xfrm>
        </p:grpSpPr>
        <p:pic>
          <p:nvPicPr>
            <p:cNvPr id="12304" name="Picture 8" descr="3"/>
            <p:cNvPicPr>
              <a:picLocks noChangeAspect="1"/>
            </p:cNvPicPr>
            <p:nvPr/>
          </p:nvPicPr>
          <p:blipFill>
            <a:blip r:embed="rId2">
              <a:lum contrast="18000"/>
            </a:blip>
            <a:stretch>
              <a:fillRect/>
            </a:stretch>
          </p:blipFill>
          <p:spPr>
            <a:xfrm>
              <a:off x="3584" y="0"/>
              <a:ext cx="2205" cy="17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5" name="Text Box 27"/>
            <p:cNvSpPr txBox="1"/>
            <p:nvPr/>
          </p:nvSpPr>
          <p:spPr>
            <a:xfrm>
              <a:off x="3567" y="1588"/>
              <a:ext cx="222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rgbClr val="000099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泰国湄南河平原的水稻种植</a:t>
              </a:r>
              <a:endPara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2295" name="Line 23"/>
          <p:cNvSpPr/>
          <p:nvPr/>
        </p:nvSpPr>
        <p:spPr>
          <a:xfrm>
            <a:off x="4237038" y="3598863"/>
            <a:ext cx="1687512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</p:sp>
      <p:grpSp>
        <p:nvGrpSpPr>
          <p:cNvPr id="12296" name="Group 31"/>
          <p:cNvGrpSpPr/>
          <p:nvPr/>
        </p:nvGrpSpPr>
        <p:grpSpPr>
          <a:xfrm>
            <a:off x="4010025" y="4033838"/>
            <a:ext cx="4992688" cy="2824162"/>
            <a:chOff x="2586" y="1815"/>
            <a:chExt cx="3220" cy="1814"/>
          </a:xfrm>
        </p:grpSpPr>
        <p:grpSp>
          <p:nvGrpSpPr>
            <p:cNvPr id="12300" name="Group 29"/>
            <p:cNvGrpSpPr/>
            <p:nvPr/>
          </p:nvGrpSpPr>
          <p:grpSpPr>
            <a:xfrm>
              <a:off x="2586" y="1815"/>
              <a:ext cx="3220" cy="1814"/>
              <a:chOff x="2586" y="1815"/>
              <a:chExt cx="3220" cy="1814"/>
            </a:xfrm>
          </p:grpSpPr>
          <p:pic>
            <p:nvPicPr>
              <p:cNvPr id="12302" name="Picture 20" descr="merino-sheep-165898-lw"/>
              <p:cNvPicPr>
                <a:picLocks noChangeAspect="1"/>
              </p:cNvPicPr>
              <p:nvPr/>
            </p:nvPicPr>
            <p:blipFill>
              <a:blip r:embed="rId3">
                <a:lum bright="-12000" contrast="30000"/>
              </a:blip>
              <a:srcRect/>
              <a:stretch>
                <a:fillRect/>
              </a:stretch>
            </p:blipFill>
            <p:spPr>
              <a:xfrm>
                <a:off x="3584" y="1815"/>
                <a:ext cx="2222" cy="1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3" name="Picture 22" descr="%D1%F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flipH="1">
                <a:off x="2586" y="2359"/>
                <a:ext cx="1050" cy="127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2301" name="Text Box 30"/>
            <p:cNvSpPr txBox="1"/>
            <p:nvPr/>
          </p:nvSpPr>
          <p:spPr>
            <a:xfrm>
              <a:off x="3584" y="3379"/>
              <a:ext cx="167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rgbClr val="000099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澳大利亚东南部牧场</a:t>
              </a:r>
              <a:endParaRPr lang="zh-CN" altLang="en-US" sz="2000" b="1" dirty="0">
                <a:solidFill>
                  <a:srgbClr val="000099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2297" name="Line 24"/>
          <p:cNvSpPr/>
          <p:nvPr/>
        </p:nvSpPr>
        <p:spPr>
          <a:xfrm>
            <a:off x="4824413" y="4324350"/>
            <a:ext cx="0" cy="9112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2298" name="Freeform 25"/>
          <p:cNvSpPr/>
          <p:nvPr/>
        </p:nvSpPr>
        <p:spPr>
          <a:xfrm>
            <a:off x="4797425" y="5218113"/>
            <a:ext cx="1166813" cy="4762"/>
          </a:xfrm>
          <a:custGeom>
            <a:avLst/>
            <a:gdLst>
              <a:gd name="txL" fmla="*/ 0 w 753"/>
              <a:gd name="txT" fmla="*/ 0 h 3"/>
              <a:gd name="txR" fmla="*/ 753 w 753"/>
              <a:gd name="txB" fmla="*/ 3 h 3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753" h="3">
                <a:moveTo>
                  <a:pt x="753" y="0"/>
                </a:moveTo>
                <a:lnTo>
                  <a:pt x="0" y="3"/>
                </a:lnTo>
              </a:path>
            </a:pathLst>
          </a:custGeom>
          <a:noFill/>
          <a:ln w="762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" name="Text Box 26"/>
          <p:cNvSpPr txBox="1"/>
          <p:nvPr/>
        </p:nvSpPr>
        <p:spPr>
          <a:xfrm>
            <a:off x="811213" y="5248275"/>
            <a:ext cx="2460625" cy="1385888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(1)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指农业生产所在的地理位置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（在哪里）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/>
          <p:nvPr/>
        </p:nvSpPr>
        <p:spPr>
          <a:xfrm>
            <a:off x="223838" y="5330825"/>
            <a:ext cx="3917950" cy="1379538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</a:rPr>
              <a:t>是指农业与地理环境各要素间的相互联系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      （为什么在那里）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grpSp>
        <p:nvGrpSpPr>
          <p:cNvPr id="13315" name="Group 687"/>
          <p:cNvGrpSpPr/>
          <p:nvPr/>
        </p:nvGrpSpPr>
        <p:grpSpPr>
          <a:xfrm>
            <a:off x="2305050" y="1946275"/>
            <a:ext cx="3309938" cy="1590675"/>
            <a:chOff x="1818" y="1497"/>
            <a:chExt cx="2085" cy="1002"/>
          </a:xfrm>
        </p:grpSpPr>
        <p:sp>
          <p:nvSpPr>
            <p:cNvPr id="13377" name="Freeform 686"/>
            <p:cNvSpPr/>
            <p:nvPr/>
          </p:nvSpPr>
          <p:spPr>
            <a:xfrm>
              <a:off x="1818" y="1875"/>
              <a:ext cx="2085" cy="624"/>
            </a:xfrm>
            <a:custGeom>
              <a:avLst/>
              <a:gdLst>
                <a:gd name="txL" fmla="*/ 0 w 2085"/>
                <a:gd name="txT" fmla="*/ 0 h 624"/>
                <a:gd name="txR" fmla="*/ 2085 w 2085"/>
                <a:gd name="txB" fmla="*/ 624 h 624"/>
              </a:gdLst>
              <a:ahLst/>
              <a:cxnLst>
                <a:cxn ang="0">
                  <a:pos x="2085" y="0"/>
                </a:cxn>
                <a:cxn ang="0">
                  <a:pos x="648" y="24"/>
                </a:cxn>
                <a:cxn ang="0">
                  <a:pos x="0" y="612"/>
                </a:cxn>
                <a:cxn ang="0">
                  <a:pos x="1422" y="624"/>
                </a:cxn>
                <a:cxn ang="0">
                  <a:pos x="2085" y="0"/>
                </a:cxn>
              </a:cxnLst>
              <a:rect l="txL" t="txT" r="txR" b="txB"/>
              <a:pathLst>
                <a:path w="2085" h="624">
                  <a:moveTo>
                    <a:pt x="2085" y="0"/>
                  </a:moveTo>
                  <a:lnTo>
                    <a:pt x="648" y="24"/>
                  </a:lnTo>
                  <a:lnTo>
                    <a:pt x="0" y="612"/>
                  </a:lnTo>
                  <a:lnTo>
                    <a:pt x="1422" y="624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86CF3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8" name="AutoShape 8"/>
            <p:cNvSpPr/>
            <p:nvPr/>
          </p:nvSpPr>
          <p:spPr>
            <a:xfrm flipH="1">
              <a:off x="3085" y="1497"/>
              <a:ext cx="485" cy="136"/>
            </a:xfrm>
            <a:prstGeom prst="cloudCallout">
              <a:avLst>
                <a:gd name="adj1" fmla="val -10829"/>
                <a:gd name="adj2" fmla="val 147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>
                    <a:alpha val="78998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pPr algn="ctr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79" name="Freeform 9"/>
            <p:cNvSpPr/>
            <p:nvPr/>
          </p:nvSpPr>
          <p:spPr>
            <a:xfrm>
              <a:off x="2837" y="1542"/>
              <a:ext cx="591" cy="409"/>
            </a:xfrm>
            <a:custGeom>
              <a:avLst/>
              <a:gdLst>
                <a:gd name="txL" fmla="*/ 0 w 591"/>
                <a:gd name="txT" fmla="*/ 0 h 409"/>
                <a:gd name="txR" fmla="*/ 591 w 591"/>
                <a:gd name="txB" fmla="*/ 409 h 409"/>
              </a:gdLst>
              <a:ahLst/>
              <a:cxnLst>
                <a:cxn ang="0">
                  <a:pos x="591" y="202"/>
                </a:cxn>
                <a:cxn ang="0">
                  <a:pos x="572" y="191"/>
                </a:cxn>
                <a:cxn ang="0">
                  <a:pos x="544" y="202"/>
                </a:cxn>
                <a:cxn ang="0">
                  <a:pos x="478" y="115"/>
                </a:cxn>
                <a:cxn ang="0">
                  <a:pos x="405" y="125"/>
                </a:cxn>
                <a:cxn ang="0">
                  <a:pos x="389" y="125"/>
                </a:cxn>
                <a:cxn ang="0">
                  <a:pos x="305" y="6"/>
                </a:cxn>
                <a:cxn ang="0">
                  <a:pos x="234" y="93"/>
                </a:cxn>
                <a:cxn ang="0">
                  <a:pos x="232" y="123"/>
                </a:cxn>
                <a:cxn ang="0">
                  <a:pos x="184" y="177"/>
                </a:cxn>
                <a:cxn ang="0">
                  <a:pos x="106" y="171"/>
                </a:cxn>
                <a:cxn ang="0">
                  <a:pos x="0" y="300"/>
                </a:cxn>
                <a:cxn ang="0">
                  <a:pos x="0" y="409"/>
                </a:cxn>
                <a:cxn ang="0">
                  <a:pos x="591" y="398"/>
                </a:cxn>
                <a:cxn ang="0">
                  <a:pos x="591" y="202"/>
                </a:cxn>
              </a:cxnLst>
              <a:rect l="txL" t="txT" r="txR" b="txB"/>
              <a:pathLst>
                <a:path w="591" h="409">
                  <a:moveTo>
                    <a:pt x="591" y="202"/>
                  </a:moveTo>
                  <a:cubicBezTo>
                    <a:pt x="588" y="167"/>
                    <a:pt x="571" y="200"/>
                    <a:pt x="572" y="191"/>
                  </a:cubicBezTo>
                  <a:cubicBezTo>
                    <a:pt x="564" y="191"/>
                    <a:pt x="560" y="215"/>
                    <a:pt x="544" y="202"/>
                  </a:cubicBezTo>
                  <a:cubicBezTo>
                    <a:pt x="528" y="189"/>
                    <a:pt x="499" y="129"/>
                    <a:pt x="478" y="115"/>
                  </a:cubicBezTo>
                  <a:cubicBezTo>
                    <a:pt x="457" y="100"/>
                    <a:pt x="426" y="117"/>
                    <a:pt x="405" y="125"/>
                  </a:cubicBezTo>
                  <a:cubicBezTo>
                    <a:pt x="384" y="134"/>
                    <a:pt x="408" y="144"/>
                    <a:pt x="389" y="125"/>
                  </a:cubicBezTo>
                  <a:cubicBezTo>
                    <a:pt x="373" y="105"/>
                    <a:pt x="331" y="11"/>
                    <a:pt x="305" y="6"/>
                  </a:cubicBezTo>
                  <a:cubicBezTo>
                    <a:pt x="279" y="0"/>
                    <a:pt x="255" y="73"/>
                    <a:pt x="234" y="93"/>
                  </a:cubicBezTo>
                  <a:cubicBezTo>
                    <a:pt x="221" y="108"/>
                    <a:pt x="240" y="118"/>
                    <a:pt x="232" y="123"/>
                  </a:cubicBezTo>
                  <a:cubicBezTo>
                    <a:pt x="224" y="137"/>
                    <a:pt x="205" y="169"/>
                    <a:pt x="184" y="177"/>
                  </a:cubicBezTo>
                  <a:cubicBezTo>
                    <a:pt x="159" y="197"/>
                    <a:pt x="137" y="142"/>
                    <a:pt x="106" y="171"/>
                  </a:cubicBezTo>
                  <a:cubicBezTo>
                    <a:pt x="76" y="200"/>
                    <a:pt x="14" y="267"/>
                    <a:pt x="0" y="300"/>
                  </a:cubicBezTo>
                  <a:lnTo>
                    <a:pt x="0" y="409"/>
                  </a:lnTo>
                  <a:lnTo>
                    <a:pt x="591" y="398"/>
                  </a:lnTo>
                  <a:lnTo>
                    <a:pt x="591" y="202"/>
                  </a:lnTo>
                  <a:close/>
                </a:path>
              </a:pathLst>
            </a:custGeom>
            <a:solidFill>
              <a:srgbClr val="969696">
                <a:alpha val="5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0" name="Freeform 10"/>
            <p:cNvSpPr/>
            <p:nvPr/>
          </p:nvSpPr>
          <p:spPr>
            <a:xfrm>
              <a:off x="2394" y="1782"/>
              <a:ext cx="771" cy="187"/>
            </a:xfrm>
            <a:custGeom>
              <a:avLst/>
              <a:gdLst>
                <a:gd name="txL" fmla="*/ 0 w 771"/>
                <a:gd name="txT" fmla="*/ 0 h 187"/>
                <a:gd name="txR" fmla="*/ 771 w 771"/>
                <a:gd name="txB" fmla="*/ 187 h 187"/>
              </a:gdLst>
              <a:ahLst/>
              <a:cxnLst>
                <a:cxn ang="0">
                  <a:pos x="0" y="66"/>
                </a:cxn>
                <a:cxn ang="0">
                  <a:pos x="17" y="87"/>
                </a:cxn>
                <a:cxn ang="0">
                  <a:pos x="66" y="114"/>
                </a:cxn>
                <a:cxn ang="0">
                  <a:pos x="140" y="52"/>
                </a:cxn>
                <a:cxn ang="0">
                  <a:pos x="207" y="90"/>
                </a:cxn>
                <a:cxn ang="0">
                  <a:pos x="276" y="42"/>
                </a:cxn>
                <a:cxn ang="0">
                  <a:pos x="369" y="3"/>
                </a:cxn>
                <a:cxn ang="0">
                  <a:pos x="462" y="42"/>
                </a:cxn>
                <a:cxn ang="0">
                  <a:pos x="530" y="57"/>
                </a:cxn>
                <a:cxn ang="0">
                  <a:pos x="660" y="97"/>
                </a:cxn>
                <a:cxn ang="0">
                  <a:pos x="771" y="137"/>
                </a:cxn>
                <a:cxn ang="0">
                  <a:pos x="771" y="187"/>
                </a:cxn>
                <a:cxn ang="0">
                  <a:pos x="180" y="135"/>
                </a:cxn>
                <a:cxn ang="0">
                  <a:pos x="126" y="159"/>
                </a:cxn>
                <a:cxn ang="0">
                  <a:pos x="12" y="168"/>
                </a:cxn>
                <a:cxn ang="0">
                  <a:pos x="0" y="66"/>
                </a:cxn>
              </a:cxnLst>
              <a:rect l="txL" t="txT" r="txR" b="txB"/>
              <a:pathLst>
                <a:path w="771" h="187">
                  <a:moveTo>
                    <a:pt x="0" y="66"/>
                  </a:moveTo>
                  <a:cubicBezTo>
                    <a:pt x="2" y="51"/>
                    <a:pt x="6" y="79"/>
                    <a:pt x="17" y="87"/>
                  </a:cubicBezTo>
                  <a:cubicBezTo>
                    <a:pt x="27" y="87"/>
                    <a:pt x="45" y="120"/>
                    <a:pt x="66" y="114"/>
                  </a:cubicBezTo>
                  <a:cubicBezTo>
                    <a:pt x="87" y="109"/>
                    <a:pt x="113" y="59"/>
                    <a:pt x="140" y="52"/>
                  </a:cubicBezTo>
                  <a:cubicBezTo>
                    <a:pt x="168" y="46"/>
                    <a:pt x="179" y="86"/>
                    <a:pt x="207" y="90"/>
                  </a:cubicBezTo>
                  <a:cubicBezTo>
                    <a:pt x="235" y="94"/>
                    <a:pt x="251" y="51"/>
                    <a:pt x="276" y="42"/>
                  </a:cubicBezTo>
                  <a:cubicBezTo>
                    <a:pt x="298" y="33"/>
                    <a:pt x="335" y="5"/>
                    <a:pt x="369" y="3"/>
                  </a:cubicBezTo>
                  <a:cubicBezTo>
                    <a:pt x="403" y="0"/>
                    <a:pt x="435" y="33"/>
                    <a:pt x="462" y="42"/>
                  </a:cubicBezTo>
                  <a:cubicBezTo>
                    <a:pt x="489" y="52"/>
                    <a:pt x="497" y="48"/>
                    <a:pt x="530" y="57"/>
                  </a:cubicBezTo>
                  <a:cubicBezTo>
                    <a:pt x="563" y="66"/>
                    <a:pt x="619" y="84"/>
                    <a:pt x="660" y="97"/>
                  </a:cubicBezTo>
                  <a:cubicBezTo>
                    <a:pt x="700" y="111"/>
                    <a:pt x="753" y="122"/>
                    <a:pt x="771" y="137"/>
                  </a:cubicBezTo>
                  <a:lnTo>
                    <a:pt x="771" y="187"/>
                  </a:lnTo>
                  <a:lnTo>
                    <a:pt x="180" y="135"/>
                  </a:lnTo>
                  <a:lnTo>
                    <a:pt x="126" y="159"/>
                  </a:lnTo>
                  <a:lnTo>
                    <a:pt x="12" y="1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80808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1" name="Freeform 11"/>
            <p:cNvSpPr/>
            <p:nvPr/>
          </p:nvSpPr>
          <p:spPr>
            <a:xfrm>
              <a:off x="3066" y="1741"/>
              <a:ext cx="828" cy="149"/>
            </a:xfrm>
            <a:custGeom>
              <a:avLst/>
              <a:gdLst>
                <a:gd name="txL" fmla="*/ 0 w 828"/>
                <a:gd name="txT" fmla="*/ 0 h 149"/>
                <a:gd name="txR" fmla="*/ 828 w 828"/>
                <a:gd name="txB" fmla="*/ 149 h 149"/>
              </a:gdLst>
              <a:ahLst/>
              <a:cxnLst>
                <a:cxn ang="0">
                  <a:pos x="828" y="131"/>
                </a:cxn>
                <a:cxn ang="0">
                  <a:pos x="804" y="53"/>
                </a:cxn>
                <a:cxn ang="0">
                  <a:pos x="726" y="77"/>
                </a:cxn>
                <a:cxn ang="0">
                  <a:pos x="685" y="41"/>
                </a:cxn>
                <a:cxn ang="0">
                  <a:pos x="618" y="68"/>
                </a:cxn>
                <a:cxn ang="0">
                  <a:pos x="558" y="43"/>
                </a:cxn>
                <a:cxn ang="0">
                  <a:pos x="440" y="2"/>
                </a:cxn>
                <a:cxn ang="0">
                  <a:pos x="338" y="30"/>
                </a:cxn>
                <a:cxn ang="0">
                  <a:pos x="264" y="40"/>
                </a:cxn>
                <a:cxn ang="0">
                  <a:pos x="123" y="68"/>
                </a:cxn>
                <a:cxn ang="0">
                  <a:pos x="3" y="113"/>
                </a:cxn>
                <a:cxn ang="0">
                  <a:pos x="0" y="149"/>
                </a:cxn>
                <a:cxn ang="0">
                  <a:pos x="827" y="137"/>
                </a:cxn>
                <a:cxn ang="0">
                  <a:pos x="828" y="131"/>
                </a:cxn>
              </a:cxnLst>
              <a:rect l="txL" t="txT" r="txR" b="txB"/>
              <a:pathLst>
                <a:path w="828" h="149">
                  <a:moveTo>
                    <a:pt x="828" y="131"/>
                  </a:moveTo>
                  <a:cubicBezTo>
                    <a:pt x="824" y="117"/>
                    <a:pt x="821" y="62"/>
                    <a:pt x="804" y="53"/>
                  </a:cubicBezTo>
                  <a:cubicBezTo>
                    <a:pt x="792" y="53"/>
                    <a:pt x="748" y="81"/>
                    <a:pt x="726" y="77"/>
                  </a:cubicBezTo>
                  <a:cubicBezTo>
                    <a:pt x="704" y="72"/>
                    <a:pt x="714" y="46"/>
                    <a:pt x="685" y="41"/>
                  </a:cubicBezTo>
                  <a:cubicBezTo>
                    <a:pt x="655" y="36"/>
                    <a:pt x="648" y="66"/>
                    <a:pt x="618" y="68"/>
                  </a:cubicBezTo>
                  <a:cubicBezTo>
                    <a:pt x="587" y="71"/>
                    <a:pt x="584" y="49"/>
                    <a:pt x="558" y="43"/>
                  </a:cubicBezTo>
                  <a:cubicBezTo>
                    <a:pt x="534" y="36"/>
                    <a:pt x="477" y="4"/>
                    <a:pt x="440" y="2"/>
                  </a:cubicBezTo>
                  <a:cubicBezTo>
                    <a:pt x="404" y="0"/>
                    <a:pt x="368" y="24"/>
                    <a:pt x="338" y="30"/>
                  </a:cubicBezTo>
                  <a:cubicBezTo>
                    <a:pt x="309" y="36"/>
                    <a:pt x="300" y="34"/>
                    <a:pt x="264" y="40"/>
                  </a:cubicBezTo>
                  <a:cubicBezTo>
                    <a:pt x="229" y="46"/>
                    <a:pt x="167" y="59"/>
                    <a:pt x="123" y="68"/>
                  </a:cubicBezTo>
                  <a:cubicBezTo>
                    <a:pt x="79" y="77"/>
                    <a:pt x="24" y="102"/>
                    <a:pt x="3" y="113"/>
                  </a:cubicBezTo>
                  <a:lnTo>
                    <a:pt x="0" y="149"/>
                  </a:lnTo>
                  <a:lnTo>
                    <a:pt x="827" y="137"/>
                  </a:lnTo>
                  <a:lnTo>
                    <a:pt x="828" y="131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alpha val="100000"/>
                  </a:srgbClr>
                </a:gs>
                <a:gs pos="100000">
                  <a:srgbClr val="525252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3382" name="Group 12"/>
            <p:cNvGrpSpPr/>
            <p:nvPr/>
          </p:nvGrpSpPr>
          <p:grpSpPr>
            <a:xfrm>
              <a:off x="2640" y="1882"/>
              <a:ext cx="224" cy="85"/>
              <a:chOff x="158" y="709"/>
              <a:chExt cx="5131" cy="3457"/>
            </a:xfrm>
          </p:grpSpPr>
          <p:sp>
            <p:nvSpPr>
              <p:cNvPr id="14045" name="Freeform 13"/>
              <p:cNvSpPr/>
              <p:nvPr/>
            </p:nvSpPr>
            <p:spPr>
              <a:xfrm>
                <a:off x="158" y="709"/>
                <a:ext cx="5131" cy="3457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1189" y="3263"/>
                  </a:cxn>
                  <a:cxn ang="0">
                    <a:pos x="831" y="3087"/>
                  </a:cxn>
                  <a:cxn ang="0">
                    <a:pos x="1445" y="3087"/>
                  </a:cxn>
                  <a:cxn ang="0">
                    <a:pos x="585" y="2543"/>
                  </a:cxn>
                  <a:cxn ang="0">
                    <a:pos x="1141" y="2594"/>
                  </a:cxn>
                  <a:cxn ang="0">
                    <a:pos x="1445" y="2543"/>
                  </a:cxn>
                  <a:cxn ang="0">
                    <a:pos x="339" y="1995"/>
                  </a:cxn>
                  <a:cxn ang="0">
                    <a:pos x="853" y="2078"/>
                  </a:cxn>
                  <a:cxn ang="0">
                    <a:pos x="1177" y="2030"/>
                  </a:cxn>
                  <a:cxn ang="0">
                    <a:pos x="96" y="1636"/>
                  </a:cxn>
                  <a:cxn ang="0">
                    <a:pos x="601" y="1670"/>
                  </a:cxn>
                  <a:cxn ang="0">
                    <a:pos x="831" y="1636"/>
                  </a:cxn>
                  <a:cxn ang="0">
                    <a:pos x="96" y="1092"/>
                  </a:cxn>
                  <a:cxn ang="0">
                    <a:pos x="517" y="1166"/>
                  </a:cxn>
                  <a:cxn ang="0">
                    <a:pos x="707" y="1092"/>
                  </a:cxn>
                  <a:cxn ang="0">
                    <a:pos x="339" y="728"/>
                  </a:cxn>
                  <a:cxn ang="0">
                    <a:pos x="707" y="728"/>
                  </a:cxn>
                  <a:cxn ang="0">
                    <a:pos x="464" y="364"/>
                  </a:cxn>
                  <a:cxn ang="0">
                    <a:pos x="831" y="548"/>
                  </a:cxn>
                  <a:cxn ang="0">
                    <a:pos x="831" y="0"/>
                  </a:cxn>
                  <a:cxn ang="0">
                    <a:pos x="1075" y="548"/>
                  </a:cxn>
                  <a:cxn ang="0">
                    <a:pos x="1075" y="184"/>
                  </a:cxn>
                  <a:cxn ang="0">
                    <a:pos x="1396" y="960"/>
                  </a:cxn>
                  <a:cxn ang="0">
                    <a:pos x="1813" y="728"/>
                  </a:cxn>
                  <a:cxn ang="0">
                    <a:pos x="1813" y="364"/>
                  </a:cxn>
                  <a:cxn ang="0">
                    <a:pos x="2056" y="728"/>
                  </a:cxn>
                  <a:cxn ang="0">
                    <a:pos x="2056" y="1636"/>
                  </a:cxn>
                  <a:cxn ang="0">
                    <a:pos x="2401" y="1370"/>
                  </a:cxn>
                  <a:cxn ang="0">
                    <a:pos x="2425" y="1958"/>
                  </a:cxn>
                  <a:cxn ang="0">
                    <a:pos x="2965" y="1634"/>
                  </a:cxn>
                  <a:cxn ang="0">
                    <a:pos x="2845" y="2258"/>
                  </a:cxn>
                  <a:cxn ang="0">
                    <a:pos x="3565" y="1718"/>
                  </a:cxn>
                  <a:cxn ang="0">
                    <a:pos x="3161" y="2723"/>
                  </a:cxn>
                  <a:cxn ang="0">
                    <a:pos x="3481" y="2603"/>
                  </a:cxn>
                  <a:cxn ang="0">
                    <a:pos x="3817" y="2123"/>
                  </a:cxn>
                  <a:cxn ang="0">
                    <a:pos x="3651" y="3087"/>
                  </a:cxn>
                  <a:cxn ang="0">
                    <a:pos x="4225" y="2843"/>
                  </a:cxn>
                  <a:cxn ang="0">
                    <a:pos x="4069" y="3203"/>
                  </a:cxn>
                  <a:cxn ang="0">
                    <a:pos x="4632" y="3447"/>
                  </a:cxn>
                  <a:cxn ang="0">
                    <a:pos x="1189" y="3263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004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46" name="Freeform 14"/>
              <p:cNvSpPr/>
              <p:nvPr/>
            </p:nvSpPr>
            <p:spPr>
              <a:xfrm rot="-351305">
                <a:off x="2206" y="2526"/>
                <a:ext cx="952" cy="1588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61CB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83" name="Group 15"/>
            <p:cNvGrpSpPr/>
            <p:nvPr/>
          </p:nvGrpSpPr>
          <p:grpSpPr>
            <a:xfrm>
              <a:off x="2962" y="1890"/>
              <a:ext cx="224" cy="84"/>
              <a:chOff x="158" y="709"/>
              <a:chExt cx="5131" cy="3457"/>
            </a:xfrm>
          </p:grpSpPr>
          <p:sp>
            <p:nvSpPr>
              <p:cNvPr id="14043" name="Freeform 16"/>
              <p:cNvSpPr/>
              <p:nvPr/>
            </p:nvSpPr>
            <p:spPr>
              <a:xfrm>
                <a:off x="158" y="709"/>
                <a:ext cx="5131" cy="3457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1189" y="3263"/>
                  </a:cxn>
                  <a:cxn ang="0">
                    <a:pos x="831" y="3087"/>
                  </a:cxn>
                  <a:cxn ang="0">
                    <a:pos x="1445" y="3087"/>
                  </a:cxn>
                  <a:cxn ang="0">
                    <a:pos x="585" y="2543"/>
                  </a:cxn>
                  <a:cxn ang="0">
                    <a:pos x="1141" y="2594"/>
                  </a:cxn>
                  <a:cxn ang="0">
                    <a:pos x="1445" y="2543"/>
                  </a:cxn>
                  <a:cxn ang="0">
                    <a:pos x="339" y="1995"/>
                  </a:cxn>
                  <a:cxn ang="0">
                    <a:pos x="853" y="2078"/>
                  </a:cxn>
                  <a:cxn ang="0">
                    <a:pos x="1177" y="2030"/>
                  </a:cxn>
                  <a:cxn ang="0">
                    <a:pos x="96" y="1636"/>
                  </a:cxn>
                  <a:cxn ang="0">
                    <a:pos x="601" y="1670"/>
                  </a:cxn>
                  <a:cxn ang="0">
                    <a:pos x="831" y="1636"/>
                  </a:cxn>
                  <a:cxn ang="0">
                    <a:pos x="96" y="1092"/>
                  </a:cxn>
                  <a:cxn ang="0">
                    <a:pos x="517" y="1166"/>
                  </a:cxn>
                  <a:cxn ang="0">
                    <a:pos x="707" y="1092"/>
                  </a:cxn>
                  <a:cxn ang="0">
                    <a:pos x="339" y="728"/>
                  </a:cxn>
                  <a:cxn ang="0">
                    <a:pos x="707" y="728"/>
                  </a:cxn>
                  <a:cxn ang="0">
                    <a:pos x="464" y="364"/>
                  </a:cxn>
                  <a:cxn ang="0">
                    <a:pos x="831" y="548"/>
                  </a:cxn>
                  <a:cxn ang="0">
                    <a:pos x="831" y="0"/>
                  </a:cxn>
                  <a:cxn ang="0">
                    <a:pos x="1075" y="548"/>
                  </a:cxn>
                  <a:cxn ang="0">
                    <a:pos x="1075" y="184"/>
                  </a:cxn>
                  <a:cxn ang="0">
                    <a:pos x="1396" y="960"/>
                  </a:cxn>
                  <a:cxn ang="0">
                    <a:pos x="1813" y="728"/>
                  </a:cxn>
                  <a:cxn ang="0">
                    <a:pos x="1813" y="364"/>
                  </a:cxn>
                  <a:cxn ang="0">
                    <a:pos x="2056" y="728"/>
                  </a:cxn>
                  <a:cxn ang="0">
                    <a:pos x="2056" y="1636"/>
                  </a:cxn>
                  <a:cxn ang="0">
                    <a:pos x="2401" y="1370"/>
                  </a:cxn>
                  <a:cxn ang="0">
                    <a:pos x="2425" y="1958"/>
                  </a:cxn>
                  <a:cxn ang="0">
                    <a:pos x="2965" y="1634"/>
                  </a:cxn>
                  <a:cxn ang="0">
                    <a:pos x="2845" y="2258"/>
                  </a:cxn>
                  <a:cxn ang="0">
                    <a:pos x="3565" y="1718"/>
                  </a:cxn>
                  <a:cxn ang="0">
                    <a:pos x="3161" y="2723"/>
                  </a:cxn>
                  <a:cxn ang="0">
                    <a:pos x="3481" y="2603"/>
                  </a:cxn>
                  <a:cxn ang="0">
                    <a:pos x="3817" y="2123"/>
                  </a:cxn>
                  <a:cxn ang="0">
                    <a:pos x="3651" y="3087"/>
                  </a:cxn>
                  <a:cxn ang="0">
                    <a:pos x="4225" y="2843"/>
                  </a:cxn>
                  <a:cxn ang="0">
                    <a:pos x="4069" y="3203"/>
                  </a:cxn>
                  <a:cxn ang="0">
                    <a:pos x="4632" y="3447"/>
                  </a:cxn>
                  <a:cxn ang="0">
                    <a:pos x="1189" y="3263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004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44" name="Freeform 17"/>
              <p:cNvSpPr/>
              <p:nvPr/>
            </p:nvSpPr>
            <p:spPr>
              <a:xfrm rot="-351305">
                <a:off x="2206" y="2526"/>
                <a:ext cx="952" cy="1588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61CB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84" name="Group 18"/>
            <p:cNvGrpSpPr/>
            <p:nvPr/>
          </p:nvGrpSpPr>
          <p:grpSpPr>
            <a:xfrm>
              <a:off x="3060" y="1823"/>
              <a:ext cx="224" cy="84"/>
              <a:chOff x="158" y="709"/>
              <a:chExt cx="5131" cy="3457"/>
            </a:xfrm>
          </p:grpSpPr>
          <p:sp>
            <p:nvSpPr>
              <p:cNvPr id="14041" name="Freeform 19"/>
              <p:cNvSpPr/>
              <p:nvPr/>
            </p:nvSpPr>
            <p:spPr>
              <a:xfrm>
                <a:off x="158" y="709"/>
                <a:ext cx="5131" cy="3457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1189" y="3263"/>
                  </a:cxn>
                  <a:cxn ang="0">
                    <a:pos x="831" y="3087"/>
                  </a:cxn>
                  <a:cxn ang="0">
                    <a:pos x="1445" y="3087"/>
                  </a:cxn>
                  <a:cxn ang="0">
                    <a:pos x="585" y="2543"/>
                  </a:cxn>
                  <a:cxn ang="0">
                    <a:pos x="1141" y="2594"/>
                  </a:cxn>
                  <a:cxn ang="0">
                    <a:pos x="1445" y="2543"/>
                  </a:cxn>
                  <a:cxn ang="0">
                    <a:pos x="339" y="1995"/>
                  </a:cxn>
                  <a:cxn ang="0">
                    <a:pos x="853" y="2078"/>
                  </a:cxn>
                  <a:cxn ang="0">
                    <a:pos x="1177" y="2030"/>
                  </a:cxn>
                  <a:cxn ang="0">
                    <a:pos x="96" y="1636"/>
                  </a:cxn>
                  <a:cxn ang="0">
                    <a:pos x="601" y="1670"/>
                  </a:cxn>
                  <a:cxn ang="0">
                    <a:pos x="831" y="1636"/>
                  </a:cxn>
                  <a:cxn ang="0">
                    <a:pos x="96" y="1092"/>
                  </a:cxn>
                  <a:cxn ang="0">
                    <a:pos x="517" y="1166"/>
                  </a:cxn>
                  <a:cxn ang="0">
                    <a:pos x="707" y="1092"/>
                  </a:cxn>
                  <a:cxn ang="0">
                    <a:pos x="339" y="728"/>
                  </a:cxn>
                  <a:cxn ang="0">
                    <a:pos x="707" y="728"/>
                  </a:cxn>
                  <a:cxn ang="0">
                    <a:pos x="464" y="364"/>
                  </a:cxn>
                  <a:cxn ang="0">
                    <a:pos x="831" y="548"/>
                  </a:cxn>
                  <a:cxn ang="0">
                    <a:pos x="831" y="0"/>
                  </a:cxn>
                  <a:cxn ang="0">
                    <a:pos x="1075" y="548"/>
                  </a:cxn>
                  <a:cxn ang="0">
                    <a:pos x="1075" y="184"/>
                  </a:cxn>
                  <a:cxn ang="0">
                    <a:pos x="1396" y="960"/>
                  </a:cxn>
                  <a:cxn ang="0">
                    <a:pos x="1813" y="728"/>
                  </a:cxn>
                  <a:cxn ang="0">
                    <a:pos x="1813" y="364"/>
                  </a:cxn>
                  <a:cxn ang="0">
                    <a:pos x="2056" y="728"/>
                  </a:cxn>
                  <a:cxn ang="0">
                    <a:pos x="2056" y="1636"/>
                  </a:cxn>
                  <a:cxn ang="0">
                    <a:pos x="2401" y="1370"/>
                  </a:cxn>
                  <a:cxn ang="0">
                    <a:pos x="2425" y="1958"/>
                  </a:cxn>
                  <a:cxn ang="0">
                    <a:pos x="2965" y="1634"/>
                  </a:cxn>
                  <a:cxn ang="0">
                    <a:pos x="2845" y="2258"/>
                  </a:cxn>
                  <a:cxn ang="0">
                    <a:pos x="3565" y="1718"/>
                  </a:cxn>
                  <a:cxn ang="0">
                    <a:pos x="3161" y="2723"/>
                  </a:cxn>
                  <a:cxn ang="0">
                    <a:pos x="3481" y="2603"/>
                  </a:cxn>
                  <a:cxn ang="0">
                    <a:pos x="3817" y="2123"/>
                  </a:cxn>
                  <a:cxn ang="0">
                    <a:pos x="3651" y="3087"/>
                  </a:cxn>
                  <a:cxn ang="0">
                    <a:pos x="4225" y="2843"/>
                  </a:cxn>
                  <a:cxn ang="0">
                    <a:pos x="4069" y="3203"/>
                  </a:cxn>
                  <a:cxn ang="0">
                    <a:pos x="4632" y="3447"/>
                  </a:cxn>
                  <a:cxn ang="0">
                    <a:pos x="1189" y="3263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86CF3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42" name="Freeform 20"/>
              <p:cNvSpPr/>
              <p:nvPr/>
            </p:nvSpPr>
            <p:spPr>
              <a:xfrm rot="-351305">
                <a:off x="2206" y="2526"/>
                <a:ext cx="952" cy="1588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86CF3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85" name="Group 21"/>
            <p:cNvGrpSpPr/>
            <p:nvPr/>
          </p:nvGrpSpPr>
          <p:grpSpPr>
            <a:xfrm flipH="1">
              <a:off x="2766" y="1884"/>
              <a:ext cx="223" cy="86"/>
              <a:chOff x="158" y="709"/>
              <a:chExt cx="5131" cy="3457"/>
            </a:xfrm>
          </p:grpSpPr>
          <p:sp>
            <p:nvSpPr>
              <p:cNvPr id="14039" name="Freeform 22"/>
              <p:cNvSpPr/>
              <p:nvPr/>
            </p:nvSpPr>
            <p:spPr>
              <a:xfrm>
                <a:off x="158" y="709"/>
                <a:ext cx="5131" cy="3457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1189" y="3263"/>
                  </a:cxn>
                  <a:cxn ang="0">
                    <a:pos x="831" y="3087"/>
                  </a:cxn>
                  <a:cxn ang="0">
                    <a:pos x="1445" y="3087"/>
                  </a:cxn>
                  <a:cxn ang="0">
                    <a:pos x="585" y="2543"/>
                  </a:cxn>
                  <a:cxn ang="0">
                    <a:pos x="1141" y="2594"/>
                  </a:cxn>
                  <a:cxn ang="0">
                    <a:pos x="1445" y="2543"/>
                  </a:cxn>
                  <a:cxn ang="0">
                    <a:pos x="339" y="1995"/>
                  </a:cxn>
                  <a:cxn ang="0">
                    <a:pos x="853" y="2078"/>
                  </a:cxn>
                  <a:cxn ang="0">
                    <a:pos x="1177" y="2030"/>
                  </a:cxn>
                  <a:cxn ang="0">
                    <a:pos x="96" y="1636"/>
                  </a:cxn>
                  <a:cxn ang="0">
                    <a:pos x="601" y="1670"/>
                  </a:cxn>
                  <a:cxn ang="0">
                    <a:pos x="831" y="1636"/>
                  </a:cxn>
                  <a:cxn ang="0">
                    <a:pos x="96" y="1092"/>
                  </a:cxn>
                  <a:cxn ang="0">
                    <a:pos x="517" y="1166"/>
                  </a:cxn>
                  <a:cxn ang="0">
                    <a:pos x="707" y="1092"/>
                  </a:cxn>
                  <a:cxn ang="0">
                    <a:pos x="339" y="728"/>
                  </a:cxn>
                  <a:cxn ang="0">
                    <a:pos x="707" y="728"/>
                  </a:cxn>
                  <a:cxn ang="0">
                    <a:pos x="464" y="364"/>
                  </a:cxn>
                  <a:cxn ang="0">
                    <a:pos x="831" y="548"/>
                  </a:cxn>
                  <a:cxn ang="0">
                    <a:pos x="831" y="0"/>
                  </a:cxn>
                  <a:cxn ang="0">
                    <a:pos x="1075" y="548"/>
                  </a:cxn>
                  <a:cxn ang="0">
                    <a:pos x="1075" y="184"/>
                  </a:cxn>
                  <a:cxn ang="0">
                    <a:pos x="1396" y="960"/>
                  </a:cxn>
                  <a:cxn ang="0">
                    <a:pos x="1813" y="728"/>
                  </a:cxn>
                  <a:cxn ang="0">
                    <a:pos x="1813" y="364"/>
                  </a:cxn>
                  <a:cxn ang="0">
                    <a:pos x="2056" y="728"/>
                  </a:cxn>
                  <a:cxn ang="0">
                    <a:pos x="2056" y="1636"/>
                  </a:cxn>
                  <a:cxn ang="0">
                    <a:pos x="2401" y="1370"/>
                  </a:cxn>
                  <a:cxn ang="0">
                    <a:pos x="2425" y="1958"/>
                  </a:cxn>
                  <a:cxn ang="0">
                    <a:pos x="2965" y="1634"/>
                  </a:cxn>
                  <a:cxn ang="0">
                    <a:pos x="2845" y="2258"/>
                  </a:cxn>
                  <a:cxn ang="0">
                    <a:pos x="3565" y="1718"/>
                  </a:cxn>
                  <a:cxn ang="0">
                    <a:pos x="3161" y="2723"/>
                  </a:cxn>
                  <a:cxn ang="0">
                    <a:pos x="3481" y="2603"/>
                  </a:cxn>
                  <a:cxn ang="0">
                    <a:pos x="3817" y="2123"/>
                  </a:cxn>
                  <a:cxn ang="0">
                    <a:pos x="3651" y="3087"/>
                  </a:cxn>
                  <a:cxn ang="0">
                    <a:pos x="4225" y="2843"/>
                  </a:cxn>
                  <a:cxn ang="0">
                    <a:pos x="4069" y="3203"/>
                  </a:cxn>
                  <a:cxn ang="0">
                    <a:pos x="4632" y="3447"/>
                  </a:cxn>
                  <a:cxn ang="0">
                    <a:pos x="1189" y="3263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004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40" name="Freeform 23"/>
              <p:cNvSpPr/>
              <p:nvPr/>
            </p:nvSpPr>
            <p:spPr>
              <a:xfrm rot="-351305">
                <a:off x="2206" y="2526"/>
                <a:ext cx="952" cy="1588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61CB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86" name="Group 24"/>
            <p:cNvGrpSpPr/>
            <p:nvPr/>
          </p:nvGrpSpPr>
          <p:grpSpPr>
            <a:xfrm rot="259701" flipH="1">
              <a:off x="3130" y="1823"/>
              <a:ext cx="224" cy="160"/>
              <a:chOff x="158" y="709"/>
              <a:chExt cx="5131" cy="3457"/>
            </a:xfrm>
          </p:grpSpPr>
          <p:sp>
            <p:nvSpPr>
              <p:cNvPr id="14037" name="Freeform 25"/>
              <p:cNvSpPr/>
              <p:nvPr/>
            </p:nvSpPr>
            <p:spPr>
              <a:xfrm>
                <a:off x="158" y="709"/>
                <a:ext cx="5131" cy="3457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1189" y="3263"/>
                  </a:cxn>
                  <a:cxn ang="0">
                    <a:pos x="831" y="3087"/>
                  </a:cxn>
                  <a:cxn ang="0">
                    <a:pos x="1445" y="3087"/>
                  </a:cxn>
                  <a:cxn ang="0">
                    <a:pos x="585" y="2543"/>
                  </a:cxn>
                  <a:cxn ang="0">
                    <a:pos x="1141" y="2594"/>
                  </a:cxn>
                  <a:cxn ang="0">
                    <a:pos x="1445" y="2543"/>
                  </a:cxn>
                  <a:cxn ang="0">
                    <a:pos x="339" y="1995"/>
                  </a:cxn>
                  <a:cxn ang="0">
                    <a:pos x="853" y="2078"/>
                  </a:cxn>
                  <a:cxn ang="0">
                    <a:pos x="1177" y="2030"/>
                  </a:cxn>
                  <a:cxn ang="0">
                    <a:pos x="96" y="1636"/>
                  </a:cxn>
                  <a:cxn ang="0">
                    <a:pos x="601" y="1670"/>
                  </a:cxn>
                  <a:cxn ang="0">
                    <a:pos x="831" y="1636"/>
                  </a:cxn>
                  <a:cxn ang="0">
                    <a:pos x="96" y="1092"/>
                  </a:cxn>
                  <a:cxn ang="0">
                    <a:pos x="517" y="1166"/>
                  </a:cxn>
                  <a:cxn ang="0">
                    <a:pos x="707" y="1092"/>
                  </a:cxn>
                  <a:cxn ang="0">
                    <a:pos x="339" y="728"/>
                  </a:cxn>
                  <a:cxn ang="0">
                    <a:pos x="707" y="728"/>
                  </a:cxn>
                  <a:cxn ang="0">
                    <a:pos x="464" y="364"/>
                  </a:cxn>
                  <a:cxn ang="0">
                    <a:pos x="831" y="548"/>
                  </a:cxn>
                  <a:cxn ang="0">
                    <a:pos x="831" y="0"/>
                  </a:cxn>
                  <a:cxn ang="0">
                    <a:pos x="1075" y="548"/>
                  </a:cxn>
                  <a:cxn ang="0">
                    <a:pos x="1075" y="184"/>
                  </a:cxn>
                  <a:cxn ang="0">
                    <a:pos x="1396" y="960"/>
                  </a:cxn>
                  <a:cxn ang="0">
                    <a:pos x="1813" y="728"/>
                  </a:cxn>
                  <a:cxn ang="0">
                    <a:pos x="1813" y="364"/>
                  </a:cxn>
                  <a:cxn ang="0">
                    <a:pos x="2056" y="728"/>
                  </a:cxn>
                  <a:cxn ang="0">
                    <a:pos x="2056" y="1636"/>
                  </a:cxn>
                  <a:cxn ang="0">
                    <a:pos x="2401" y="1370"/>
                  </a:cxn>
                  <a:cxn ang="0">
                    <a:pos x="2425" y="1958"/>
                  </a:cxn>
                  <a:cxn ang="0">
                    <a:pos x="2965" y="1634"/>
                  </a:cxn>
                  <a:cxn ang="0">
                    <a:pos x="2845" y="2258"/>
                  </a:cxn>
                  <a:cxn ang="0">
                    <a:pos x="3565" y="1718"/>
                  </a:cxn>
                  <a:cxn ang="0">
                    <a:pos x="3161" y="2723"/>
                  </a:cxn>
                  <a:cxn ang="0">
                    <a:pos x="3481" y="2603"/>
                  </a:cxn>
                  <a:cxn ang="0">
                    <a:pos x="3817" y="2123"/>
                  </a:cxn>
                  <a:cxn ang="0">
                    <a:pos x="3651" y="3087"/>
                  </a:cxn>
                  <a:cxn ang="0">
                    <a:pos x="4225" y="2843"/>
                  </a:cxn>
                  <a:cxn ang="0">
                    <a:pos x="4069" y="3203"/>
                  </a:cxn>
                  <a:cxn ang="0">
                    <a:pos x="4632" y="3447"/>
                  </a:cxn>
                  <a:cxn ang="0">
                    <a:pos x="1189" y="3263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004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38" name="Freeform 26"/>
              <p:cNvSpPr/>
              <p:nvPr/>
            </p:nvSpPr>
            <p:spPr>
              <a:xfrm rot="-351305">
                <a:off x="2206" y="2526"/>
                <a:ext cx="952" cy="1588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61CB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87" name="Group 27"/>
            <p:cNvGrpSpPr/>
            <p:nvPr/>
          </p:nvGrpSpPr>
          <p:grpSpPr>
            <a:xfrm rot="259701" flipH="1">
              <a:off x="3215" y="1865"/>
              <a:ext cx="224" cy="118"/>
              <a:chOff x="158" y="709"/>
              <a:chExt cx="5131" cy="3457"/>
            </a:xfrm>
          </p:grpSpPr>
          <p:sp>
            <p:nvSpPr>
              <p:cNvPr id="14035" name="Freeform 28"/>
              <p:cNvSpPr/>
              <p:nvPr/>
            </p:nvSpPr>
            <p:spPr>
              <a:xfrm>
                <a:off x="158" y="709"/>
                <a:ext cx="5131" cy="3457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1189" y="3263"/>
                  </a:cxn>
                  <a:cxn ang="0">
                    <a:pos x="831" y="3087"/>
                  </a:cxn>
                  <a:cxn ang="0">
                    <a:pos x="1445" y="3087"/>
                  </a:cxn>
                  <a:cxn ang="0">
                    <a:pos x="585" y="2543"/>
                  </a:cxn>
                  <a:cxn ang="0">
                    <a:pos x="1141" y="2594"/>
                  </a:cxn>
                  <a:cxn ang="0">
                    <a:pos x="1445" y="2543"/>
                  </a:cxn>
                  <a:cxn ang="0">
                    <a:pos x="339" y="1995"/>
                  </a:cxn>
                  <a:cxn ang="0">
                    <a:pos x="853" y="2078"/>
                  </a:cxn>
                  <a:cxn ang="0">
                    <a:pos x="1177" y="2030"/>
                  </a:cxn>
                  <a:cxn ang="0">
                    <a:pos x="96" y="1636"/>
                  </a:cxn>
                  <a:cxn ang="0">
                    <a:pos x="601" y="1670"/>
                  </a:cxn>
                  <a:cxn ang="0">
                    <a:pos x="831" y="1636"/>
                  </a:cxn>
                  <a:cxn ang="0">
                    <a:pos x="96" y="1092"/>
                  </a:cxn>
                  <a:cxn ang="0">
                    <a:pos x="517" y="1166"/>
                  </a:cxn>
                  <a:cxn ang="0">
                    <a:pos x="707" y="1092"/>
                  </a:cxn>
                  <a:cxn ang="0">
                    <a:pos x="339" y="728"/>
                  </a:cxn>
                  <a:cxn ang="0">
                    <a:pos x="707" y="728"/>
                  </a:cxn>
                  <a:cxn ang="0">
                    <a:pos x="464" y="364"/>
                  </a:cxn>
                  <a:cxn ang="0">
                    <a:pos x="831" y="548"/>
                  </a:cxn>
                  <a:cxn ang="0">
                    <a:pos x="831" y="0"/>
                  </a:cxn>
                  <a:cxn ang="0">
                    <a:pos x="1075" y="548"/>
                  </a:cxn>
                  <a:cxn ang="0">
                    <a:pos x="1075" y="184"/>
                  </a:cxn>
                  <a:cxn ang="0">
                    <a:pos x="1396" y="960"/>
                  </a:cxn>
                  <a:cxn ang="0">
                    <a:pos x="1813" y="728"/>
                  </a:cxn>
                  <a:cxn ang="0">
                    <a:pos x="1813" y="364"/>
                  </a:cxn>
                  <a:cxn ang="0">
                    <a:pos x="2056" y="728"/>
                  </a:cxn>
                  <a:cxn ang="0">
                    <a:pos x="2056" y="1636"/>
                  </a:cxn>
                  <a:cxn ang="0">
                    <a:pos x="2401" y="1370"/>
                  </a:cxn>
                  <a:cxn ang="0">
                    <a:pos x="2425" y="1958"/>
                  </a:cxn>
                  <a:cxn ang="0">
                    <a:pos x="2965" y="1634"/>
                  </a:cxn>
                  <a:cxn ang="0">
                    <a:pos x="2845" y="2258"/>
                  </a:cxn>
                  <a:cxn ang="0">
                    <a:pos x="3565" y="1718"/>
                  </a:cxn>
                  <a:cxn ang="0">
                    <a:pos x="3161" y="2723"/>
                  </a:cxn>
                  <a:cxn ang="0">
                    <a:pos x="3481" y="2603"/>
                  </a:cxn>
                  <a:cxn ang="0">
                    <a:pos x="3817" y="2123"/>
                  </a:cxn>
                  <a:cxn ang="0">
                    <a:pos x="3651" y="3087"/>
                  </a:cxn>
                  <a:cxn ang="0">
                    <a:pos x="4225" y="2843"/>
                  </a:cxn>
                  <a:cxn ang="0">
                    <a:pos x="4069" y="3203"/>
                  </a:cxn>
                  <a:cxn ang="0">
                    <a:pos x="4632" y="3447"/>
                  </a:cxn>
                  <a:cxn ang="0">
                    <a:pos x="1189" y="3263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004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36" name="Freeform 29"/>
              <p:cNvSpPr/>
              <p:nvPr/>
            </p:nvSpPr>
            <p:spPr>
              <a:xfrm rot="-351305">
                <a:off x="2206" y="2526"/>
                <a:ext cx="952" cy="1588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61CB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88" name="Group 30"/>
            <p:cNvGrpSpPr/>
            <p:nvPr/>
          </p:nvGrpSpPr>
          <p:grpSpPr>
            <a:xfrm>
              <a:off x="2703" y="1847"/>
              <a:ext cx="224" cy="113"/>
              <a:chOff x="158" y="709"/>
              <a:chExt cx="5131" cy="3457"/>
            </a:xfrm>
          </p:grpSpPr>
          <p:sp>
            <p:nvSpPr>
              <p:cNvPr id="14033" name="Freeform 31"/>
              <p:cNvSpPr/>
              <p:nvPr/>
            </p:nvSpPr>
            <p:spPr>
              <a:xfrm>
                <a:off x="158" y="709"/>
                <a:ext cx="5131" cy="3457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1189" y="3263"/>
                  </a:cxn>
                  <a:cxn ang="0">
                    <a:pos x="831" y="3087"/>
                  </a:cxn>
                  <a:cxn ang="0">
                    <a:pos x="1445" y="3087"/>
                  </a:cxn>
                  <a:cxn ang="0">
                    <a:pos x="585" y="2543"/>
                  </a:cxn>
                  <a:cxn ang="0">
                    <a:pos x="1141" y="2594"/>
                  </a:cxn>
                  <a:cxn ang="0">
                    <a:pos x="1445" y="2543"/>
                  </a:cxn>
                  <a:cxn ang="0">
                    <a:pos x="339" y="1995"/>
                  </a:cxn>
                  <a:cxn ang="0">
                    <a:pos x="853" y="2078"/>
                  </a:cxn>
                  <a:cxn ang="0">
                    <a:pos x="1177" y="2030"/>
                  </a:cxn>
                  <a:cxn ang="0">
                    <a:pos x="96" y="1636"/>
                  </a:cxn>
                  <a:cxn ang="0">
                    <a:pos x="601" y="1670"/>
                  </a:cxn>
                  <a:cxn ang="0">
                    <a:pos x="831" y="1636"/>
                  </a:cxn>
                  <a:cxn ang="0">
                    <a:pos x="96" y="1092"/>
                  </a:cxn>
                  <a:cxn ang="0">
                    <a:pos x="517" y="1166"/>
                  </a:cxn>
                  <a:cxn ang="0">
                    <a:pos x="707" y="1092"/>
                  </a:cxn>
                  <a:cxn ang="0">
                    <a:pos x="339" y="728"/>
                  </a:cxn>
                  <a:cxn ang="0">
                    <a:pos x="707" y="728"/>
                  </a:cxn>
                  <a:cxn ang="0">
                    <a:pos x="464" y="364"/>
                  </a:cxn>
                  <a:cxn ang="0">
                    <a:pos x="831" y="548"/>
                  </a:cxn>
                  <a:cxn ang="0">
                    <a:pos x="831" y="0"/>
                  </a:cxn>
                  <a:cxn ang="0">
                    <a:pos x="1075" y="548"/>
                  </a:cxn>
                  <a:cxn ang="0">
                    <a:pos x="1075" y="184"/>
                  </a:cxn>
                  <a:cxn ang="0">
                    <a:pos x="1396" y="960"/>
                  </a:cxn>
                  <a:cxn ang="0">
                    <a:pos x="1813" y="728"/>
                  </a:cxn>
                  <a:cxn ang="0">
                    <a:pos x="1813" y="364"/>
                  </a:cxn>
                  <a:cxn ang="0">
                    <a:pos x="2056" y="728"/>
                  </a:cxn>
                  <a:cxn ang="0">
                    <a:pos x="2056" y="1636"/>
                  </a:cxn>
                  <a:cxn ang="0">
                    <a:pos x="2401" y="1370"/>
                  </a:cxn>
                  <a:cxn ang="0">
                    <a:pos x="2425" y="1958"/>
                  </a:cxn>
                  <a:cxn ang="0">
                    <a:pos x="2965" y="1634"/>
                  </a:cxn>
                  <a:cxn ang="0">
                    <a:pos x="2845" y="2258"/>
                  </a:cxn>
                  <a:cxn ang="0">
                    <a:pos x="3565" y="1718"/>
                  </a:cxn>
                  <a:cxn ang="0">
                    <a:pos x="3161" y="2723"/>
                  </a:cxn>
                  <a:cxn ang="0">
                    <a:pos x="3481" y="2603"/>
                  </a:cxn>
                  <a:cxn ang="0">
                    <a:pos x="3817" y="2123"/>
                  </a:cxn>
                  <a:cxn ang="0">
                    <a:pos x="3651" y="3087"/>
                  </a:cxn>
                  <a:cxn ang="0">
                    <a:pos x="4225" y="2843"/>
                  </a:cxn>
                  <a:cxn ang="0">
                    <a:pos x="4069" y="3203"/>
                  </a:cxn>
                  <a:cxn ang="0">
                    <a:pos x="4632" y="3447"/>
                  </a:cxn>
                  <a:cxn ang="0">
                    <a:pos x="1189" y="3263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004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34" name="Freeform 32"/>
              <p:cNvSpPr/>
              <p:nvPr/>
            </p:nvSpPr>
            <p:spPr>
              <a:xfrm rot="-351305">
                <a:off x="2206" y="2526"/>
                <a:ext cx="952" cy="1588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61CB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3389" name="Freeform 33"/>
            <p:cNvSpPr/>
            <p:nvPr/>
          </p:nvSpPr>
          <p:spPr>
            <a:xfrm>
              <a:off x="2745" y="1840"/>
              <a:ext cx="179" cy="124"/>
            </a:xfrm>
            <a:custGeom>
              <a:avLst/>
              <a:gdLst>
                <a:gd name="txL" fmla="*/ 0 w 2614"/>
                <a:gd name="txT" fmla="*/ 0 h 2359"/>
                <a:gd name="txR" fmla="*/ 2614 w 2614"/>
                <a:gd name="txB" fmla="*/ 2359 h 235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614" h="2359">
                  <a:moveTo>
                    <a:pt x="225" y="2343"/>
                  </a:moveTo>
                  <a:cubicBezTo>
                    <a:pt x="0" y="2294"/>
                    <a:pt x="416" y="2193"/>
                    <a:pt x="489" y="2067"/>
                  </a:cubicBezTo>
                  <a:cubicBezTo>
                    <a:pt x="562" y="1941"/>
                    <a:pt x="640" y="1690"/>
                    <a:pt x="661" y="1588"/>
                  </a:cubicBezTo>
                  <a:cubicBezTo>
                    <a:pt x="682" y="1486"/>
                    <a:pt x="661" y="1460"/>
                    <a:pt x="616" y="1452"/>
                  </a:cubicBezTo>
                  <a:cubicBezTo>
                    <a:pt x="571" y="1444"/>
                    <a:pt x="457" y="1542"/>
                    <a:pt x="389" y="1542"/>
                  </a:cubicBezTo>
                  <a:cubicBezTo>
                    <a:pt x="321" y="1542"/>
                    <a:pt x="178" y="1505"/>
                    <a:pt x="208" y="1452"/>
                  </a:cubicBezTo>
                  <a:cubicBezTo>
                    <a:pt x="238" y="1399"/>
                    <a:pt x="548" y="1353"/>
                    <a:pt x="571" y="1225"/>
                  </a:cubicBezTo>
                  <a:cubicBezTo>
                    <a:pt x="594" y="1097"/>
                    <a:pt x="322" y="747"/>
                    <a:pt x="344" y="681"/>
                  </a:cubicBezTo>
                  <a:cubicBezTo>
                    <a:pt x="344" y="681"/>
                    <a:pt x="621" y="855"/>
                    <a:pt x="705" y="831"/>
                  </a:cubicBezTo>
                  <a:cubicBezTo>
                    <a:pt x="789" y="807"/>
                    <a:pt x="1008" y="607"/>
                    <a:pt x="1137" y="471"/>
                  </a:cubicBezTo>
                  <a:lnTo>
                    <a:pt x="1478" y="0"/>
                  </a:lnTo>
                  <a:cubicBezTo>
                    <a:pt x="1478" y="0"/>
                    <a:pt x="994" y="892"/>
                    <a:pt x="1251" y="771"/>
                  </a:cubicBezTo>
                  <a:cubicBezTo>
                    <a:pt x="1508" y="650"/>
                    <a:pt x="1519" y="683"/>
                    <a:pt x="1773" y="555"/>
                  </a:cubicBezTo>
                  <a:cubicBezTo>
                    <a:pt x="1924" y="457"/>
                    <a:pt x="2151" y="137"/>
                    <a:pt x="2158" y="182"/>
                  </a:cubicBezTo>
                  <a:cubicBezTo>
                    <a:pt x="2207" y="203"/>
                    <a:pt x="2107" y="553"/>
                    <a:pt x="2067" y="681"/>
                  </a:cubicBezTo>
                  <a:cubicBezTo>
                    <a:pt x="2027" y="809"/>
                    <a:pt x="1826" y="951"/>
                    <a:pt x="1917" y="951"/>
                  </a:cubicBezTo>
                  <a:cubicBezTo>
                    <a:pt x="2008" y="951"/>
                    <a:pt x="2610" y="651"/>
                    <a:pt x="2612" y="681"/>
                  </a:cubicBezTo>
                  <a:cubicBezTo>
                    <a:pt x="2614" y="711"/>
                    <a:pt x="1987" y="1078"/>
                    <a:pt x="1929" y="1131"/>
                  </a:cubicBezTo>
                  <a:cubicBezTo>
                    <a:pt x="1871" y="1184"/>
                    <a:pt x="2234" y="983"/>
                    <a:pt x="2265" y="999"/>
                  </a:cubicBezTo>
                  <a:cubicBezTo>
                    <a:pt x="2296" y="1015"/>
                    <a:pt x="2101" y="1195"/>
                    <a:pt x="2113" y="1225"/>
                  </a:cubicBezTo>
                  <a:cubicBezTo>
                    <a:pt x="2125" y="1255"/>
                    <a:pt x="2385" y="990"/>
                    <a:pt x="2340" y="1179"/>
                  </a:cubicBezTo>
                  <a:lnTo>
                    <a:pt x="1841" y="2359"/>
                  </a:lnTo>
                  <a:lnTo>
                    <a:pt x="225" y="2343"/>
                  </a:lnTo>
                  <a:close/>
                </a:path>
              </a:pathLst>
            </a:custGeom>
            <a:solidFill>
              <a:srgbClr val="004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0" name="Freeform 34"/>
            <p:cNvSpPr/>
            <p:nvPr/>
          </p:nvSpPr>
          <p:spPr>
            <a:xfrm>
              <a:off x="3137" y="1782"/>
              <a:ext cx="130" cy="191"/>
            </a:xfrm>
            <a:custGeom>
              <a:avLst/>
              <a:gdLst>
                <a:gd name="txL" fmla="*/ 0 w 2614"/>
                <a:gd name="txT" fmla="*/ 0 h 2359"/>
                <a:gd name="txR" fmla="*/ 2614 w 2614"/>
                <a:gd name="txB" fmla="*/ 2359 h 235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614" h="2359">
                  <a:moveTo>
                    <a:pt x="225" y="2343"/>
                  </a:moveTo>
                  <a:cubicBezTo>
                    <a:pt x="0" y="2294"/>
                    <a:pt x="416" y="2193"/>
                    <a:pt x="489" y="2067"/>
                  </a:cubicBezTo>
                  <a:cubicBezTo>
                    <a:pt x="562" y="1941"/>
                    <a:pt x="640" y="1690"/>
                    <a:pt x="661" y="1588"/>
                  </a:cubicBezTo>
                  <a:cubicBezTo>
                    <a:pt x="682" y="1486"/>
                    <a:pt x="661" y="1460"/>
                    <a:pt x="616" y="1452"/>
                  </a:cubicBezTo>
                  <a:cubicBezTo>
                    <a:pt x="571" y="1444"/>
                    <a:pt x="457" y="1542"/>
                    <a:pt x="389" y="1542"/>
                  </a:cubicBezTo>
                  <a:cubicBezTo>
                    <a:pt x="321" y="1542"/>
                    <a:pt x="178" y="1505"/>
                    <a:pt x="208" y="1452"/>
                  </a:cubicBezTo>
                  <a:cubicBezTo>
                    <a:pt x="238" y="1399"/>
                    <a:pt x="548" y="1353"/>
                    <a:pt x="571" y="1225"/>
                  </a:cubicBezTo>
                  <a:cubicBezTo>
                    <a:pt x="594" y="1097"/>
                    <a:pt x="322" y="747"/>
                    <a:pt x="344" y="681"/>
                  </a:cubicBezTo>
                  <a:cubicBezTo>
                    <a:pt x="344" y="681"/>
                    <a:pt x="621" y="855"/>
                    <a:pt x="705" y="831"/>
                  </a:cubicBezTo>
                  <a:cubicBezTo>
                    <a:pt x="789" y="807"/>
                    <a:pt x="1008" y="607"/>
                    <a:pt x="1137" y="471"/>
                  </a:cubicBezTo>
                  <a:lnTo>
                    <a:pt x="1478" y="0"/>
                  </a:lnTo>
                  <a:cubicBezTo>
                    <a:pt x="1478" y="0"/>
                    <a:pt x="994" y="892"/>
                    <a:pt x="1251" y="771"/>
                  </a:cubicBezTo>
                  <a:cubicBezTo>
                    <a:pt x="1508" y="650"/>
                    <a:pt x="1519" y="683"/>
                    <a:pt x="1773" y="555"/>
                  </a:cubicBezTo>
                  <a:cubicBezTo>
                    <a:pt x="1924" y="457"/>
                    <a:pt x="2151" y="137"/>
                    <a:pt x="2158" y="182"/>
                  </a:cubicBezTo>
                  <a:cubicBezTo>
                    <a:pt x="2207" y="203"/>
                    <a:pt x="2107" y="553"/>
                    <a:pt x="2067" y="681"/>
                  </a:cubicBezTo>
                  <a:cubicBezTo>
                    <a:pt x="2027" y="809"/>
                    <a:pt x="1826" y="951"/>
                    <a:pt x="1917" y="951"/>
                  </a:cubicBezTo>
                  <a:cubicBezTo>
                    <a:pt x="2008" y="951"/>
                    <a:pt x="2610" y="651"/>
                    <a:pt x="2612" y="681"/>
                  </a:cubicBezTo>
                  <a:cubicBezTo>
                    <a:pt x="2614" y="711"/>
                    <a:pt x="1987" y="1078"/>
                    <a:pt x="1929" y="1131"/>
                  </a:cubicBezTo>
                  <a:cubicBezTo>
                    <a:pt x="1871" y="1184"/>
                    <a:pt x="2234" y="983"/>
                    <a:pt x="2265" y="999"/>
                  </a:cubicBezTo>
                  <a:cubicBezTo>
                    <a:pt x="2296" y="1015"/>
                    <a:pt x="2101" y="1195"/>
                    <a:pt x="2113" y="1225"/>
                  </a:cubicBezTo>
                  <a:cubicBezTo>
                    <a:pt x="2125" y="1255"/>
                    <a:pt x="2385" y="990"/>
                    <a:pt x="2340" y="1179"/>
                  </a:cubicBezTo>
                  <a:lnTo>
                    <a:pt x="1841" y="2359"/>
                  </a:lnTo>
                  <a:lnTo>
                    <a:pt x="225" y="2343"/>
                  </a:lnTo>
                  <a:close/>
                </a:path>
              </a:pathLst>
            </a:custGeom>
            <a:solidFill>
              <a:srgbClr val="004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1" name="Freeform 35"/>
            <p:cNvSpPr/>
            <p:nvPr/>
          </p:nvSpPr>
          <p:spPr>
            <a:xfrm flipH="1">
              <a:off x="3018" y="1814"/>
              <a:ext cx="130" cy="191"/>
            </a:xfrm>
            <a:custGeom>
              <a:avLst/>
              <a:gdLst>
                <a:gd name="txL" fmla="*/ 0 w 2614"/>
                <a:gd name="txT" fmla="*/ 0 h 2359"/>
                <a:gd name="txR" fmla="*/ 2614 w 2614"/>
                <a:gd name="txB" fmla="*/ 2359 h 235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614" h="2359">
                  <a:moveTo>
                    <a:pt x="225" y="2343"/>
                  </a:moveTo>
                  <a:cubicBezTo>
                    <a:pt x="0" y="2294"/>
                    <a:pt x="416" y="2193"/>
                    <a:pt x="489" y="2067"/>
                  </a:cubicBezTo>
                  <a:cubicBezTo>
                    <a:pt x="562" y="1941"/>
                    <a:pt x="640" y="1690"/>
                    <a:pt x="661" y="1588"/>
                  </a:cubicBezTo>
                  <a:cubicBezTo>
                    <a:pt x="682" y="1486"/>
                    <a:pt x="661" y="1460"/>
                    <a:pt x="616" y="1452"/>
                  </a:cubicBezTo>
                  <a:cubicBezTo>
                    <a:pt x="571" y="1444"/>
                    <a:pt x="457" y="1542"/>
                    <a:pt x="389" y="1542"/>
                  </a:cubicBezTo>
                  <a:cubicBezTo>
                    <a:pt x="321" y="1542"/>
                    <a:pt x="178" y="1505"/>
                    <a:pt x="208" y="1452"/>
                  </a:cubicBezTo>
                  <a:cubicBezTo>
                    <a:pt x="238" y="1399"/>
                    <a:pt x="548" y="1353"/>
                    <a:pt x="571" y="1225"/>
                  </a:cubicBezTo>
                  <a:cubicBezTo>
                    <a:pt x="594" y="1097"/>
                    <a:pt x="322" y="747"/>
                    <a:pt x="344" y="681"/>
                  </a:cubicBezTo>
                  <a:cubicBezTo>
                    <a:pt x="344" y="681"/>
                    <a:pt x="621" y="855"/>
                    <a:pt x="705" y="831"/>
                  </a:cubicBezTo>
                  <a:cubicBezTo>
                    <a:pt x="789" y="807"/>
                    <a:pt x="1008" y="607"/>
                    <a:pt x="1137" y="471"/>
                  </a:cubicBezTo>
                  <a:lnTo>
                    <a:pt x="1478" y="0"/>
                  </a:lnTo>
                  <a:cubicBezTo>
                    <a:pt x="1478" y="0"/>
                    <a:pt x="994" y="892"/>
                    <a:pt x="1251" y="771"/>
                  </a:cubicBezTo>
                  <a:cubicBezTo>
                    <a:pt x="1508" y="650"/>
                    <a:pt x="1519" y="683"/>
                    <a:pt x="1773" y="555"/>
                  </a:cubicBezTo>
                  <a:cubicBezTo>
                    <a:pt x="1924" y="457"/>
                    <a:pt x="2151" y="137"/>
                    <a:pt x="2158" y="182"/>
                  </a:cubicBezTo>
                  <a:cubicBezTo>
                    <a:pt x="2207" y="203"/>
                    <a:pt x="2107" y="553"/>
                    <a:pt x="2067" y="681"/>
                  </a:cubicBezTo>
                  <a:cubicBezTo>
                    <a:pt x="2027" y="809"/>
                    <a:pt x="1826" y="951"/>
                    <a:pt x="1917" y="951"/>
                  </a:cubicBezTo>
                  <a:cubicBezTo>
                    <a:pt x="2008" y="951"/>
                    <a:pt x="2610" y="651"/>
                    <a:pt x="2612" y="681"/>
                  </a:cubicBezTo>
                  <a:cubicBezTo>
                    <a:pt x="2614" y="711"/>
                    <a:pt x="1987" y="1078"/>
                    <a:pt x="1929" y="1131"/>
                  </a:cubicBezTo>
                  <a:cubicBezTo>
                    <a:pt x="1871" y="1184"/>
                    <a:pt x="2234" y="983"/>
                    <a:pt x="2265" y="999"/>
                  </a:cubicBezTo>
                  <a:cubicBezTo>
                    <a:pt x="2296" y="1015"/>
                    <a:pt x="2101" y="1195"/>
                    <a:pt x="2113" y="1225"/>
                  </a:cubicBezTo>
                  <a:cubicBezTo>
                    <a:pt x="2125" y="1255"/>
                    <a:pt x="2385" y="990"/>
                    <a:pt x="2340" y="1179"/>
                  </a:cubicBezTo>
                  <a:lnTo>
                    <a:pt x="1841" y="2359"/>
                  </a:lnTo>
                  <a:lnTo>
                    <a:pt x="225" y="2343"/>
                  </a:lnTo>
                  <a:close/>
                </a:path>
              </a:pathLst>
            </a:custGeom>
            <a:solidFill>
              <a:srgbClr val="004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3392" name="Group 36"/>
            <p:cNvGrpSpPr/>
            <p:nvPr/>
          </p:nvGrpSpPr>
          <p:grpSpPr>
            <a:xfrm>
              <a:off x="3067" y="1881"/>
              <a:ext cx="224" cy="85"/>
              <a:chOff x="158" y="709"/>
              <a:chExt cx="5131" cy="3457"/>
            </a:xfrm>
          </p:grpSpPr>
          <p:sp>
            <p:nvSpPr>
              <p:cNvPr id="14031" name="Freeform 37"/>
              <p:cNvSpPr/>
              <p:nvPr/>
            </p:nvSpPr>
            <p:spPr>
              <a:xfrm>
                <a:off x="158" y="709"/>
                <a:ext cx="5131" cy="3457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1189" y="3263"/>
                  </a:cxn>
                  <a:cxn ang="0">
                    <a:pos x="831" y="3087"/>
                  </a:cxn>
                  <a:cxn ang="0">
                    <a:pos x="1445" y="3087"/>
                  </a:cxn>
                  <a:cxn ang="0">
                    <a:pos x="585" y="2543"/>
                  </a:cxn>
                  <a:cxn ang="0">
                    <a:pos x="1141" y="2594"/>
                  </a:cxn>
                  <a:cxn ang="0">
                    <a:pos x="1445" y="2543"/>
                  </a:cxn>
                  <a:cxn ang="0">
                    <a:pos x="339" y="1995"/>
                  </a:cxn>
                  <a:cxn ang="0">
                    <a:pos x="853" y="2078"/>
                  </a:cxn>
                  <a:cxn ang="0">
                    <a:pos x="1177" y="2030"/>
                  </a:cxn>
                  <a:cxn ang="0">
                    <a:pos x="96" y="1636"/>
                  </a:cxn>
                  <a:cxn ang="0">
                    <a:pos x="601" y="1670"/>
                  </a:cxn>
                  <a:cxn ang="0">
                    <a:pos x="831" y="1636"/>
                  </a:cxn>
                  <a:cxn ang="0">
                    <a:pos x="96" y="1092"/>
                  </a:cxn>
                  <a:cxn ang="0">
                    <a:pos x="517" y="1166"/>
                  </a:cxn>
                  <a:cxn ang="0">
                    <a:pos x="707" y="1092"/>
                  </a:cxn>
                  <a:cxn ang="0">
                    <a:pos x="339" y="728"/>
                  </a:cxn>
                  <a:cxn ang="0">
                    <a:pos x="707" y="728"/>
                  </a:cxn>
                  <a:cxn ang="0">
                    <a:pos x="464" y="364"/>
                  </a:cxn>
                  <a:cxn ang="0">
                    <a:pos x="831" y="548"/>
                  </a:cxn>
                  <a:cxn ang="0">
                    <a:pos x="831" y="0"/>
                  </a:cxn>
                  <a:cxn ang="0">
                    <a:pos x="1075" y="548"/>
                  </a:cxn>
                  <a:cxn ang="0">
                    <a:pos x="1075" y="184"/>
                  </a:cxn>
                  <a:cxn ang="0">
                    <a:pos x="1396" y="960"/>
                  </a:cxn>
                  <a:cxn ang="0">
                    <a:pos x="1813" y="728"/>
                  </a:cxn>
                  <a:cxn ang="0">
                    <a:pos x="1813" y="364"/>
                  </a:cxn>
                  <a:cxn ang="0">
                    <a:pos x="2056" y="728"/>
                  </a:cxn>
                  <a:cxn ang="0">
                    <a:pos x="2056" y="1636"/>
                  </a:cxn>
                  <a:cxn ang="0">
                    <a:pos x="2401" y="1370"/>
                  </a:cxn>
                  <a:cxn ang="0">
                    <a:pos x="2425" y="1958"/>
                  </a:cxn>
                  <a:cxn ang="0">
                    <a:pos x="2965" y="1634"/>
                  </a:cxn>
                  <a:cxn ang="0">
                    <a:pos x="2845" y="2258"/>
                  </a:cxn>
                  <a:cxn ang="0">
                    <a:pos x="3565" y="1718"/>
                  </a:cxn>
                  <a:cxn ang="0">
                    <a:pos x="3161" y="2723"/>
                  </a:cxn>
                  <a:cxn ang="0">
                    <a:pos x="3481" y="2603"/>
                  </a:cxn>
                  <a:cxn ang="0">
                    <a:pos x="3817" y="2123"/>
                  </a:cxn>
                  <a:cxn ang="0">
                    <a:pos x="3651" y="3087"/>
                  </a:cxn>
                  <a:cxn ang="0">
                    <a:pos x="4225" y="2843"/>
                  </a:cxn>
                  <a:cxn ang="0">
                    <a:pos x="4069" y="3203"/>
                  </a:cxn>
                  <a:cxn ang="0">
                    <a:pos x="4632" y="3447"/>
                  </a:cxn>
                  <a:cxn ang="0">
                    <a:pos x="1189" y="3263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004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32" name="Freeform 38"/>
              <p:cNvSpPr/>
              <p:nvPr/>
            </p:nvSpPr>
            <p:spPr>
              <a:xfrm rot="-351305">
                <a:off x="2206" y="2526"/>
                <a:ext cx="952" cy="1588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61CB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3393" name="Freeform 39"/>
            <p:cNvSpPr/>
            <p:nvPr/>
          </p:nvSpPr>
          <p:spPr>
            <a:xfrm>
              <a:off x="3361" y="1897"/>
              <a:ext cx="112" cy="83"/>
            </a:xfrm>
            <a:custGeom>
              <a:avLst/>
              <a:gdLst>
                <a:gd name="txL" fmla="*/ 0 w 2614"/>
                <a:gd name="txT" fmla="*/ 0 h 2359"/>
                <a:gd name="txR" fmla="*/ 2614 w 2614"/>
                <a:gd name="txB" fmla="*/ 2359 h 235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614" h="2359">
                  <a:moveTo>
                    <a:pt x="225" y="2343"/>
                  </a:moveTo>
                  <a:cubicBezTo>
                    <a:pt x="0" y="2294"/>
                    <a:pt x="416" y="2193"/>
                    <a:pt x="489" y="2067"/>
                  </a:cubicBezTo>
                  <a:cubicBezTo>
                    <a:pt x="562" y="1941"/>
                    <a:pt x="640" y="1690"/>
                    <a:pt x="661" y="1588"/>
                  </a:cubicBezTo>
                  <a:cubicBezTo>
                    <a:pt x="682" y="1486"/>
                    <a:pt x="661" y="1460"/>
                    <a:pt x="616" y="1452"/>
                  </a:cubicBezTo>
                  <a:cubicBezTo>
                    <a:pt x="571" y="1444"/>
                    <a:pt x="457" y="1542"/>
                    <a:pt x="389" y="1542"/>
                  </a:cubicBezTo>
                  <a:cubicBezTo>
                    <a:pt x="321" y="1542"/>
                    <a:pt x="178" y="1505"/>
                    <a:pt x="208" y="1452"/>
                  </a:cubicBezTo>
                  <a:cubicBezTo>
                    <a:pt x="238" y="1399"/>
                    <a:pt x="548" y="1353"/>
                    <a:pt x="571" y="1225"/>
                  </a:cubicBezTo>
                  <a:cubicBezTo>
                    <a:pt x="594" y="1097"/>
                    <a:pt x="322" y="747"/>
                    <a:pt x="344" y="681"/>
                  </a:cubicBezTo>
                  <a:cubicBezTo>
                    <a:pt x="344" y="681"/>
                    <a:pt x="621" y="855"/>
                    <a:pt x="705" y="831"/>
                  </a:cubicBezTo>
                  <a:cubicBezTo>
                    <a:pt x="789" y="807"/>
                    <a:pt x="1008" y="607"/>
                    <a:pt x="1137" y="471"/>
                  </a:cubicBezTo>
                  <a:lnTo>
                    <a:pt x="1478" y="0"/>
                  </a:lnTo>
                  <a:cubicBezTo>
                    <a:pt x="1478" y="0"/>
                    <a:pt x="994" y="892"/>
                    <a:pt x="1251" y="771"/>
                  </a:cubicBezTo>
                  <a:cubicBezTo>
                    <a:pt x="1508" y="650"/>
                    <a:pt x="1519" y="683"/>
                    <a:pt x="1773" y="555"/>
                  </a:cubicBezTo>
                  <a:cubicBezTo>
                    <a:pt x="1924" y="457"/>
                    <a:pt x="2151" y="137"/>
                    <a:pt x="2158" y="182"/>
                  </a:cubicBezTo>
                  <a:cubicBezTo>
                    <a:pt x="2207" y="203"/>
                    <a:pt x="2107" y="553"/>
                    <a:pt x="2067" y="681"/>
                  </a:cubicBezTo>
                  <a:cubicBezTo>
                    <a:pt x="2027" y="809"/>
                    <a:pt x="1826" y="951"/>
                    <a:pt x="1917" y="951"/>
                  </a:cubicBezTo>
                  <a:cubicBezTo>
                    <a:pt x="2008" y="951"/>
                    <a:pt x="2610" y="651"/>
                    <a:pt x="2612" y="681"/>
                  </a:cubicBezTo>
                  <a:cubicBezTo>
                    <a:pt x="2614" y="711"/>
                    <a:pt x="1987" y="1078"/>
                    <a:pt x="1929" y="1131"/>
                  </a:cubicBezTo>
                  <a:cubicBezTo>
                    <a:pt x="1871" y="1184"/>
                    <a:pt x="2234" y="983"/>
                    <a:pt x="2265" y="999"/>
                  </a:cubicBezTo>
                  <a:cubicBezTo>
                    <a:pt x="2296" y="1015"/>
                    <a:pt x="2101" y="1195"/>
                    <a:pt x="2113" y="1225"/>
                  </a:cubicBezTo>
                  <a:cubicBezTo>
                    <a:pt x="2125" y="1255"/>
                    <a:pt x="2385" y="990"/>
                    <a:pt x="2340" y="1179"/>
                  </a:cubicBezTo>
                  <a:lnTo>
                    <a:pt x="1841" y="2359"/>
                  </a:lnTo>
                  <a:lnTo>
                    <a:pt x="225" y="2343"/>
                  </a:lnTo>
                  <a:close/>
                </a:path>
              </a:pathLst>
            </a:custGeom>
            <a:solidFill>
              <a:srgbClr val="004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4" name="Freeform 40"/>
            <p:cNvSpPr/>
            <p:nvPr/>
          </p:nvSpPr>
          <p:spPr>
            <a:xfrm>
              <a:off x="3396" y="1897"/>
              <a:ext cx="96" cy="83"/>
            </a:xfrm>
            <a:custGeom>
              <a:avLst/>
              <a:gdLst>
                <a:gd name="txL" fmla="*/ 0 w 625"/>
                <a:gd name="txT" fmla="*/ 0 h 453"/>
                <a:gd name="txR" fmla="*/ 625 w 625"/>
                <a:gd name="txB" fmla="*/ 453 h 45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25" h="453">
                  <a:moveTo>
                    <a:pt x="62" y="450"/>
                  </a:moveTo>
                  <a:cubicBezTo>
                    <a:pt x="0" y="441"/>
                    <a:pt x="116" y="421"/>
                    <a:pt x="136" y="397"/>
                  </a:cubicBezTo>
                  <a:cubicBezTo>
                    <a:pt x="156" y="373"/>
                    <a:pt x="178" y="325"/>
                    <a:pt x="184" y="305"/>
                  </a:cubicBezTo>
                  <a:cubicBezTo>
                    <a:pt x="189" y="285"/>
                    <a:pt x="184" y="280"/>
                    <a:pt x="171" y="279"/>
                  </a:cubicBezTo>
                  <a:cubicBezTo>
                    <a:pt x="159" y="277"/>
                    <a:pt x="127" y="296"/>
                    <a:pt x="108" y="296"/>
                  </a:cubicBezTo>
                  <a:cubicBezTo>
                    <a:pt x="89" y="296"/>
                    <a:pt x="49" y="289"/>
                    <a:pt x="58" y="279"/>
                  </a:cubicBezTo>
                  <a:cubicBezTo>
                    <a:pt x="66" y="269"/>
                    <a:pt x="152" y="260"/>
                    <a:pt x="159" y="235"/>
                  </a:cubicBezTo>
                  <a:cubicBezTo>
                    <a:pt x="165" y="211"/>
                    <a:pt x="89" y="143"/>
                    <a:pt x="96" y="131"/>
                  </a:cubicBezTo>
                  <a:cubicBezTo>
                    <a:pt x="96" y="131"/>
                    <a:pt x="172" y="164"/>
                    <a:pt x="196" y="160"/>
                  </a:cubicBezTo>
                  <a:cubicBezTo>
                    <a:pt x="219" y="155"/>
                    <a:pt x="280" y="117"/>
                    <a:pt x="316" y="90"/>
                  </a:cubicBezTo>
                  <a:lnTo>
                    <a:pt x="410" y="0"/>
                  </a:lnTo>
                  <a:cubicBezTo>
                    <a:pt x="410" y="0"/>
                    <a:pt x="276" y="171"/>
                    <a:pt x="347" y="148"/>
                  </a:cubicBezTo>
                  <a:cubicBezTo>
                    <a:pt x="419" y="125"/>
                    <a:pt x="422" y="131"/>
                    <a:pt x="492" y="107"/>
                  </a:cubicBezTo>
                  <a:cubicBezTo>
                    <a:pt x="534" y="88"/>
                    <a:pt x="526" y="40"/>
                    <a:pt x="540" y="44"/>
                  </a:cubicBezTo>
                  <a:cubicBezTo>
                    <a:pt x="554" y="48"/>
                    <a:pt x="575" y="108"/>
                    <a:pt x="574" y="131"/>
                  </a:cubicBezTo>
                  <a:cubicBezTo>
                    <a:pt x="563" y="155"/>
                    <a:pt x="507" y="183"/>
                    <a:pt x="532" y="183"/>
                  </a:cubicBezTo>
                  <a:cubicBezTo>
                    <a:pt x="558" y="183"/>
                    <a:pt x="575" y="98"/>
                    <a:pt x="576" y="104"/>
                  </a:cubicBezTo>
                  <a:cubicBezTo>
                    <a:pt x="577" y="110"/>
                    <a:pt x="540" y="197"/>
                    <a:pt x="536" y="217"/>
                  </a:cubicBezTo>
                  <a:cubicBezTo>
                    <a:pt x="520" y="227"/>
                    <a:pt x="544" y="221"/>
                    <a:pt x="552" y="224"/>
                  </a:cubicBezTo>
                  <a:cubicBezTo>
                    <a:pt x="561" y="223"/>
                    <a:pt x="578" y="214"/>
                    <a:pt x="588" y="212"/>
                  </a:cubicBezTo>
                  <a:cubicBezTo>
                    <a:pt x="591" y="218"/>
                    <a:pt x="625" y="172"/>
                    <a:pt x="612" y="212"/>
                  </a:cubicBezTo>
                  <a:lnTo>
                    <a:pt x="511" y="453"/>
                  </a:lnTo>
                  <a:lnTo>
                    <a:pt x="62" y="450"/>
                  </a:lnTo>
                  <a:close/>
                </a:path>
              </a:pathLst>
            </a:custGeom>
            <a:solidFill>
              <a:srgbClr val="004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3395" name="Group 42"/>
            <p:cNvGrpSpPr/>
            <p:nvPr/>
          </p:nvGrpSpPr>
          <p:grpSpPr>
            <a:xfrm>
              <a:off x="2601" y="1881"/>
              <a:ext cx="186" cy="85"/>
              <a:chOff x="158" y="709"/>
              <a:chExt cx="5131" cy="3457"/>
            </a:xfrm>
          </p:grpSpPr>
          <p:sp>
            <p:nvSpPr>
              <p:cNvPr id="14029" name="Freeform 43"/>
              <p:cNvSpPr/>
              <p:nvPr/>
            </p:nvSpPr>
            <p:spPr>
              <a:xfrm>
                <a:off x="158" y="709"/>
                <a:ext cx="5131" cy="3457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1189" y="3263"/>
                  </a:cxn>
                  <a:cxn ang="0">
                    <a:pos x="831" y="3087"/>
                  </a:cxn>
                  <a:cxn ang="0">
                    <a:pos x="1445" y="3087"/>
                  </a:cxn>
                  <a:cxn ang="0">
                    <a:pos x="585" y="2543"/>
                  </a:cxn>
                  <a:cxn ang="0">
                    <a:pos x="1141" y="2594"/>
                  </a:cxn>
                  <a:cxn ang="0">
                    <a:pos x="1445" y="2543"/>
                  </a:cxn>
                  <a:cxn ang="0">
                    <a:pos x="339" y="1995"/>
                  </a:cxn>
                  <a:cxn ang="0">
                    <a:pos x="853" y="2078"/>
                  </a:cxn>
                  <a:cxn ang="0">
                    <a:pos x="1177" y="2030"/>
                  </a:cxn>
                  <a:cxn ang="0">
                    <a:pos x="96" y="1636"/>
                  </a:cxn>
                  <a:cxn ang="0">
                    <a:pos x="601" y="1670"/>
                  </a:cxn>
                  <a:cxn ang="0">
                    <a:pos x="831" y="1636"/>
                  </a:cxn>
                  <a:cxn ang="0">
                    <a:pos x="96" y="1092"/>
                  </a:cxn>
                  <a:cxn ang="0">
                    <a:pos x="517" y="1166"/>
                  </a:cxn>
                  <a:cxn ang="0">
                    <a:pos x="707" y="1092"/>
                  </a:cxn>
                  <a:cxn ang="0">
                    <a:pos x="339" y="728"/>
                  </a:cxn>
                  <a:cxn ang="0">
                    <a:pos x="707" y="728"/>
                  </a:cxn>
                  <a:cxn ang="0">
                    <a:pos x="464" y="364"/>
                  </a:cxn>
                  <a:cxn ang="0">
                    <a:pos x="831" y="548"/>
                  </a:cxn>
                  <a:cxn ang="0">
                    <a:pos x="831" y="0"/>
                  </a:cxn>
                  <a:cxn ang="0">
                    <a:pos x="1075" y="548"/>
                  </a:cxn>
                  <a:cxn ang="0">
                    <a:pos x="1075" y="184"/>
                  </a:cxn>
                  <a:cxn ang="0">
                    <a:pos x="1396" y="960"/>
                  </a:cxn>
                  <a:cxn ang="0">
                    <a:pos x="1813" y="728"/>
                  </a:cxn>
                  <a:cxn ang="0">
                    <a:pos x="1813" y="364"/>
                  </a:cxn>
                  <a:cxn ang="0">
                    <a:pos x="2056" y="728"/>
                  </a:cxn>
                  <a:cxn ang="0">
                    <a:pos x="2056" y="1636"/>
                  </a:cxn>
                  <a:cxn ang="0">
                    <a:pos x="2401" y="1370"/>
                  </a:cxn>
                  <a:cxn ang="0">
                    <a:pos x="2425" y="1958"/>
                  </a:cxn>
                  <a:cxn ang="0">
                    <a:pos x="2965" y="1634"/>
                  </a:cxn>
                  <a:cxn ang="0">
                    <a:pos x="2845" y="2258"/>
                  </a:cxn>
                  <a:cxn ang="0">
                    <a:pos x="3565" y="1718"/>
                  </a:cxn>
                  <a:cxn ang="0">
                    <a:pos x="3161" y="2723"/>
                  </a:cxn>
                  <a:cxn ang="0">
                    <a:pos x="3481" y="2603"/>
                  </a:cxn>
                  <a:cxn ang="0">
                    <a:pos x="3817" y="2123"/>
                  </a:cxn>
                  <a:cxn ang="0">
                    <a:pos x="3651" y="3087"/>
                  </a:cxn>
                  <a:cxn ang="0">
                    <a:pos x="4225" y="2843"/>
                  </a:cxn>
                  <a:cxn ang="0">
                    <a:pos x="4069" y="3203"/>
                  </a:cxn>
                  <a:cxn ang="0">
                    <a:pos x="4632" y="3447"/>
                  </a:cxn>
                  <a:cxn ang="0">
                    <a:pos x="1189" y="3263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004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030" name="Freeform 44"/>
              <p:cNvSpPr/>
              <p:nvPr/>
            </p:nvSpPr>
            <p:spPr>
              <a:xfrm rot="-351305">
                <a:off x="2206" y="2526"/>
                <a:ext cx="952" cy="1588"/>
              </a:xfrm>
              <a:custGeom>
                <a:avLst/>
                <a:gdLst>
                  <a:gd name="txL" fmla="*/ 0 w 5131"/>
                  <a:gd name="txT" fmla="*/ 0 h 3457"/>
                  <a:gd name="txR" fmla="*/ 5131 w 5131"/>
                  <a:gd name="txB" fmla="*/ 3457 h 345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5131" h="3457">
                    <a:moveTo>
                      <a:pt x="1189" y="3263"/>
                    </a:moveTo>
                    <a:cubicBezTo>
                      <a:pt x="1291" y="3283"/>
                      <a:pt x="788" y="3116"/>
                      <a:pt x="831" y="3087"/>
                    </a:cubicBezTo>
                    <a:cubicBezTo>
                      <a:pt x="874" y="3058"/>
                      <a:pt x="1486" y="3178"/>
                      <a:pt x="1445" y="3087"/>
                    </a:cubicBezTo>
                    <a:cubicBezTo>
                      <a:pt x="1404" y="2996"/>
                      <a:pt x="636" y="2625"/>
                      <a:pt x="585" y="2543"/>
                    </a:cubicBezTo>
                    <a:cubicBezTo>
                      <a:pt x="534" y="2461"/>
                      <a:pt x="998" y="2594"/>
                      <a:pt x="1141" y="2594"/>
                    </a:cubicBezTo>
                    <a:cubicBezTo>
                      <a:pt x="1284" y="2594"/>
                      <a:pt x="1579" y="2643"/>
                      <a:pt x="1445" y="2543"/>
                    </a:cubicBezTo>
                    <a:lnTo>
                      <a:pt x="339" y="1995"/>
                    </a:lnTo>
                    <a:cubicBezTo>
                      <a:pt x="240" y="1918"/>
                      <a:pt x="713" y="2072"/>
                      <a:pt x="853" y="2078"/>
                    </a:cubicBezTo>
                    <a:cubicBezTo>
                      <a:pt x="993" y="2084"/>
                      <a:pt x="1303" y="2104"/>
                      <a:pt x="1177" y="2030"/>
                    </a:cubicBezTo>
                    <a:lnTo>
                      <a:pt x="96" y="1636"/>
                    </a:lnTo>
                    <a:cubicBezTo>
                      <a:pt x="0" y="1576"/>
                      <a:pt x="479" y="1670"/>
                      <a:pt x="601" y="1670"/>
                    </a:cubicBezTo>
                    <a:cubicBezTo>
                      <a:pt x="723" y="1670"/>
                      <a:pt x="915" y="1732"/>
                      <a:pt x="831" y="1636"/>
                    </a:cubicBezTo>
                    <a:lnTo>
                      <a:pt x="96" y="1092"/>
                    </a:lnTo>
                    <a:cubicBezTo>
                      <a:pt x="44" y="1014"/>
                      <a:pt x="415" y="1166"/>
                      <a:pt x="517" y="1166"/>
                    </a:cubicBezTo>
                    <a:cubicBezTo>
                      <a:pt x="619" y="1166"/>
                      <a:pt x="737" y="1165"/>
                      <a:pt x="707" y="1092"/>
                    </a:cubicBezTo>
                    <a:lnTo>
                      <a:pt x="339" y="728"/>
                    </a:lnTo>
                    <a:cubicBezTo>
                      <a:pt x="339" y="667"/>
                      <a:pt x="686" y="789"/>
                      <a:pt x="707" y="728"/>
                    </a:cubicBezTo>
                    <a:cubicBezTo>
                      <a:pt x="728" y="667"/>
                      <a:pt x="443" y="394"/>
                      <a:pt x="464" y="364"/>
                    </a:cubicBezTo>
                    <a:cubicBezTo>
                      <a:pt x="485" y="334"/>
                      <a:pt x="770" y="609"/>
                      <a:pt x="831" y="548"/>
                    </a:cubicBezTo>
                    <a:cubicBezTo>
                      <a:pt x="892" y="487"/>
                      <a:pt x="790" y="0"/>
                      <a:pt x="831" y="0"/>
                    </a:cubicBezTo>
                    <a:lnTo>
                      <a:pt x="1075" y="548"/>
                    </a:lnTo>
                    <a:lnTo>
                      <a:pt x="1075" y="184"/>
                    </a:lnTo>
                    <a:cubicBezTo>
                      <a:pt x="1456" y="932"/>
                      <a:pt x="1212" y="868"/>
                      <a:pt x="1396" y="960"/>
                    </a:cubicBezTo>
                    <a:cubicBezTo>
                      <a:pt x="1519" y="1051"/>
                      <a:pt x="1743" y="827"/>
                      <a:pt x="1813" y="728"/>
                    </a:cubicBezTo>
                    <a:cubicBezTo>
                      <a:pt x="1883" y="629"/>
                      <a:pt x="1773" y="364"/>
                      <a:pt x="1813" y="364"/>
                    </a:cubicBezTo>
                    <a:lnTo>
                      <a:pt x="2056" y="728"/>
                    </a:lnTo>
                    <a:cubicBezTo>
                      <a:pt x="2096" y="940"/>
                      <a:pt x="1998" y="1529"/>
                      <a:pt x="2056" y="1636"/>
                    </a:cubicBezTo>
                    <a:cubicBezTo>
                      <a:pt x="2114" y="1743"/>
                      <a:pt x="2339" y="1316"/>
                      <a:pt x="2401" y="1370"/>
                    </a:cubicBezTo>
                    <a:cubicBezTo>
                      <a:pt x="2463" y="1424"/>
                      <a:pt x="2331" y="1914"/>
                      <a:pt x="2425" y="1958"/>
                    </a:cubicBezTo>
                    <a:cubicBezTo>
                      <a:pt x="2519" y="2002"/>
                      <a:pt x="2895" y="1584"/>
                      <a:pt x="2965" y="1634"/>
                    </a:cubicBezTo>
                    <a:cubicBezTo>
                      <a:pt x="3035" y="1684"/>
                      <a:pt x="2745" y="2244"/>
                      <a:pt x="2845" y="2258"/>
                    </a:cubicBezTo>
                    <a:cubicBezTo>
                      <a:pt x="2945" y="2272"/>
                      <a:pt x="3512" y="1641"/>
                      <a:pt x="3565" y="1718"/>
                    </a:cubicBezTo>
                    <a:lnTo>
                      <a:pt x="3161" y="2723"/>
                    </a:lnTo>
                    <a:cubicBezTo>
                      <a:pt x="3147" y="2870"/>
                      <a:pt x="3372" y="2703"/>
                      <a:pt x="3481" y="2603"/>
                    </a:cubicBezTo>
                    <a:cubicBezTo>
                      <a:pt x="3590" y="2503"/>
                      <a:pt x="3789" y="2042"/>
                      <a:pt x="3817" y="2123"/>
                    </a:cubicBezTo>
                    <a:cubicBezTo>
                      <a:pt x="3845" y="2204"/>
                      <a:pt x="3583" y="2967"/>
                      <a:pt x="3651" y="3087"/>
                    </a:cubicBezTo>
                    <a:cubicBezTo>
                      <a:pt x="3719" y="3207"/>
                      <a:pt x="4155" y="2824"/>
                      <a:pt x="4225" y="2843"/>
                    </a:cubicBezTo>
                    <a:cubicBezTo>
                      <a:pt x="4295" y="2862"/>
                      <a:pt x="4001" y="3102"/>
                      <a:pt x="4069" y="3203"/>
                    </a:cubicBezTo>
                    <a:cubicBezTo>
                      <a:pt x="4137" y="3304"/>
                      <a:pt x="5131" y="3436"/>
                      <a:pt x="4632" y="3447"/>
                    </a:cubicBezTo>
                    <a:cubicBezTo>
                      <a:pt x="4152" y="3457"/>
                      <a:pt x="1087" y="3243"/>
                      <a:pt x="1189" y="3263"/>
                    </a:cubicBezTo>
                    <a:close/>
                  </a:path>
                </a:pathLst>
              </a:custGeom>
              <a:solidFill>
                <a:srgbClr val="61CB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96" name="Group 46"/>
            <p:cNvGrpSpPr/>
            <p:nvPr/>
          </p:nvGrpSpPr>
          <p:grpSpPr>
            <a:xfrm>
              <a:off x="3061" y="1865"/>
              <a:ext cx="372" cy="165"/>
              <a:chOff x="18" y="754"/>
              <a:chExt cx="5674" cy="2449"/>
            </a:xfrm>
          </p:grpSpPr>
          <p:grpSp>
            <p:nvGrpSpPr>
              <p:cNvPr id="13975" name="Group 47"/>
              <p:cNvGrpSpPr/>
              <p:nvPr/>
            </p:nvGrpSpPr>
            <p:grpSpPr>
              <a:xfrm>
                <a:off x="18" y="1480"/>
                <a:ext cx="5674" cy="1723"/>
                <a:chOff x="18" y="1480"/>
                <a:chExt cx="5674" cy="1723"/>
              </a:xfrm>
            </p:grpSpPr>
            <p:grpSp>
              <p:nvGrpSpPr>
                <p:cNvPr id="13998" name="Group 48"/>
                <p:cNvGrpSpPr/>
                <p:nvPr/>
              </p:nvGrpSpPr>
              <p:grpSpPr>
                <a:xfrm>
                  <a:off x="280" y="1480"/>
                  <a:ext cx="5412" cy="1723"/>
                  <a:chOff x="280" y="1480"/>
                  <a:chExt cx="5412" cy="1723"/>
                </a:xfrm>
              </p:grpSpPr>
              <p:grpSp>
                <p:nvGrpSpPr>
                  <p:cNvPr id="14002" name="Group 49"/>
                  <p:cNvGrpSpPr/>
                  <p:nvPr/>
                </p:nvGrpSpPr>
                <p:grpSpPr>
                  <a:xfrm>
                    <a:off x="280" y="1480"/>
                    <a:ext cx="2102" cy="1558"/>
                    <a:chOff x="280" y="1480"/>
                    <a:chExt cx="2102" cy="1558"/>
                  </a:xfrm>
                </p:grpSpPr>
                <p:sp>
                  <p:nvSpPr>
                    <p:cNvPr id="14023" name="Rectangle 50"/>
                    <p:cNvSpPr/>
                    <p:nvPr/>
                  </p:nvSpPr>
                  <p:spPr>
                    <a:xfrm>
                      <a:off x="295" y="1480"/>
                      <a:ext cx="2087" cy="1542"/>
                    </a:xfrm>
                    <a:prstGeom prst="rect">
                      <a:avLst/>
                    </a:prstGeom>
                    <a:solidFill>
                      <a:srgbClr val="FFD319"/>
                    </a:solidFill>
                    <a:ln w="9525">
                      <a:noFill/>
                    </a:ln>
                  </p:spPr>
                  <p:txBody>
                    <a:bodyPr wrap="none" anchor="ctr"/>
                    <a:p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14024" name="Rectangle 51"/>
                    <p:cNvSpPr/>
                    <p:nvPr/>
                  </p:nvSpPr>
                  <p:spPr>
                    <a:xfrm>
                      <a:off x="612" y="1797"/>
                      <a:ext cx="1406" cy="544"/>
                    </a:xfrm>
                    <a:prstGeom prst="rect">
                      <a:avLst/>
                    </a:prstGeom>
                    <a:solidFill>
                      <a:srgbClr val="875A2D"/>
                    </a:solidFill>
                    <a:ln w="9525">
                      <a:noFill/>
                    </a:ln>
                  </p:spPr>
                  <p:txBody>
                    <a:bodyPr wrap="none" anchor="ctr"/>
                    <a:p>
                      <a:endParaRPr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14025" name="Line 52"/>
                    <p:cNvSpPr/>
                    <p:nvPr/>
                  </p:nvSpPr>
                  <p:spPr>
                    <a:xfrm>
                      <a:off x="295" y="1797"/>
                      <a:ext cx="2086" cy="0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684522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4026" name="Line 53"/>
                    <p:cNvSpPr/>
                    <p:nvPr/>
                  </p:nvSpPr>
                  <p:spPr>
                    <a:xfrm>
                      <a:off x="280" y="2323"/>
                      <a:ext cx="2086" cy="0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684522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4027" name="Line 54"/>
                    <p:cNvSpPr/>
                    <p:nvPr/>
                  </p:nvSpPr>
                  <p:spPr>
                    <a:xfrm>
                      <a:off x="2033" y="1797"/>
                      <a:ext cx="0" cy="122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684522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4028" name="Line 55"/>
                    <p:cNvSpPr/>
                    <p:nvPr/>
                  </p:nvSpPr>
                  <p:spPr>
                    <a:xfrm>
                      <a:off x="597" y="1813"/>
                      <a:ext cx="0" cy="122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684522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14003" name="Freeform 56"/>
                  <p:cNvSpPr/>
                  <p:nvPr/>
                </p:nvSpPr>
                <p:spPr>
                  <a:xfrm>
                    <a:off x="2381" y="1480"/>
                    <a:ext cx="2676" cy="1542"/>
                  </a:xfrm>
                  <a:custGeom>
                    <a:avLst/>
                    <a:gdLst>
                      <a:gd name="txL" fmla="*/ 0 w 2812"/>
                      <a:gd name="txT" fmla="*/ 0 h 1542"/>
                      <a:gd name="txR" fmla="*/ 2812 w 2812"/>
                      <a:gd name="txB" fmla="*/ 1542 h 1542"/>
                    </a:gdLst>
                    <a:ahLst/>
                    <a:cxnLst>
                      <a:cxn ang="0">
                        <a:pos x="0" y="1542"/>
                      </a:cxn>
                      <a:cxn ang="0">
                        <a:pos x="0" y="0"/>
                      </a:cxn>
                      <a:cxn ang="0">
                        <a:pos x="1892" y="90"/>
                      </a:cxn>
                      <a:cxn ang="0">
                        <a:pos x="1892" y="1224"/>
                      </a:cxn>
                      <a:cxn ang="0">
                        <a:pos x="0" y="1542"/>
                      </a:cxn>
                    </a:cxnLst>
                    <a:rect l="txL" t="txT" r="txR" b="txB"/>
                    <a:pathLst>
                      <a:path w="2812" h="1542">
                        <a:moveTo>
                          <a:pt x="0" y="1542"/>
                        </a:moveTo>
                        <a:lnTo>
                          <a:pt x="0" y="0"/>
                        </a:lnTo>
                        <a:lnTo>
                          <a:pt x="2812" y="90"/>
                        </a:lnTo>
                        <a:lnTo>
                          <a:pt x="2812" y="1224"/>
                        </a:lnTo>
                        <a:lnTo>
                          <a:pt x="0" y="1542"/>
                        </a:lnTo>
                        <a:close/>
                      </a:path>
                    </a:pathLst>
                  </a:custGeom>
                  <a:solidFill>
                    <a:srgbClr val="FFD319">
                      <a:alpha val="100000"/>
                    </a:srgbClr>
                  </a:solidFill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4004" name="Line 57"/>
                  <p:cNvSpPr/>
                  <p:nvPr/>
                </p:nvSpPr>
                <p:spPr>
                  <a:xfrm flipH="1">
                    <a:off x="3904" y="1805"/>
                    <a:ext cx="0" cy="953"/>
                  </a:xfrm>
                  <a:prstGeom prst="line">
                    <a:avLst/>
                  </a:prstGeom>
                  <a:ln w="38100" cap="flat" cmpd="sng">
                    <a:solidFill>
                      <a:srgbClr val="68452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005" name="Freeform 58"/>
                  <p:cNvSpPr/>
                  <p:nvPr/>
                </p:nvSpPr>
                <p:spPr>
                  <a:xfrm>
                    <a:off x="2381" y="1706"/>
                    <a:ext cx="213" cy="1316"/>
                  </a:xfrm>
                  <a:custGeom>
                    <a:avLst/>
                    <a:gdLst>
                      <a:gd name="txL" fmla="*/ 0 w 235"/>
                      <a:gd name="txT" fmla="*/ 0 h 1316"/>
                      <a:gd name="txR" fmla="*/ 235 w 235"/>
                      <a:gd name="txB" fmla="*/ 1316 h 1316"/>
                    </a:gdLst>
                    <a:ahLst/>
                    <a:cxnLst>
                      <a:cxn ang="0">
                        <a:pos x="0" y="1316"/>
                      </a:cxn>
                      <a:cxn ang="0">
                        <a:pos x="0" y="0"/>
                      </a:cxn>
                      <a:cxn ang="0">
                        <a:pos x="108" y="10"/>
                      </a:cxn>
                      <a:cxn ang="0">
                        <a:pos x="103" y="1294"/>
                      </a:cxn>
                      <a:cxn ang="0">
                        <a:pos x="0" y="1316"/>
                      </a:cxn>
                    </a:cxnLst>
                    <a:rect l="txL" t="txT" r="txR" b="txB"/>
                    <a:pathLst>
                      <a:path w="235" h="1316">
                        <a:moveTo>
                          <a:pt x="0" y="1316"/>
                        </a:moveTo>
                        <a:lnTo>
                          <a:pt x="0" y="0"/>
                        </a:lnTo>
                        <a:lnTo>
                          <a:pt x="235" y="10"/>
                        </a:lnTo>
                        <a:lnTo>
                          <a:pt x="227" y="1294"/>
                        </a:lnTo>
                        <a:lnTo>
                          <a:pt x="0" y="1316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4006" name="Group 59"/>
                  <p:cNvGrpSpPr/>
                  <p:nvPr/>
                </p:nvGrpSpPr>
                <p:grpSpPr>
                  <a:xfrm>
                    <a:off x="3904" y="1813"/>
                    <a:ext cx="577" cy="935"/>
                    <a:chOff x="4059" y="1805"/>
                    <a:chExt cx="635" cy="935"/>
                  </a:xfrm>
                </p:grpSpPr>
                <p:sp>
                  <p:nvSpPr>
                    <p:cNvPr id="14020" name="Freeform 60" descr="新闻纸"/>
                    <p:cNvSpPr/>
                    <p:nvPr/>
                  </p:nvSpPr>
                  <p:spPr>
                    <a:xfrm>
                      <a:off x="4059" y="1805"/>
                      <a:ext cx="225" cy="935"/>
                    </a:xfrm>
                    <a:custGeom>
                      <a:avLst/>
                      <a:gdLst>
                        <a:gd name="txL" fmla="*/ 0 w 225"/>
                        <a:gd name="txT" fmla="*/ 0 h 935"/>
                        <a:gd name="txR" fmla="*/ 225 w 225"/>
                        <a:gd name="txB" fmla="*/ 935 h 935"/>
                      </a:gdLst>
                      <a:ahLst/>
                      <a:cxnLst>
                        <a:cxn ang="0">
                          <a:pos x="5" y="935"/>
                        </a:cxn>
                        <a:cxn ang="0">
                          <a:pos x="0" y="0"/>
                        </a:cxn>
                        <a:cxn ang="0">
                          <a:pos x="225" y="11"/>
                        </a:cxn>
                        <a:cxn ang="0">
                          <a:pos x="225" y="907"/>
                        </a:cxn>
                        <a:cxn ang="0">
                          <a:pos x="5" y="935"/>
                        </a:cxn>
                      </a:cxnLst>
                      <a:rect l="txL" t="txT" r="txR" b="txB"/>
                      <a:pathLst>
                        <a:path w="225" h="935">
                          <a:moveTo>
                            <a:pt x="5" y="935"/>
                          </a:moveTo>
                          <a:lnTo>
                            <a:pt x="0" y="0"/>
                          </a:lnTo>
                          <a:lnTo>
                            <a:pt x="225" y="11"/>
                          </a:lnTo>
                          <a:lnTo>
                            <a:pt x="225" y="907"/>
                          </a:lnTo>
                          <a:lnTo>
                            <a:pt x="5" y="935"/>
                          </a:lnTo>
                          <a:close/>
                        </a:path>
                      </a:pathLst>
                    </a:custGeom>
                    <a:blipFill rotWithShape="1">
                      <a:blip r:embed="rId1"/>
                    </a:blipFill>
                    <a:ln w="38100" cap="flat" cmpd="sng">
                      <a:solidFill>
                        <a:srgbClr val="68452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4021" name="Freeform 61"/>
                    <p:cNvSpPr/>
                    <p:nvPr/>
                  </p:nvSpPr>
                  <p:spPr>
                    <a:xfrm>
                      <a:off x="4291" y="1817"/>
                      <a:ext cx="177" cy="887"/>
                    </a:xfrm>
                    <a:custGeom>
                      <a:avLst/>
                      <a:gdLst>
                        <a:gd name="txL" fmla="*/ 0 w 225"/>
                        <a:gd name="txT" fmla="*/ 0 h 935"/>
                        <a:gd name="txR" fmla="*/ 225 w 225"/>
                        <a:gd name="txB" fmla="*/ 935 h 935"/>
                      </a:gdLst>
                      <a:ahLst/>
                      <a:cxnLst>
                        <a:cxn ang="0">
                          <a:pos x="2" y="613"/>
                        </a:cxn>
                        <a:cxn ang="0">
                          <a:pos x="0" y="0"/>
                        </a:cxn>
                        <a:cxn ang="0">
                          <a:pos x="33" y="9"/>
                        </a:cxn>
                        <a:cxn ang="0">
                          <a:pos x="33" y="594"/>
                        </a:cxn>
                        <a:cxn ang="0">
                          <a:pos x="2" y="613"/>
                        </a:cxn>
                      </a:cxnLst>
                      <a:rect l="txL" t="txT" r="txR" b="txB"/>
                      <a:pathLst>
                        <a:path w="225" h="935">
                          <a:moveTo>
                            <a:pt x="5" y="935"/>
                          </a:moveTo>
                          <a:lnTo>
                            <a:pt x="0" y="0"/>
                          </a:lnTo>
                          <a:lnTo>
                            <a:pt x="225" y="11"/>
                          </a:lnTo>
                          <a:lnTo>
                            <a:pt x="225" y="907"/>
                          </a:lnTo>
                          <a:lnTo>
                            <a:pt x="5" y="935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38100" cap="flat" cmpd="sng">
                      <a:solidFill>
                        <a:srgbClr val="68452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14022" name="Freeform 62" descr="新闻纸"/>
                    <p:cNvSpPr/>
                    <p:nvPr/>
                  </p:nvSpPr>
                  <p:spPr>
                    <a:xfrm>
                      <a:off x="4475" y="1825"/>
                      <a:ext cx="219" cy="867"/>
                    </a:xfrm>
                    <a:custGeom>
                      <a:avLst/>
                      <a:gdLst>
                        <a:gd name="txL" fmla="*/ 0 w 225"/>
                        <a:gd name="txT" fmla="*/ 0 h 935"/>
                        <a:gd name="txR" fmla="*/ 225 w 225"/>
                        <a:gd name="txB" fmla="*/ 935 h 935"/>
                      </a:gdLst>
                      <a:ahLst/>
                      <a:cxnLst>
                        <a:cxn ang="0">
                          <a:pos x="5" y="512"/>
                        </a:cxn>
                        <a:cxn ang="0">
                          <a:pos x="0" y="0"/>
                        </a:cxn>
                        <a:cxn ang="0">
                          <a:pos x="181" y="6"/>
                        </a:cxn>
                        <a:cxn ang="0">
                          <a:pos x="181" y="495"/>
                        </a:cxn>
                        <a:cxn ang="0">
                          <a:pos x="5" y="512"/>
                        </a:cxn>
                      </a:cxnLst>
                      <a:rect l="txL" t="txT" r="txR" b="txB"/>
                      <a:pathLst>
                        <a:path w="225" h="935">
                          <a:moveTo>
                            <a:pt x="5" y="935"/>
                          </a:moveTo>
                          <a:lnTo>
                            <a:pt x="0" y="0"/>
                          </a:lnTo>
                          <a:lnTo>
                            <a:pt x="225" y="11"/>
                          </a:lnTo>
                          <a:lnTo>
                            <a:pt x="225" y="907"/>
                          </a:lnTo>
                          <a:lnTo>
                            <a:pt x="5" y="935"/>
                          </a:lnTo>
                          <a:close/>
                        </a:path>
                      </a:pathLst>
                    </a:custGeom>
                    <a:blipFill rotWithShape="1">
                      <a:blip r:embed="rId1"/>
                    </a:blipFill>
                    <a:ln w="38100" cap="flat" cmpd="sng">
                      <a:solidFill>
                        <a:srgbClr val="68452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4007" name="Line 63"/>
                  <p:cNvSpPr/>
                  <p:nvPr/>
                </p:nvSpPr>
                <p:spPr>
                  <a:xfrm>
                    <a:off x="3123" y="1805"/>
                    <a:ext cx="493" cy="0"/>
                  </a:xfrm>
                  <a:prstGeom prst="line">
                    <a:avLst/>
                  </a:prstGeom>
                  <a:ln w="38100" cap="flat" cmpd="sng">
                    <a:solidFill>
                      <a:srgbClr val="68452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008" name="Line 64"/>
                  <p:cNvSpPr/>
                  <p:nvPr/>
                </p:nvSpPr>
                <p:spPr>
                  <a:xfrm>
                    <a:off x="3609" y="1797"/>
                    <a:ext cx="0" cy="998"/>
                  </a:xfrm>
                  <a:prstGeom prst="line">
                    <a:avLst/>
                  </a:prstGeom>
                  <a:ln w="38100" cap="flat" cmpd="sng">
                    <a:solidFill>
                      <a:srgbClr val="68452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009" name="Line 65"/>
                  <p:cNvSpPr/>
                  <p:nvPr/>
                </p:nvSpPr>
                <p:spPr>
                  <a:xfrm flipV="1">
                    <a:off x="3081" y="2213"/>
                    <a:ext cx="535" cy="46"/>
                  </a:xfrm>
                  <a:prstGeom prst="line">
                    <a:avLst/>
                  </a:prstGeom>
                  <a:ln w="38100" cap="flat" cmpd="sng">
                    <a:solidFill>
                      <a:srgbClr val="68452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010" name="Line 66"/>
                  <p:cNvSpPr/>
                  <p:nvPr/>
                </p:nvSpPr>
                <p:spPr>
                  <a:xfrm flipV="1">
                    <a:off x="3123" y="2614"/>
                    <a:ext cx="1934" cy="234"/>
                  </a:xfrm>
                  <a:prstGeom prst="line">
                    <a:avLst/>
                  </a:prstGeom>
                  <a:ln w="38100" cap="flat" cmpd="sng">
                    <a:solidFill>
                      <a:srgbClr val="68452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011" name="Line 67"/>
                  <p:cNvSpPr/>
                  <p:nvPr/>
                </p:nvSpPr>
                <p:spPr>
                  <a:xfrm>
                    <a:off x="3616" y="1818"/>
                    <a:ext cx="288" cy="0"/>
                  </a:xfrm>
                  <a:prstGeom prst="line">
                    <a:avLst/>
                  </a:prstGeom>
                  <a:ln w="38100" cap="flat" cmpd="sng">
                    <a:solidFill>
                      <a:srgbClr val="68452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012" name="Line 68"/>
                  <p:cNvSpPr/>
                  <p:nvPr/>
                </p:nvSpPr>
                <p:spPr>
                  <a:xfrm flipV="1">
                    <a:off x="4481" y="1570"/>
                    <a:ext cx="0" cy="1089"/>
                  </a:xfrm>
                  <a:prstGeom prst="line">
                    <a:avLst/>
                  </a:prstGeom>
                  <a:ln w="38100" cap="flat" cmpd="sng">
                    <a:solidFill>
                      <a:srgbClr val="68452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013" name="Freeform 69" descr="胡桃"/>
                  <p:cNvSpPr/>
                  <p:nvPr/>
                </p:nvSpPr>
                <p:spPr>
                  <a:xfrm>
                    <a:off x="2587" y="1712"/>
                    <a:ext cx="576" cy="1284"/>
                  </a:xfrm>
                  <a:custGeom>
                    <a:avLst/>
                    <a:gdLst>
                      <a:gd name="txL" fmla="*/ 0 w 726"/>
                      <a:gd name="txT" fmla="*/ 0 h 1284"/>
                      <a:gd name="txR" fmla="*/ 726 w 726"/>
                      <a:gd name="txB" fmla="*/ 1284 h 1284"/>
                    </a:gdLst>
                    <a:ahLst/>
                    <a:cxnLst>
                      <a:cxn ang="0">
                        <a:pos x="2" y="1284"/>
                      </a:cxn>
                      <a:cxn ang="0">
                        <a:pos x="0" y="0"/>
                      </a:cxn>
                      <a:cxn ang="0">
                        <a:pos x="113" y="4"/>
                      </a:cxn>
                      <a:cxn ang="0">
                        <a:pos x="114" y="1260"/>
                      </a:cxn>
                      <a:cxn ang="0">
                        <a:pos x="2" y="1284"/>
                      </a:cxn>
                    </a:cxnLst>
                    <a:rect l="txL" t="txT" r="txR" b="txB"/>
                    <a:pathLst>
                      <a:path w="726" h="1284">
                        <a:moveTo>
                          <a:pt x="4" y="1284"/>
                        </a:moveTo>
                        <a:lnTo>
                          <a:pt x="0" y="0"/>
                        </a:lnTo>
                        <a:lnTo>
                          <a:pt x="717" y="4"/>
                        </a:lnTo>
                        <a:lnTo>
                          <a:pt x="726" y="1260"/>
                        </a:lnTo>
                        <a:lnTo>
                          <a:pt x="4" y="1284"/>
                        </a:lnTo>
                        <a:close/>
                      </a:path>
                    </a:pathLst>
                  </a:custGeom>
                  <a:blipFill rotWithShape="1">
                    <a:blip r:embed="rId2"/>
                  </a:blipFill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4014" name="Line 70"/>
                  <p:cNvSpPr/>
                  <p:nvPr/>
                </p:nvSpPr>
                <p:spPr>
                  <a:xfrm rot="-173914">
                    <a:off x="4481" y="2160"/>
                    <a:ext cx="576" cy="0"/>
                  </a:xfrm>
                  <a:prstGeom prst="line">
                    <a:avLst/>
                  </a:prstGeom>
                  <a:ln w="38100" cap="flat" cmpd="sng">
                    <a:solidFill>
                      <a:srgbClr val="68452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015" name="Freeform 71" descr="胡桃"/>
                  <p:cNvSpPr/>
                  <p:nvPr/>
                </p:nvSpPr>
                <p:spPr>
                  <a:xfrm>
                    <a:off x="5012" y="1570"/>
                    <a:ext cx="408" cy="1134"/>
                  </a:xfrm>
                  <a:custGeom>
                    <a:avLst/>
                    <a:gdLst>
                      <a:gd name="txL" fmla="*/ 0 w 726"/>
                      <a:gd name="txT" fmla="*/ 0 h 1284"/>
                      <a:gd name="txR" fmla="*/ 726 w 726"/>
                      <a:gd name="txB" fmla="*/ 1284 h 1284"/>
                    </a:gdLst>
                    <a:ahLst/>
                    <a:cxnLst>
                      <a:cxn ang="0">
                        <a:pos x="1" y="476"/>
                      </a:cxn>
                      <a:cxn ang="0">
                        <a:pos x="0" y="0"/>
                      </a:cxn>
                      <a:cxn ang="0">
                        <a:pos x="7" y="4"/>
                      </a:cxn>
                      <a:cxn ang="0">
                        <a:pos x="7" y="466"/>
                      </a:cxn>
                      <a:cxn ang="0">
                        <a:pos x="1" y="476"/>
                      </a:cxn>
                    </a:cxnLst>
                    <a:rect l="txL" t="txT" r="txR" b="txB"/>
                    <a:pathLst>
                      <a:path w="726" h="1284">
                        <a:moveTo>
                          <a:pt x="4" y="1284"/>
                        </a:moveTo>
                        <a:lnTo>
                          <a:pt x="0" y="0"/>
                        </a:lnTo>
                        <a:lnTo>
                          <a:pt x="717" y="4"/>
                        </a:lnTo>
                        <a:lnTo>
                          <a:pt x="726" y="1260"/>
                        </a:lnTo>
                        <a:lnTo>
                          <a:pt x="4" y="1284"/>
                        </a:lnTo>
                        <a:close/>
                      </a:path>
                    </a:pathLst>
                  </a:custGeom>
                  <a:blipFill rotWithShape="1">
                    <a:blip r:embed="rId2"/>
                  </a:blipFill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4016" name="Freeform 72"/>
                  <p:cNvSpPr/>
                  <p:nvPr/>
                </p:nvSpPr>
                <p:spPr>
                  <a:xfrm>
                    <a:off x="2375" y="2659"/>
                    <a:ext cx="3311" cy="544"/>
                  </a:xfrm>
                  <a:custGeom>
                    <a:avLst/>
                    <a:gdLst>
                      <a:gd name="txL" fmla="*/ 0 w 3311"/>
                      <a:gd name="txT" fmla="*/ 0 h 544"/>
                      <a:gd name="txR" fmla="*/ 3311 w 3311"/>
                      <a:gd name="txB" fmla="*/ 544 h 544"/>
                    </a:gdLst>
                    <a:ahLst/>
                    <a:cxnLst>
                      <a:cxn ang="0">
                        <a:pos x="0" y="363"/>
                      </a:cxn>
                      <a:cxn ang="0">
                        <a:pos x="3039" y="0"/>
                      </a:cxn>
                      <a:cxn ang="0">
                        <a:pos x="3311" y="91"/>
                      </a:cxn>
                      <a:cxn ang="0">
                        <a:pos x="45" y="544"/>
                      </a:cxn>
                      <a:cxn ang="0">
                        <a:pos x="0" y="363"/>
                      </a:cxn>
                    </a:cxnLst>
                    <a:rect l="txL" t="txT" r="txR" b="txB"/>
                    <a:pathLst>
                      <a:path w="3311" h="544">
                        <a:moveTo>
                          <a:pt x="0" y="363"/>
                        </a:moveTo>
                        <a:lnTo>
                          <a:pt x="3039" y="0"/>
                        </a:lnTo>
                        <a:lnTo>
                          <a:pt x="3311" y="91"/>
                        </a:lnTo>
                        <a:lnTo>
                          <a:pt x="45" y="544"/>
                        </a:lnTo>
                        <a:lnTo>
                          <a:pt x="0" y="363"/>
                        </a:lnTo>
                        <a:close/>
                      </a:path>
                    </a:pathLst>
                  </a:custGeom>
                  <a:solidFill>
                    <a:srgbClr val="8A5C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4017" name="Freeform 73"/>
                  <p:cNvSpPr/>
                  <p:nvPr/>
                </p:nvSpPr>
                <p:spPr>
                  <a:xfrm>
                    <a:off x="5420" y="2568"/>
                    <a:ext cx="272" cy="182"/>
                  </a:xfrm>
                  <a:custGeom>
                    <a:avLst/>
                    <a:gdLst>
                      <a:gd name="txL" fmla="*/ 0 w 272"/>
                      <a:gd name="txT" fmla="*/ 0 h 182"/>
                      <a:gd name="txR" fmla="*/ 272 w 272"/>
                      <a:gd name="txB" fmla="*/ 182 h 182"/>
                    </a:gdLst>
                    <a:ahLst/>
                    <a:cxnLst>
                      <a:cxn ang="0">
                        <a:pos x="272" y="182"/>
                      </a:cxn>
                      <a:cxn ang="0">
                        <a:pos x="0" y="91"/>
                      </a:cxn>
                      <a:cxn ang="0">
                        <a:pos x="0" y="0"/>
                      </a:cxn>
                      <a:cxn ang="0">
                        <a:pos x="272" y="182"/>
                      </a:cxn>
                    </a:cxnLst>
                    <a:rect l="txL" t="txT" r="txR" b="txB"/>
                    <a:pathLst>
                      <a:path w="272" h="182">
                        <a:moveTo>
                          <a:pt x="272" y="182"/>
                        </a:moveTo>
                        <a:lnTo>
                          <a:pt x="0" y="91"/>
                        </a:lnTo>
                        <a:lnTo>
                          <a:pt x="0" y="0"/>
                        </a:lnTo>
                        <a:lnTo>
                          <a:pt x="272" y="182"/>
                        </a:lnTo>
                        <a:close/>
                      </a:path>
                    </a:pathLst>
                  </a:custGeom>
                  <a:solidFill>
                    <a:srgbClr val="68452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4018" name="Freeform 74"/>
                  <p:cNvSpPr/>
                  <p:nvPr/>
                </p:nvSpPr>
                <p:spPr>
                  <a:xfrm>
                    <a:off x="2381" y="2659"/>
                    <a:ext cx="3186" cy="431"/>
                  </a:xfrm>
                  <a:custGeom>
                    <a:avLst/>
                    <a:gdLst>
                      <a:gd name="txL" fmla="*/ 0 w 3186"/>
                      <a:gd name="txT" fmla="*/ 0 h 431"/>
                      <a:gd name="txR" fmla="*/ 3186 w 3186"/>
                      <a:gd name="txB" fmla="*/ 431 h 431"/>
                    </a:gdLst>
                    <a:ahLst/>
                    <a:cxnLst>
                      <a:cxn ang="0">
                        <a:pos x="0" y="363"/>
                      </a:cxn>
                      <a:cxn ang="0">
                        <a:pos x="3039" y="0"/>
                      </a:cxn>
                      <a:cxn ang="0">
                        <a:pos x="3175" y="45"/>
                      </a:cxn>
                      <a:cxn ang="0">
                        <a:pos x="3145" y="29"/>
                      </a:cxn>
                      <a:cxn ang="0">
                        <a:pos x="3133" y="29"/>
                      </a:cxn>
                      <a:cxn ang="0">
                        <a:pos x="13" y="431"/>
                      </a:cxn>
                      <a:cxn ang="0">
                        <a:pos x="0" y="363"/>
                      </a:cxn>
                    </a:cxnLst>
                    <a:rect l="txL" t="txT" r="txR" b="txB"/>
                    <a:pathLst>
                      <a:path w="3186" h="431">
                        <a:moveTo>
                          <a:pt x="0" y="363"/>
                        </a:moveTo>
                        <a:lnTo>
                          <a:pt x="3039" y="0"/>
                        </a:lnTo>
                        <a:cubicBezTo>
                          <a:pt x="3084" y="15"/>
                          <a:pt x="3129" y="32"/>
                          <a:pt x="3175" y="45"/>
                        </a:cubicBezTo>
                        <a:cubicBezTo>
                          <a:pt x="3186" y="48"/>
                          <a:pt x="3156" y="33"/>
                          <a:pt x="3145" y="29"/>
                        </a:cubicBezTo>
                        <a:cubicBezTo>
                          <a:pt x="3141" y="28"/>
                          <a:pt x="3137" y="29"/>
                          <a:pt x="3133" y="29"/>
                        </a:cubicBezTo>
                        <a:lnTo>
                          <a:pt x="13" y="431"/>
                        </a:lnTo>
                        <a:lnTo>
                          <a:pt x="0" y="36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CC00">
                          <a:alpha val="21001"/>
                        </a:srgbClr>
                      </a:gs>
                      <a:gs pos="100000">
                        <a:srgbClr val="AD7339">
                          <a:alpha val="7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4019" name="Oval 75"/>
                  <p:cNvSpPr/>
                  <p:nvPr/>
                </p:nvSpPr>
                <p:spPr>
                  <a:xfrm>
                    <a:off x="4694" y="2036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>
                          <a:alpha val="40999"/>
                        </a:srgbClr>
                      </a:gs>
                      <a:gs pos="100000">
                        <a:srgbClr val="AD7339">
                          <a:alpha val="75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sp>
              <p:nvSpPr>
                <p:cNvPr id="13999" name="Freeform 76"/>
                <p:cNvSpPr/>
                <p:nvPr/>
              </p:nvSpPr>
              <p:spPr>
                <a:xfrm>
                  <a:off x="18" y="3022"/>
                  <a:ext cx="2408" cy="181"/>
                </a:xfrm>
                <a:custGeom>
                  <a:avLst/>
                  <a:gdLst>
                    <a:gd name="txL" fmla="*/ 0 w 2405"/>
                    <a:gd name="txT" fmla="*/ 0 h 196"/>
                    <a:gd name="txR" fmla="*/ 2405 w 2405"/>
                    <a:gd name="txB" fmla="*/ 196 h 196"/>
                  </a:gdLst>
                  <a:ahLst/>
                  <a:cxnLst>
                    <a:cxn ang="0">
                      <a:pos x="277" y="0"/>
                    </a:cxn>
                    <a:cxn ang="0">
                      <a:pos x="0" y="103"/>
                    </a:cxn>
                    <a:cxn ang="0">
                      <a:pos x="2429" y="103"/>
                    </a:cxn>
                    <a:cxn ang="0">
                      <a:pos x="2387" y="0"/>
                    </a:cxn>
                    <a:cxn ang="0">
                      <a:pos x="277" y="0"/>
                    </a:cxn>
                  </a:cxnLst>
                  <a:rect l="txL" t="txT" r="txR" b="txB"/>
                  <a:pathLst>
                    <a:path w="2405" h="196">
                      <a:moveTo>
                        <a:pt x="277" y="0"/>
                      </a:moveTo>
                      <a:lnTo>
                        <a:pt x="0" y="196"/>
                      </a:lnTo>
                      <a:lnTo>
                        <a:pt x="2405" y="196"/>
                      </a:lnTo>
                      <a:lnTo>
                        <a:pt x="2363" y="0"/>
                      </a:lnTo>
                      <a:lnTo>
                        <a:pt x="277" y="0"/>
                      </a:lnTo>
                      <a:close/>
                    </a:path>
                  </a:pathLst>
                </a:custGeom>
                <a:solidFill>
                  <a:srgbClr val="8A5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000" name="Freeform 77"/>
                <p:cNvSpPr/>
                <p:nvPr/>
              </p:nvSpPr>
              <p:spPr>
                <a:xfrm>
                  <a:off x="212" y="3022"/>
                  <a:ext cx="2180" cy="70"/>
                </a:xfrm>
                <a:custGeom>
                  <a:avLst/>
                  <a:gdLst>
                    <a:gd name="txL" fmla="*/ 0 w 2180"/>
                    <a:gd name="txT" fmla="*/ 0 h 70"/>
                    <a:gd name="txR" fmla="*/ 2180 w 2180"/>
                    <a:gd name="txB" fmla="*/ 70 h 70"/>
                  </a:gdLst>
                  <a:ahLst/>
                  <a:cxnLst>
                    <a:cxn ang="0">
                      <a:pos x="83" y="0"/>
                    </a:cxn>
                    <a:cxn ang="0">
                      <a:pos x="0" y="54"/>
                    </a:cxn>
                    <a:cxn ang="0">
                      <a:pos x="2180" y="70"/>
                    </a:cxn>
                    <a:cxn ang="0">
                      <a:pos x="2169" y="0"/>
                    </a:cxn>
                    <a:cxn ang="0">
                      <a:pos x="83" y="0"/>
                    </a:cxn>
                  </a:cxnLst>
                  <a:rect l="txL" t="txT" r="txR" b="txB"/>
                  <a:pathLst>
                    <a:path w="2180" h="70">
                      <a:moveTo>
                        <a:pt x="83" y="0"/>
                      </a:moveTo>
                      <a:lnTo>
                        <a:pt x="0" y="54"/>
                      </a:lnTo>
                      <a:lnTo>
                        <a:pt x="2180" y="70"/>
                      </a:lnTo>
                      <a:lnTo>
                        <a:pt x="2169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AD733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001" name="Freeform 78"/>
                <p:cNvSpPr/>
                <p:nvPr/>
              </p:nvSpPr>
              <p:spPr>
                <a:xfrm>
                  <a:off x="22" y="2886"/>
                  <a:ext cx="273" cy="317"/>
                </a:xfrm>
                <a:custGeom>
                  <a:avLst/>
                  <a:gdLst>
                    <a:gd name="txL" fmla="*/ 0 w 273"/>
                    <a:gd name="txT" fmla="*/ 0 h 317"/>
                    <a:gd name="txR" fmla="*/ 273 w 273"/>
                    <a:gd name="txB" fmla="*/ 317 h 317"/>
                  </a:gdLst>
                  <a:ahLst/>
                  <a:cxnLst>
                    <a:cxn ang="0">
                      <a:pos x="0" y="317"/>
                    </a:cxn>
                    <a:cxn ang="0">
                      <a:pos x="273" y="136"/>
                    </a:cxn>
                    <a:cxn ang="0">
                      <a:pos x="273" y="0"/>
                    </a:cxn>
                    <a:cxn ang="0">
                      <a:pos x="0" y="317"/>
                    </a:cxn>
                  </a:cxnLst>
                  <a:rect l="txL" t="txT" r="txR" b="txB"/>
                  <a:pathLst>
                    <a:path w="273" h="317">
                      <a:moveTo>
                        <a:pt x="0" y="317"/>
                      </a:moveTo>
                      <a:lnTo>
                        <a:pt x="273" y="136"/>
                      </a:lnTo>
                      <a:lnTo>
                        <a:pt x="273" y="0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solidFill>
                  <a:srgbClr val="68452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976" name="Group 79"/>
              <p:cNvGrpSpPr/>
              <p:nvPr/>
            </p:nvGrpSpPr>
            <p:grpSpPr>
              <a:xfrm>
                <a:off x="64" y="754"/>
                <a:ext cx="2343" cy="876"/>
                <a:chOff x="64" y="754"/>
                <a:chExt cx="2343" cy="876"/>
              </a:xfrm>
            </p:grpSpPr>
            <p:sp>
              <p:nvSpPr>
                <p:cNvPr id="13988" name="Freeform 80"/>
                <p:cNvSpPr/>
                <p:nvPr/>
              </p:nvSpPr>
              <p:spPr>
                <a:xfrm>
                  <a:off x="64" y="1352"/>
                  <a:ext cx="2340" cy="278"/>
                </a:xfrm>
                <a:custGeom>
                  <a:avLst/>
                  <a:gdLst>
                    <a:gd name="txL" fmla="*/ 0 w 2340"/>
                    <a:gd name="txT" fmla="*/ 0 h 278"/>
                    <a:gd name="txR" fmla="*/ 2340 w 2340"/>
                    <a:gd name="txB" fmla="*/ 278 h 278"/>
                  </a:gdLst>
                  <a:ahLst/>
                  <a:cxnLst>
                    <a:cxn ang="0">
                      <a:pos x="80" y="231"/>
                    </a:cxn>
                    <a:cxn ang="0">
                      <a:pos x="170" y="186"/>
                    </a:cxn>
                    <a:cxn ang="0">
                      <a:pos x="216" y="231"/>
                    </a:cxn>
                    <a:cxn ang="0">
                      <a:pos x="261" y="186"/>
                    </a:cxn>
                    <a:cxn ang="0">
                      <a:pos x="352" y="231"/>
                    </a:cxn>
                    <a:cxn ang="0">
                      <a:pos x="397" y="186"/>
                    </a:cxn>
                    <a:cxn ang="0">
                      <a:pos x="443" y="231"/>
                    </a:cxn>
                    <a:cxn ang="0">
                      <a:pos x="488" y="186"/>
                    </a:cxn>
                    <a:cxn ang="0">
                      <a:pos x="579" y="231"/>
                    </a:cxn>
                    <a:cxn ang="0">
                      <a:pos x="624" y="186"/>
                    </a:cxn>
                    <a:cxn ang="0">
                      <a:pos x="715" y="231"/>
                    </a:cxn>
                    <a:cxn ang="0">
                      <a:pos x="805" y="186"/>
                    </a:cxn>
                    <a:cxn ang="0">
                      <a:pos x="851" y="231"/>
                    </a:cxn>
                    <a:cxn ang="0">
                      <a:pos x="896" y="186"/>
                    </a:cxn>
                    <a:cxn ang="0">
                      <a:pos x="987" y="231"/>
                    </a:cxn>
                    <a:cxn ang="0">
                      <a:pos x="1032" y="186"/>
                    </a:cxn>
                    <a:cxn ang="0">
                      <a:pos x="1078" y="276"/>
                    </a:cxn>
                    <a:cxn ang="0">
                      <a:pos x="1180" y="198"/>
                    </a:cxn>
                    <a:cxn ang="0">
                      <a:pos x="1259" y="231"/>
                    </a:cxn>
                    <a:cxn ang="0">
                      <a:pos x="1304" y="186"/>
                    </a:cxn>
                    <a:cxn ang="0">
                      <a:pos x="1350" y="231"/>
                    </a:cxn>
                    <a:cxn ang="0">
                      <a:pos x="1412" y="206"/>
                    </a:cxn>
                    <a:cxn ang="0">
                      <a:pos x="1448" y="246"/>
                    </a:cxn>
                    <a:cxn ang="0">
                      <a:pos x="1488" y="194"/>
                    </a:cxn>
                    <a:cxn ang="0">
                      <a:pos x="1576" y="258"/>
                    </a:cxn>
                    <a:cxn ang="0">
                      <a:pos x="1628" y="258"/>
                    </a:cxn>
                    <a:cxn ang="0">
                      <a:pos x="1668" y="206"/>
                    </a:cxn>
                    <a:cxn ang="0">
                      <a:pos x="1724" y="274"/>
                    </a:cxn>
                    <a:cxn ang="0">
                      <a:pos x="1758" y="186"/>
                    </a:cxn>
                    <a:cxn ang="0">
                      <a:pos x="1849" y="231"/>
                    </a:cxn>
                    <a:cxn ang="0">
                      <a:pos x="1894" y="186"/>
                    </a:cxn>
                    <a:cxn ang="0">
                      <a:pos x="1985" y="231"/>
                    </a:cxn>
                    <a:cxn ang="0">
                      <a:pos x="2030" y="186"/>
                    </a:cxn>
                    <a:cxn ang="0">
                      <a:pos x="2076" y="231"/>
                    </a:cxn>
                    <a:cxn ang="0">
                      <a:pos x="2121" y="186"/>
                    </a:cxn>
                    <a:cxn ang="0">
                      <a:pos x="2132" y="182"/>
                    </a:cxn>
                    <a:cxn ang="0">
                      <a:pos x="2144" y="198"/>
                    </a:cxn>
                    <a:cxn ang="0">
                      <a:pos x="2212" y="231"/>
                    </a:cxn>
                    <a:cxn ang="0">
                      <a:pos x="2257" y="186"/>
                    </a:cxn>
                    <a:cxn ang="0">
                      <a:pos x="2302" y="231"/>
                    </a:cxn>
                    <a:cxn ang="0">
                      <a:pos x="2302" y="186"/>
                    </a:cxn>
                    <a:cxn ang="0">
                      <a:pos x="2340" y="224"/>
                    </a:cxn>
                    <a:cxn ang="0">
                      <a:pos x="2316" y="4"/>
                    </a:cxn>
                    <a:cxn ang="0">
                      <a:pos x="544" y="0"/>
                    </a:cxn>
                    <a:cxn ang="0">
                      <a:pos x="204" y="12"/>
                    </a:cxn>
                    <a:cxn ang="0">
                      <a:pos x="84" y="72"/>
                    </a:cxn>
                    <a:cxn ang="0">
                      <a:pos x="0" y="220"/>
                    </a:cxn>
                    <a:cxn ang="0">
                      <a:pos x="80" y="231"/>
                    </a:cxn>
                  </a:cxnLst>
                  <a:rect l="txL" t="txT" r="txR" b="txB"/>
                  <a:pathLst>
                    <a:path w="2340" h="278">
                      <a:moveTo>
                        <a:pt x="80" y="231"/>
                      </a:moveTo>
                      <a:cubicBezTo>
                        <a:pt x="103" y="224"/>
                        <a:pt x="147" y="186"/>
                        <a:pt x="170" y="186"/>
                      </a:cubicBezTo>
                      <a:cubicBezTo>
                        <a:pt x="193" y="186"/>
                        <a:pt x="201" y="231"/>
                        <a:pt x="216" y="231"/>
                      </a:cubicBezTo>
                      <a:cubicBezTo>
                        <a:pt x="231" y="231"/>
                        <a:pt x="238" y="186"/>
                        <a:pt x="261" y="186"/>
                      </a:cubicBezTo>
                      <a:cubicBezTo>
                        <a:pt x="284" y="186"/>
                        <a:pt x="329" y="231"/>
                        <a:pt x="352" y="231"/>
                      </a:cubicBezTo>
                      <a:cubicBezTo>
                        <a:pt x="375" y="231"/>
                        <a:pt x="382" y="186"/>
                        <a:pt x="397" y="186"/>
                      </a:cubicBezTo>
                      <a:cubicBezTo>
                        <a:pt x="412" y="186"/>
                        <a:pt x="428" y="231"/>
                        <a:pt x="443" y="231"/>
                      </a:cubicBezTo>
                      <a:cubicBezTo>
                        <a:pt x="458" y="231"/>
                        <a:pt x="465" y="186"/>
                        <a:pt x="488" y="186"/>
                      </a:cubicBezTo>
                      <a:cubicBezTo>
                        <a:pt x="511" y="186"/>
                        <a:pt x="556" y="231"/>
                        <a:pt x="579" y="231"/>
                      </a:cubicBezTo>
                      <a:cubicBezTo>
                        <a:pt x="602" y="231"/>
                        <a:pt x="601" y="186"/>
                        <a:pt x="624" y="186"/>
                      </a:cubicBezTo>
                      <a:cubicBezTo>
                        <a:pt x="647" y="186"/>
                        <a:pt x="685" y="231"/>
                        <a:pt x="715" y="231"/>
                      </a:cubicBezTo>
                      <a:cubicBezTo>
                        <a:pt x="745" y="231"/>
                        <a:pt x="782" y="186"/>
                        <a:pt x="805" y="186"/>
                      </a:cubicBezTo>
                      <a:cubicBezTo>
                        <a:pt x="828" y="186"/>
                        <a:pt x="836" y="231"/>
                        <a:pt x="851" y="231"/>
                      </a:cubicBezTo>
                      <a:cubicBezTo>
                        <a:pt x="866" y="231"/>
                        <a:pt x="873" y="186"/>
                        <a:pt x="896" y="186"/>
                      </a:cubicBezTo>
                      <a:cubicBezTo>
                        <a:pt x="919" y="186"/>
                        <a:pt x="964" y="231"/>
                        <a:pt x="987" y="231"/>
                      </a:cubicBezTo>
                      <a:cubicBezTo>
                        <a:pt x="1010" y="231"/>
                        <a:pt x="1017" y="179"/>
                        <a:pt x="1032" y="186"/>
                      </a:cubicBezTo>
                      <a:cubicBezTo>
                        <a:pt x="1047" y="193"/>
                        <a:pt x="1053" y="274"/>
                        <a:pt x="1078" y="276"/>
                      </a:cubicBezTo>
                      <a:cubicBezTo>
                        <a:pt x="1103" y="278"/>
                        <a:pt x="1150" y="205"/>
                        <a:pt x="1180" y="198"/>
                      </a:cubicBezTo>
                      <a:cubicBezTo>
                        <a:pt x="1210" y="191"/>
                        <a:pt x="1238" y="233"/>
                        <a:pt x="1259" y="231"/>
                      </a:cubicBezTo>
                      <a:cubicBezTo>
                        <a:pt x="1280" y="229"/>
                        <a:pt x="1289" y="186"/>
                        <a:pt x="1304" y="186"/>
                      </a:cubicBezTo>
                      <a:cubicBezTo>
                        <a:pt x="1304" y="186"/>
                        <a:pt x="1332" y="228"/>
                        <a:pt x="1350" y="231"/>
                      </a:cubicBezTo>
                      <a:cubicBezTo>
                        <a:pt x="1368" y="234"/>
                        <a:pt x="1396" y="204"/>
                        <a:pt x="1412" y="206"/>
                      </a:cubicBezTo>
                      <a:cubicBezTo>
                        <a:pt x="1428" y="208"/>
                        <a:pt x="1435" y="248"/>
                        <a:pt x="1448" y="246"/>
                      </a:cubicBezTo>
                      <a:cubicBezTo>
                        <a:pt x="1461" y="244"/>
                        <a:pt x="1467" y="192"/>
                        <a:pt x="1488" y="194"/>
                      </a:cubicBezTo>
                      <a:cubicBezTo>
                        <a:pt x="1509" y="196"/>
                        <a:pt x="1553" y="247"/>
                        <a:pt x="1576" y="258"/>
                      </a:cubicBezTo>
                      <a:cubicBezTo>
                        <a:pt x="1599" y="269"/>
                        <a:pt x="1613" y="267"/>
                        <a:pt x="1628" y="258"/>
                      </a:cubicBezTo>
                      <a:cubicBezTo>
                        <a:pt x="1643" y="249"/>
                        <a:pt x="1652" y="203"/>
                        <a:pt x="1668" y="206"/>
                      </a:cubicBezTo>
                      <a:cubicBezTo>
                        <a:pt x="1668" y="206"/>
                        <a:pt x="1709" y="277"/>
                        <a:pt x="1724" y="274"/>
                      </a:cubicBezTo>
                      <a:cubicBezTo>
                        <a:pt x="1739" y="271"/>
                        <a:pt x="1737" y="193"/>
                        <a:pt x="1758" y="186"/>
                      </a:cubicBezTo>
                      <a:cubicBezTo>
                        <a:pt x="1779" y="179"/>
                        <a:pt x="1826" y="231"/>
                        <a:pt x="1849" y="231"/>
                      </a:cubicBezTo>
                      <a:cubicBezTo>
                        <a:pt x="1872" y="231"/>
                        <a:pt x="1871" y="186"/>
                        <a:pt x="1894" y="186"/>
                      </a:cubicBezTo>
                      <a:cubicBezTo>
                        <a:pt x="1917" y="186"/>
                        <a:pt x="1962" y="231"/>
                        <a:pt x="1985" y="231"/>
                      </a:cubicBezTo>
                      <a:cubicBezTo>
                        <a:pt x="2008" y="231"/>
                        <a:pt x="2015" y="186"/>
                        <a:pt x="2030" y="186"/>
                      </a:cubicBezTo>
                      <a:cubicBezTo>
                        <a:pt x="2045" y="186"/>
                        <a:pt x="2061" y="246"/>
                        <a:pt x="2076" y="231"/>
                      </a:cubicBezTo>
                      <a:cubicBezTo>
                        <a:pt x="2091" y="216"/>
                        <a:pt x="2105" y="200"/>
                        <a:pt x="2121" y="186"/>
                      </a:cubicBezTo>
                      <a:cubicBezTo>
                        <a:pt x="2124" y="183"/>
                        <a:pt x="2126" y="179"/>
                        <a:pt x="2132" y="182"/>
                      </a:cubicBezTo>
                      <a:cubicBezTo>
                        <a:pt x="2138" y="185"/>
                        <a:pt x="2144" y="198"/>
                        <a:pt x="2144" y="198"/>
                      </a:cubicBezTo>
                      <a:cubicBezTo>
                        <a:pt x="2157" y="206"/>
                        <a:pt x="2193" y="233"/>
                        <a:pt x="2212" y="231"/>
                      </a:cubicBezTo>
                      <a:cubicBezTo>
                        <a:pt x="2231" y="229"/>
                        <a:pt x="2242" y="186"/>
                        <a:pt x="2257" y="186"/>
                      </a:cubicBezTo>
                      <a:cubicBezTo>
                        <a:pt x="2272" y="186"/>
                        <a:pt x="2295" y="231"/>
                        <a:pt x="2302" y="231"/>
                      </a:cubicBezTo>
                      <a:cubicBezTo>
                        <a:pt x="2309" y="231"/>
                        <a:pt x="2296" y="187"/>
                        <a:pt x="2302" y="186"/>
                      </a:cubicBezTo>
                      <a:lnTo>
                        <a:pt x="2340" y="224"/>
                      </a:lnTo>
                      <a:lnTo>
                        <a:pt x="2316" y="4"/>
                      </a:lnTo>
                      <a:lnTo>
                        <a:pt x="544" y="0"/>
                      </a:lnTo>
                      <a:cubicBezTo>
                        <a:pt x="192" y="1"/>
                        <a:pt x="281" y="0"/>
                        <a:pt x="204" y="12"/>
                      </a:cubicBezTo>
                      <a:cubicBezTo>
                        <a:pt x="127" y="24"/>
                        <a:pt x="118" y="37"/>
                        <a:pt x="84" y="72"/>
                      </a:cubicBezTo>
                      <a:cubicBezTo>
                        <a:pt x="50" y="107"/>
                        <a:pt x="1" y="194"/>
                        <a:pt x="0" y="220"/>
                      </a:cubicBezTo>
                      <a:cubicBezTo>
                        <a:pt x="5" y="245"/>
                        <a:pt x="57" y="238"/>
                        <a:pt x="80" y="231"/>
                      </a:cubicBezTo>
                      <a:close/>
                    </a:path>
                  </a:pathLst>
                </a:custGeom>
                <a:solidFill>
                  <a:srgbClr val="FFE6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89" name="Freeform 81"/>
                <p:cNvSpPr/>
                <p:nvPr/>
              </p:nvSpPr>
              <p:spPr>
                <a:xfrm>
                  <a:off x="76" y="1294"/>
                  <a:ext cx="2320" cy="287"/>
                </a:xfrm>
                <a:custGeom>
                  <a:avLst/>
                  <a:gdLst>
                    <a:gd name="txL" fmla="*/ 0 w 2320"/>
                    <a:gd name="txT" fmla="*/ 0 h 287"/>
                    <a:gd name="txR" fmla="*/ 2320 w 2320"/>
                    <a:gd name="txB" fmla="*/ 287 h 287"/>
                  </a:gdLst>
                  <a:ahLst/>
                  <a:cxnLst>
                    <a:cxn ang="0">
                      <a:pos x="80" y="240"/>
                    </a:cxn>
                    <a:cxn ang="0">
                      <a:pos x="169" y="195"/>
                    </a:cxn>
                    <a:cxn ang="0">
                      <a:pos x="214" y="240"/>
                    </a:cxn>
                    <a:cxn ang="0">
                      <a:pos x="258" y="195"/>
                    </a:cxn>
                    <a:cxn ang="0">
                      <a:pos x="348" y="240"/>
                    </a:cxn>
                    <a:cxn ang="0">
                      <a:pos x="393" y="195"/>
                    </a:cxn>
                    <a:cxn ang="0">
                      <a:pos x="438" y="240"/>
                    </a:cxn>
                    <a:cxn ang="0">
                      <a:pos x="482" y="195"/>
                    </a:cxn>
                    <a:cxn ang="0">
                      <a:pos x="572" y="240"/>
                    </a:cxn>
                    <a:cxn ang="0">
                      <a:pos x="616" y="195"/>
                    </a:cxn>
                    <a:cxn ang="0">
                      <a:pos x="706" y="240"/>
                    </a:cxn>
                    <a:cxn ang="0">
                      <a:pos x="794" y="195"/>
                    </a:cxn>
                    <a:cxn ang="0">
                      <a:pos x="839" y="240"/>
                    </a:cxn>
                    <a:cxn ang="0">
                      <a:pos x="883" y="195"/>
                    </a:cxn>
                    <a:cxn ang="0">
                      <a:pos x="973" y="240"/>
                    </a:cxn>
                    <a:cxn ang="0">
                      <a:pos x="1017" y="195"/>
                    </a:cxn>
                    <a:cxn ang="0">
                      <a:pos x="1062" y="285"/>
                    </a:cxn>
                    <a:cxn ang="0">
                      <a:pos x="1164" y="207"/>
                    </a:cxn>
                    <a:cxn ang="0">
                      <a:pos x="1241" y="240"/>
                    </a:cxn>
                    <a:cxn ang="0">
                      <a:pos x="1286" y="195"/>
                    </a:cxn>
                    <a:cxn ang="0">
                      <a:pos x="1331" y="240"/>
                    </a:cxn>
                    <a:cxn ang="0">
                      <a:pos x="1392" y="215"/>
                    </a:cxn>
                    <a:cxn ang="0">
                      <a:pos x="1427" y="255"/>
                    </a:cxn>
                    <a:cxn ang="0">
                      <a:pos x="1466" y="203"/>
                    </a:cxn>
                    <a:cxn ang="0">
                      <a:pos x="1553" y="267"/>
                    </a:cxn>
                    <a:cxn ang="0">
                      <a:pos x="1604" y="267"/>
                    </a:cxn>
                    <a:cxn ang="0">
                      <a:pos x="1643" y="215"/>
                    </a:cxn>
                    <a:cxn ang="0">
                      <a:pos x="1698" y="283"/>
                    </a:cxn>
                    <a:cxn ang="0">
                      <a:pos x="1732" y="195"/>
                    </a:cxn>
                    <a:cxn ang="0">
                      <a:pos x="1821" y="240"/>
                    </a:cxn>
                    <a:cxn ang="0">
                      <a:pos x="1866" y="195"/>
                    </a:cxn>
                    <a:cxn ang="0">
                      <a:pos x="1956" y="240"/>
                    </a:cxn>
                    <a:cxn ang="0">
                      <a:pos x="2000" y="195"/>
                    </a:cxn>
                    <a:cxn ang="0">
                      <a:pos x="2045" y="240"/>
                    </a:cxn>
                    <a:cxn ang="0">
                      <a:pos x="2090" y="195"/>
                    </a:cxn>
                    <a:cxn ang="0">
                      <a:pos x="2101" y="191"/>
                    </a:cxn>
                    <a:cxn ang="0">
                      <a:pos x="2112" y="207"/>
                    </a:cxn>
                    <a:cxn ang="0">
                      <a:pos x="2179" y="240"/>
                    </a:cxn>
                    <a:cxn ang="0">
                      <a:pos x="2223" y="195"/>
                    </a:cxn>
                    <a:cxn ang="0">
                      <a:pos x="2268" y="240"/>
                    </a:cxn>
                    <a:cxn ang="0">
                      <a:pos x="2268" y="195"/>
                    </a:cxn>
                    <a:cxn ang="0">
                      <a:pos x="2320" y="234"/>
                    </a:cxn>
                    <a:cxn ang="0">
                      <a:pos x="2296" y="14"/>
                    </a:cxn>
                    <a:cxn ang="0">
                      <a:pos x="542" y="13"/>
                    </a:cxn>
                    <a:cxn ang="0">
                      <a:pos x="205" y="13"/>
                    </a:cxn>
                    <a:cxn ang="0">
                      <a:pos x="57" y="93"/>
                    </a:cxn>
                    <a:cxn ang="0">
                      <a:pos x="4" y="247"/>
                    </a:cxn>
                    <a:cxn ang="0">
                      <a:pos x="80" y="240"/>
                    </a:cxn>
                  </a:cxnLst>
                  <a:rect l="txL" t="txT" r="txR" b="txB"/>
                  <a:pathLst>
                    <a:path w="2320" h="287">
                      <a:moveTo>
                        <a:pt x="80" y="240"/>
                      </a:moveTo>
                      <a:cubicBezTo>
                        <a:pt x="103" y="233"/>
                        <a:pt x="146" y="195"/>
                        <a:pt x="169" y="195"/>
                      </a:cubicBezTo>
                      <a:cubicBezTo>
                        <a:pt x="191" y="195"/>
                        <a:pt x="199" y="240"/>
                        <a:pt x="214" y="240"/>
                      </a:cubicBezTo>
                      <a:cubicBezTo>
                        <a:pt x="229" y="240"/>
                        <a:pt x="236" y="195"/>
                        <a:pt x="258" y="195"/>
                      </a:cubicBezTo>
                      <a:cubicBezTo>
                        <a:pt x="281" y="195"/>
                        <a:pt x="325" y="240"/>
                        <a:pt x="348" y="240"/>
                      </a:cubicBezTo>
                      <a:cubicBezTo>
                        <a:pt x="370" y="240"/>
                        <a:pt x="377" y="195"/>
                        <a:pt x="393" y="195"/>
                      </a:cubicBezTo>
                      <a:cubicBezTo>
                        <a:pt x="408" y="195"/>
                        <a:pt x="423" y="240"/>
                        <a:pt x="438" y="240"/>
                      </a:cubicBezTo>
                      <a:cubicBezTo>
                        <a:pt x="453" y="240"/>
                        <a:pt x="460" y="195"/>
                        <a:pt x="482" y="195"/>
                      </a:cubicBezTo>
                      <a:cubicBezTo>
                        <a:pt x="505" y="195"/>
                        <a:pt x="549" y="240"/>
                        <a:pt x="572" y="240"/>
                      </a:cubicBezTo>
                      <a:cubicBezTo>
                        <a:pt x="594" y="240"/>
                        <a:pt x="593" y="195"/>
                        <a:pt x="616" y="195"/>
                      </a:cubicBezTo>
                      <a:cubicBezTo>
                        <a:pt x="639" y="195"/>
                        <a:pt x="676" y="240"/>
                        <a:pt x="706" y="240"/>
                      </a:cubicBezTo>
                      <a:cubicBezTo>
                        <a:pt x="735" y="240"/>
                        <a:pt x="771" y="195"/>
                        <a:pt x="794" y="195"/>
                      </a:cubicBezTo>
                      <a:cubicBezTo>
                        <a:pt x="817" y="195"/>
                        <a:pt x="825" y="240"/>
                        <a:pt x="839" y="240"/>
                      </a:cubicBezTo>
                      <a:cubicBezTo>
                        <a:pt x="854" y="240"/>
                        <a:pt x="861" y="195"/>
                        <a:pt x="883" y="195"/>
                      </a:cubicBezTo>
                      <a:cubicBezTo>
                        <a:pt x="906" y="195"/>
                        <a:pt x="950" y="240"/>
                        <a:pt x="973" y="240"/>
                      </a:cubicBezTo>
                      <a:cubicBezTo>
                        <a:pt x="996" y="240"/>
                        <a:pt x="1002" y="188"/>
                        <a:pt x="1017" y="195"/>
                      </a:cubicBezTo>
                      <a:cubicBezTo>
                        <a:pt x="1032" y="202"/>
                        <a:pt x="1038" y="283"/>
                        <a:pt x="1062" y="285"/>
                      </a:cubicBezTo>
                      <a:cubicBezTo>
                        <a:pt x="1087" y="287"/>
                        <a:pt x="1133" y="214"/>
                        <a:pt x="1164" y="207"/>
                      </a:cubicBezTo>
                      <a:cubicBezTo>
                        <a:pt x="1193" y="200"/>
                        <a:pt x="1221" y="242"/>
                        <a:pt x="1241" y="240"/>
                      </a:cubicBezTo>
                      <a:cubicBezTo>
                        <a:pt x="1262" y="238"/>
                        <a:pt x="1271" y="195"/>
                        <a:pt x="1286" y="195"/>
                      </a:cubicBezTo>
                      <a:cubicBezTo>
                        <a:pt x="1286" y="195"/>
                        <a:pt x="1313" y="237"/>
                        <a:pt x="1331" y="240"/>
                      </a:cubicBezTo>
                      <a:cubicBezTo>
                        <a:pt x="1348" y="243"/>
                        <a:pt x="1376" y="213"/>
                        <a:pt x="1392" y="215"/>
                      </a:cubicBezTo>
                      <a:cubicBezTo>
                        <a:pt x="1407" y="217"/>
                        <a:pt x="1414" y="257"/>
                        <a:pt x="1427" y="255"/>
                      </a:cubicBezTo>
                      <a:cubicBezTo>
                        <a:pt x="1440" y="253"/>
                        <a:pt x="1446" y="201"/>
                        <a:pt x="1466" y="203"/>
                      </a:cubicBezTo>
                      <a:cubicBezTo>
                        <a:pt x="1487" y="205"/>
                        <a:pt x="1530" y="256"/>
                        <a:pt x="1553" y="267"/>
                      </a:cubicBezTo>
                      <a:cubicBezTo>
                        <a:pt x="1576" y="278"/>
                        <a:pt x="1589" y="276"/>
                        <a:pt x="1604" y="267"/>
                      </a:cubicBezTo>
                      <a:cubicBezTo>
                        <a:pt x="1619" y="258"/>
                        <a:pt x="1628" y="212"/>
                        <a:pt x="1643" y="215"/>
                      </a:cubicBezTo>
                      <a:cubicBezTo>
                        <a:pt x="1643" y="215"/>
                        <a:pt x="1684" y="286"/>
                        <a:pt x="1698" y="283"/>
                      </a:cubicBezTo>
                      <a:cubicBezTo>
                        <a:pt x="1713" y="280"/>
                        <a:pt x="1711" y="202"/>
                        <a:pt x="1732" y="195"/>
                      </a:cubicBezTo>
                      <a:cubicBezTo>
                        <a:pt x="1753" y="188"/>
                        <a:pt x="1799" y="240"/>
                        <a:pt x="1821" y="240"/>
                      </a:cubicBezTo>
                      <a:cubicBezTo>
                        <a:pt x="1844" y="240"/>
                        <a:pt x="1843" y="195"/>
                        <a:pt x="1866" y="195"/>
                      </a:cubicBezTo>
                      <a:cubicBezTo>
                        <a:pt x="1888" y="195"/>
                        <a:pt x="1933" y="240"/>
                        <a:pt x="1956" y="240"/>
                      </a:cubicBezTo>
                      <a:cubicBezTo>
                        <a:pt x="1979" y="240"/>
                        <a:pt x="1986" y="195"/>
                        <a:pt x="2000" y="195"/>
                      </a:cubicBezTo>
                      <a:cubicBezTo>
                        <a:pt x="2015" y="195"/>
                        <a:pt x="2031" y="255"/>
                        <a:pt x="2045" y="240"/>
                      </a:cubicBezTo>
                      <a:cubicBezTo>
                        <a:pt x="2060" y="225"/>
                        <a:pt x="2074" y="209"/>
                        <a:pt x="2090" y="195"/>
                      </a:cubicBezTo>
                      <a:cubicBezTo>
                        <a:pt x="2093" y="192"/>
                        <a:pt x="2095" y="188"/>
                        <a:pt x="2101" y="191"/>
                      </a:cubicBezTo>
                      <a:cubicBezTo>
                        <a:pt x="2106" y="194"/>
                        <a:pt x="2112" y="207"/>
                        <a:pt x="2112" y="207"/>
                      </a:cubicBezTo>
                      <a:cubicBezTo>
                        <a:pt x="2125" y="215"/>
                        <a:pt x="2160" y="242"/>
                        <a:pt x="2179" y="240"/>
                      </a:cubicBezTo>
                      <a:cubicBezTo>
                        <a:pt x="2198" y="238"/>
                        <a:pt x="2209" y="195"/>
                        <a:pt x="2223" y="195"/>
                      </a:cubicBezTo>
                      <a:cubicBezTo>
                        <a:pt x="2238" y="195"/>
                        <a:pt x="2261" y="240"/>
                        <a:pt x="2268" y="240"/>
                      </a:cubicBezTo>
                      <a:cubicBezTo>
                        <a:pt x="2275" y="240"/>
                        <a:pt x="2262" y="196"/>
                        <a:pt x="2268" y="195"/>
                      </a:cubicBezTo>
                      <a:lnTo>
                        <a:pt x="2320" y="234"/>
                      </a:lnTo>
                      <a:lnTo>
                        <a:pt x="2296" y="14"/>
                      </a:lnTo>
                      <a:lnTo>
                        <a:pt x="542" y="13"/>
                      </a:lnTo>
                      <a:cubicBezTo>
                        <a:pt x="194" y="13"/>
                        <a:pt x="286" y="0"/>
                        <a:pt x="205" y="13"/>
                      </a:cubicBezTo>
                      <a:cubicBezTo>
                        <a:pt x="124" y="26"/>
                        <a:pt x="90" y="54"/>
                        <a:pt x="57" y="93"/>
                      </a:cubicBezTo>
                      <a:cubicBezTo>
                        <a:pt x="24" y="132"/>
                        <a:pt x="0" y="223"/>
                        <a:pt x="4" y="247"/>
                      </a:cubicBezTo>
                      <a:cubicBezTo>
                        <a:pt x="9" y="272"/>
                        <a:pt x="58" y="247"/>
                        <a:pt x="80" y="240"/>
                      </a:cubicBezTo>
                      <a:close/>
                    </a:path>
                  </a:pathLst>
                </a:custGeom>
                <a:solidFill>
                  <a:srgbClr val="AD733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90" name="Freeform 82"/>
                <p:cNvSpPr/>
                <p:nvPr/>
              </p:nvSpPr>
              <p:spPr>
                <a:xfrm>
                  <a:off x="92" y="1253"/>
                  <a:ext cx="2304" cy="286"/>
                </a:xfrm>
                <a:custGeom>
                  <a:avLst/>
                  <a:gdLst>
                    <a:gd name="txL" fmla="*/ 0 w 2304"/>
                    <a:gd name="txT" fmla="*/ 0 h 286"/>
                    <a:gd name="txR" fmla="*/ 2304 w 2304"/>
                    <a:gd name="txB" fmla="*/ 286 h 286"/>
                  </a:gdLst>
                  <a:ahLst/>
                  <a:cxnLst>
                    <a:cxn ang="0">
                      <a:pos x="70" y="239"/>
                    </a:cxn>
                    <a:cxn ang="0">
                      <a:pos x="158" y="194"/>
                    </a:cxn>
                    <a:cxn ang="0">
                      <a:pos x="203" y="239"/>
                    </a:cxn>
                    <a:cxn ang="0">
                      <a:pos x="246" y="194"/>
                    </a:cxn>
                    <a:cxn ang="0">
                      <a:pos x="335" y="239"/>
                    </a:cxn>
                    <a:cxn ang="0">
                      <a:pos x="379" y="194"/>
                    </a:cxn>
                    <a:cxn ang="0">
                      <a:pos x="424" y="239"/>
                    </a:cxn>
                    <a:cxn ang="0">
                      <a:pos x="468" y="194"/>
                    </a:cxn>
                    <a:cxn ang="0">
                      <a:pos x="556" y="239"/>
                    </a:cxn>
                    <a:cxn ang="0">
                      <a:pos x="600" y="194"/>
                    </a:cxn>
                    <a:cxn ang="0">
                      <a:pos x="689" y="239"/>
                    </a:cxn>
                    <a:cxn ang="0">
                      <a:pos x="777" y="194"/>
                    </a:cxn>
                    <a:cxn ang="0">
                      <a:pos x="822" y="239"/>
                    </a:cxn>
                    <a:cxn ang="0">
                      <a:pos x="865" y="194"/>
                    </a:cxn>
                    <a:cxn ang="0">
                      <a:pos x="954" y="239"/>
                    </a:cxn>
                    <a:cxn ang="0">
                      <a:pos x="998" y="194"/>
                    </a:cxn>
                    <a:cxn ang="0">
                      <a:pos x="1043" y="284"/>
                    </a:cxn>
                    <a:cxn ang="0">
                      <a:pos x="1142" y="206"/>
                    </a:cxn>
                    <a:cxn ang="0">
                      <a:pos x="1219" y="239"/>
                    </a:cxn>
                    <a:cxn ang="0">
                      <a:pos x="1263" y="194"/>
                    </a:cxn>
                    <a:cxn ang="0">
                      <a:pos x="1308" y="239"/>
                    </a:cxn>
                    <a:cxn ang="0">
                      <a:pos x="1368" y="214"/>
                    </a:cxn>
                    <a:cxn ang="0">
                      <a:pos x="1404" y="254"/>
                    </a:cxn>
                    <a:cxn ang="0">
                      <a:pos x="1443" y="202"/>
                    </a:cxn>
                    <a:cxn ang="0">
                      <a:pos x="1528" y="266"/>
                    </a:cxn>
                    <a:cxn ang="0">
                      <a:pos x="1579" y="266"/>
                    </a:cxn>
                    <a:cxn ang="0">
                      <a:pos x="1618" y="214"/>
                    </a:cxn>
                    <a:cxn ang="0">
                      <a:pos x="1673" y="282"/>
                    </a:cxn>
                    <a:cxn ang="0">
                      <a:pos x="1706" y="194"/>
                    </a:cxn>
                    <a:cxn ang="0">
                      <a:pos x="1794" y="239"/>
                    </a:cxn>
                    <a:cxn ang="0">
                      <a:pos x="1838" y="194"/>
                    </a:cxn>
                    <a:cxn ang="0">
                      <a:pos x="1927" y="239"/>
                    </a:cxn>
                    <a:cxn ang="0">
                      <a:pos x="1971" y="194"/>
                    </a:cxn>
                    <a:cxn ang="0">
                      <a:pos x="2016" y="239"/>
                    </a:cxn>
                    <a:cxn ang="0">
                      <a:pos x="2060" y="194"/>
                    </a:cxn>
                    <a:cxn ang="0">
                      <a:pos x="2070" y="190"/>
                    </a:cxn>
                    <a:cxn ang="0">
                      <a:pos x="2082" y="206"/>
                    </a:cxn>
                    <a:cxn ang="0">
                      <a:pos x="2148" y="239"/>
                    </a:cxn>
                    <a:cxn ang="0">
                      <a:pos x="2192" y="194"/>
                    </a:cxn>
                    <a:cxn ang="0">
                      <a:pos x="2236" y="239"/>
                    </a:cxn>
                    <a:cxn ang="0">
                      <a:pos x="2236" y="194"/>
                    </a:cxn>
                    <a:cxn ang="0">
                      <a:pos x="2304" y="231"/>
                    </a:cxn>
                    <a:cxn ang="0">
                      <a:pos x="2280" y="3"/>
                    </a:cxn>
                    <a:cxn ang="0">
                      <a:pos x="452" y="0"/>
                    </a:cxn>
                    <a:cxn ang="0">
                      <a:pos x="124" y="47"/>
                    </a:cxn>
                    <a:cxn ang="0">
                      <a:pos x="0" y="223"/>
                    </a:cxn>
                    <a:cxn ang="0">
                      <a:pos x="70" y="239"/>
                    </a:cxn>
                  </a:cxnLst>
                  <a:rect l="txL" t="txT" r="txR" b="txB"/>
                  <a:pathLst>
                    <a:path w="2304" h="286">
                      <a:moveTo>
                        <a:pt x="70" y="239"/>
                      </a:moveTo>
                      <a:cubicBezTo>
                        <a:pt x="92" y="232"/>
                        <a:pt x="135" y="194"/>
                        <a:pt x="158" y="194"/>
                      </a:cubicBezTo>
                      <a:cubicBezTo>
                        <a:pt x="180" y="194"/>
                        <a:pt x="188" y="239"/>
                        <a:pt x="203" y="239"/>
                      </a:cubicBezTo>
                      <a:cubicBezTo>
                        <a:pt x="217" y="239"/>
                        <a:pt x="224" y="194"/>
                        <a:pt x="246" y="194"/>
                      </a:cubicBezTo>
                      <a:cubicBezTo>
                        <a:pt x="269" y="194"/>
                        <a:pt x="313" y="239"/>
                        <a:pt x="335" y="239"/>
                      </a:cubicBezTo>
                      <a:cubicBezTo>
                        <a:pt x="358" y="239"/>
                        <a:pt x="364" y="194"/>
                        <a:pt x="379" y="194"/>
                      </a:cubicBezTo>
                      <a:cubicBezTo>
                        <a:pt x="394" y="194"/>
                        <a:pt x="409" y="239"/>
                        <a:pt x="424" y="239"/>
                      </a:cubicBezTo>
                      <a:cubicBezTo>
                        <a:pt x="439" y="239"/>
                        <a:pt x="445" y="194"/>
                        <a:pt x="468" y="194"/>
                      </a:cubicBezTo>
                      <a:cubicBezTo>
                        <a:pt x="490" y="194"/>
                        <a:pt x="534" y="239"/>
                        <a:pt x="556" y="239"/>
                      </a:cubicBezTo>
                      <a:cubicBezTo>
                        <a:pt x="579" y="239"/>
                        <a:pt x="578" y="194"/>
                        <a:pt x="600" y="194"/>
                      </a:cubicBezTo>
                      <a:cubicBezTo>
                        <a:pt x="623" y="194"/>
                        <a:pt x="660" y="239"/>
                        <a:pt x="689" y="239"/>
                      </a:cubicBezTo>
                      <a:cubicBezTo>
                        <a:pt x="718" y="239"/>
                        <a:pt x="754" y="194"/>
                        <a:pt x="777" y="194"/>
                      </a:cubicBezTo>
                      <a:cubicBezTo>
                        <a:pt x="799" y="194"/>
                        <a:pt x="807" y="239"/>
                        <a:pt x="822" y="239"/>
                      </a:cubicBezTo>
                      <a:cubicBezTo>
                        <a:pt x="836" y="239"/>
                        <a:pt x="843" y="194"/>
                        <a:pt x="865" y="194"/>
                      </a:cubicBezTo>
                      <a:cubicBezTo>
                        <a:pt x="888" y="194"/>
                        <a:pt x="932" y="239"/>
                        <a:pt x="954" y="239"/>
                      </a:cubicBezTo>
                      <a:cubicBezTo>
                        <a:pt x="977" y="239"/>
                        <a:pt x="983" y="187"/>
                        <a:pt x="998" y="194"/>
                      </a:cubicBezTo>
                      <a:cubicBezTo>
                        <a:pt x="1013" y="201"/>
                        <a:pt x="1018" y="282"/>
                        <a:pt x="1043" y="284"/>
                      </a:cubicBezTo>
                      <a:cubicBezTo>
                        <a:pt x="1067" y="286"/>
                        <a:pt x="1113" y="213"/>
                        <a:pt x="1142" y="206"/>
                      </a:cubicBezTo>
                      <a:cubicBezTo>
                        <a:pt x="1172" y="199"/>
                        <a:pt x="1199" y="241"/>
                        <a:pt x="1219" y="239"/>
                      </a:cubicBezTo>
                      <a:cubicBezTo>
                        <a:pt x="1240" y="237"/>
                        <a:pt x="1249" y="194"/>
                        <a:pt x="1263" y="194"/>
                      </a:cubicBezTo>
                      <a:cubicBezTo>
                        <a:pt x="1263" y="194"/>
                        <a:pt x="1290" y="236"/>
                        <a:pt x="1308" y="239"/>
                      </a:cubicBezTo>
                      <a:cubicBezTo>
                        <a:pt x="1326" y="242"/>
                        <a:pt x="1353" y="212"/>
                        <a:pt x="1368" y="214"/>
                      </a:cubicBezTo>
                      <a:cubicBezTo>
                        <a:pt x="1384" y="216"/>
                        <a:pt x="1391" y="256"/>
                        <a:pt x="1404" y="254"/>
                      </a:cubicBezTo>
                      <a:cubicBezTo>
                        <a:pt x="1416" y="252"/>
                        <a:pt x="1422" y="200"/>
                        <a:pt x="1443" y="202"/>
                      </a:cubicBezTo>
                      <a:cubicBezTo>
                        <a:pt x="1463" y="204"/>
                        <a:pt x="1506" y="255"/>
                        <a:pt x="1528" y="266"/>
                      </a:cubicBezTo>
                      <a:cubicBezTo>
                        <a:pt x="1551" y="277"/>
                        <a:pt x="1564" y="275"/>
                        <a:pt x="1579" y="266"/>
                      </a:cubicBezTo>
                      <a:cubicBezTo>
                        <a:pt x="1594" y="257"/>
                        <a:pt x="1602" y="211"/>
                        <a:pt x="1618" y="214"/>
                      </a:cubicBezTo>
                      <a:cubicBezTo>
                        <a:pt x="1618" y="214"/>
                        <a:pt x="1658" y="285"/>
                        <a:pt x="1673" y="282"/>
                      </a:cubicBezTo>
                      <a:cubicBezTo>
                        <a:pt x="1687" y="279"/>
                        <a:pt x="1685" y="201"/>
                        <a:pt x="1706" y="194"/>
                      </a:cubicBezTo>
                      <a:cubicBezTo>
                        <a:pt x="1726" y="187"/>
                        <a:pt x="1772" y="239"/>
                        <a:pt x="1794" y="239"/>
                      </a:cubicBezTo>
                      <a:cubicBezTo>
                        <a:pt x="1817" y="239"/>
                        <a:pt x="1816" y="194"/>
                        <a:pt x="1838" y="194"/>
                      </a:cubicBezTo>
                      <a:cubicBezTo>
                        <a:pt x="1861" y="194"/>
                        <a:pt x="1905" y="239"/>
                        <a:pt x="1927" y="239"/>
                      </a:cubicBezTo>
                      <a:cubicBezTo>
                        <a:pt x="1949" y="239"/>
                        <a:pt x="1956" y="194"/>
                        <a:pt x="1971" y="194"/>
                      </a:cubicBezTo>
                      <a:cubicBezTo>
                        <a:pt x="1985" y="194"/>
                        <a:pt x="2001" y="254"/>
                        <a:pt x="2016" y="239"/>
                      </a:cubicBezTo>
                      <a:cubicBezTo>
                        <a:pt x="2030" y="224"/>
                        <a:pt x="2044" y="208"/>
                        <a:pt x="2060" y="194"/>
                      </a:cubicBezTo>
                      <a:cubicBezTo>
                        <a:pt x="2062" y="191"/>
                        <a:pt x="2064" y="187"/>
                        <a:pt x="2070" y="190"/>
                      </a:cubicBezTo>
                      <a:cubicBezTo>
                        <a:pt x="2076" y="193"/>
                        <a:pt x="2082" y="206"/>
                        <a:pt x="2082" y="206"/>
                      </a:cubicBezTo>
                      <a:cubicBezTo>
                        <a:pt x="2095" y="214"/>
                        <a:pt x="2130" y="241"/>
                        <a:pt x="2148" y="239"/>
                      </a:cubicBezTo>
                      <a:cubicBezTo>
                        <a:pt x="2167" y="237"/>
                        <a:pt x="2177" y="194"/>
                        <a:pt x="2192" y="194"/>
                      </a:cubicBezTo>
                      <a:cubicBezTo>
                        <a:pt x="2207" y="194"/>
                        <a:pt x="2229" y="239"/>
                        <a:pt x="2236" y="239"/>
                      </a:cubicBezTo>
                      <a:cubicBezTo>
                        <a:pt x="2243" y="239"/>
                        <a:pt x="2230" y="195"/>
                        <a:pt x="2236" y="194"/>
                      </a:cubicBezTo>
                      <a:lnTo>
                        <a:pt x="2304" y="231"/>
                      </a:lnTo>
                      <a:lnTo>
                        <a:pt x="2280" y="3"/>
                      </a:lnTo>
                      <a:lnTo>
                        <a:pt x="452" y="0"/>
                      </a:lnTo>
                      <a:cubicBezTo>
                        <a:pt x="93" y="7"/>
                        <a:pt x="199" y="10"/>
                        <a:pt x="124" y="47"/>
                      </a:cubicBezTo>
                      <a:cubicBezTo>
                        <a:pt x="49" y="84"/>
                        <a:pt x="9" y="191"/>
                        <a:pt x="0" y="223"/>
                      </a:cubicBezTo>
                      <a:cubicBezTo>
                        <a:pt x="5" y="248"/>
                        <a:pt x="48" y="246"/>
                        <a:pt x="70" y="239"/>
                      </a:cubicBezTo>
                      <a:close/>
                    </a:path>
                  </a:pathLst>
                </a:custGeom>
                <a:solidFill>
                  <a:srgbClr val="FFC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91" name="Freeform 83"/>
                <p:cNvSpPr/>
                <p:nvPr/>
              </p:nvSpPr>
              <p:spPr>
                <a:xfrm>
                  <a:off x="113" y="1207"/>
                  <a:ext cx="2294" cy="282"/>
                </a:xfrm>
                <a:custGeom>
                  <a:avLst/>
                  <a:gdLst>
                    <a:gd name="txL" fmla="*/ 0 w 2294"/>
                    <a:gd name="txT" fmla="*/ 0 h 282"/>
                    <a:gd name="txR" fmla="*/ 2294 w 2294"/>
                    <a:gd name="txB" fmla="*/ 282 h 282"/>
                  </a:gdLst>
                  <a:ahLst/>
                  <a:cxnLst>
                    <a:cxn ang="0">
                      <a:pos x="52" y="235"/>
                    </a:cxn>
                    <a:cxn ang="0">
                      <a:pos x="140" y="190"/>
                    </a:cxn>
                    <a:cxn ang="0">
                      <a:pos x="185" y="235"/>
                    </a:cxn>
                    <a:cxn ang="0">
                      <a:pos x="228" y="190"/>
                    </a:cxn>
                    <a:cxn ang="0">
                      <a:pos x="317" y="235"/>
                    </a:cxn>
                    <a:cxn ang="0">
                      <a:pos x="361" y="190"/>
                    </a:cxn>
                    <a:cxn ang="0">
                      <a:pos x="406" y="235"/>
                    </a:cxn>
                    <a:cxn ang="0">
                      <a:pos x="450" y="190"/>
                    </a:cxn>
                    <a:cxn ang="0">
                      <a:pos x="538" y="235"/>
                    </a:cxn>
                    <a:cxn ang="0">
                      <a:pos x="582" y="190"/>
                    </a:cxn>
                    <a:cxn ang="0">
                      <a:pos x="671" y="235"/>
                    </a:cxn>
                    <a:cxn ang="0">
                      <a:pos x="759" y="190"/>
                    </a:cxn>
                    <a:cxn ang="0">
                      <a:pos x="804" y="235"/>
                    </a:cxn>
                    <a:cxn ang="0">
                      <a:pos x="847" y="190"/>
                    </a:cxn>
                    <a:cxn ang="0">
                      <a:pos x="936" y="235"/>
                    </a:cxn>
                    <a:cxn ang="0">
                      <a:pos x="980" y="190"/>
                    </a:cxn>
                    <a:cxn ang="0">
                      <a:pos x="1025" y="280"/>
                    </a:cxn>
                    <a:cxn ang="0">
                      <a:pos x="1124" y="202"/>
                    </a:cxn>
                    <a:cxn ang="0">
                      <a:pos x="1201" y="235"/>
                    </a:cxn>
                    <a:cxn ang="0">
                      <a:pos x="1245" y="190"/>
                    </a:cxn>
                    <a:cxn ang="0">
                      <a:pos x="1290" y="235"/>
                    </a:cxn>
                    <a:cxn ang="0">
                      <a:pos x="1350" y="210"/>
                    </a:cxn>
                    <a:cxn ang="0">
                      <a:pos x="1386" y="250"/>
                    </a:cxn>
                    <a:cxn ang="0">
                      <a:pos x="1425" y="198"/>
                    </a:cxn>
                    <a:cxn ang="0">
                      <a:pos x="1510" y="262"/>
                    </a:cxn>
                    <a:cxn ang="0">
                      <a:pos x="1561" y="262"/>
                    </a:cxn>
                    <a:cxn ang="0">
                      <a:pos x="1600" y="210"/>
                    </a:cxn>
                    <a:cxn ang="0">
                      <a:pos x="1655" y="278"/>
                    </a:cxn>
                    <a:cxn ang="0">
                      <a:pos x="1688" y="190"/>
                    </a:cxn>
                    <a:cxn ang="0">
                      <a:pos x="1776" y="235"/>
                    </a:cxn>
                    <a:cxn ang="0">
                      <a:pos x="1820" y="190"/>
                    </a:cxn>
                    <a:cxn ang="0">
                      <a:pos x="1909" y="235"/>
                    </a:cxn>
                    <a:cxn ang="0">
                      <a:pos x="1953" y="190"/>
                    </a:cxn>
                    <a:cxn ang="0">
                      <a:pos x="1998" y="235"/>
                    </a:cxn>
                    <a:cxn ang="0">
                      <a:pos x="2042" y="190"/>
                    </a:cxn>
                    <a:cxn ang="0">
                      <a:pos x="2052" y="186"/>
                    </a:cxn>
                    <a:cxn ang="0">
                      <a:pos x="2064" y="202"/>
                    </a:cxn>
                    <a:cxn ang="0">
                      <a:pos x="2130" y="235"/>
                    </a:cxn>
                    <a:cxn ang="0">
                      <a:pos x="2174" y="190"/>
                    </a:cxn>
                    <a:cxn ang="0">
                      <a:pos x="2287" y="253"/>
                    </a:cxn>
                    <a:cxn ang="0">
                      <a:pos x="2287" y="193"/>
                    </a:cxn>
                    <a:cxn ang="0">
                      <a:pos x="2267" y="1"/>
                    </a:cxn>
                    <a:cxn ang="0">
                      <a:pos x="432" y="8"/>
                    </a:cxn>
                    <a:cxn ang="0">
                      <a:pos x="222" y="10"/>
                    </a:cxn>
                    <a:cxn ang="0">
                      <a:pos x="94" y="66"/>
                    </a:cxn>
                    <a:cxn ang="0">
                      <a:pos x="0" y="224"/>
                    </a:cxn>
                    <a:cxn ang="0">
                      <a:pos x="52" y="235"/>
                    </a:cxn>
                  </a:cxnLst>
                  <a:rect l="txL" t="txT" r="txR" b="txB"/>
                  <a:pathLst>
                    <a:path w="2294" h="282">
                      <a:moveTo>
                        <a:pt x="52" y="235"/>
                      </a:moveTo>
                      <a:cubicBezTo>
                        <a:pt x="74" y="228"/>
                        <a:pt x="117" y="190"/>
                        <a:pt x="140" y="190"/>
                      </a:cubicBezTo>
                      <a:cubicBezTo>
                        <a:pt x="162" y="190"/>
                        <a:pt x="170" y="235"/>
                        <a:pt x="185" y="235"/>
                      </a:cubicBezTo>
                      <a:cubicBezTo>
                        <a:pt x="199" y="235"/>
                        <a:pt x="206" y="190"/>
                        <a:pt x="228" y="190"/>
                      </a:cubicBezTo>
                      <a:cubicBezTo>
                        <a:pt x="251" y="190"/>
                        <a:pt x="295" y="235"/>
                        <a:pt x="317" y="235"/>
                      </a:cubicBezTo>
                      <a:cubicBezTo>
                        <a:pt x="340" y="235"/>
                        <a:pt x="346" y="190"/>
                        <a:pt x="361" y="190"/>
                      </a:cubicBezTo>
                      <a:cubicBezTo>
                        <a:pt x="376" y="190"/>
                        <a:pt x="391" y="235"/>
                        <a:pt x="406" y="235"/>
                      </a:cubicBezTo>
                      <a:cubicBezTo>
                        <a:pt x="421" y="235"/>
                        <a:pt x="427" y="190"/>
                        <a:pt x="450" y="190"/>
                      </a:cubicBezTo>
                      <a:cubicBezTo>
                        <a:pt x="472" y="190"/>
                        <a:pt x="516" y="235"/>
                        <a:pt x="538" y="235"/>
                      </a:cubicBezTo>
                      <a:cubicBezTo>
                        <a:pt x="561" y="235"/>
                        <a:pt x="560" y="190"/>
                        <a:pt x="582" y="190"/>
                      </a:cubicBezTo>
                      <a:cubicBezTo>
                        <a:pt x="605" y="190"/>
                        <a:pt x="642" y="235"/>
                        <a:pt x="671" y="235"/>
                      </a:cubicBezTo>
                      <a:cubicBezTo>
                        <a:pt x="700" y="235"/>
                        <a:pt x="736" y="190"/>
                        <a:pt x="759" y="190"/>
                      </a:cubicBezTo>
                      <a:cubicBezTo>
                        <a:pt x="781" y="190"/>
                        <a:pt x="789" y="235"/>
                        <a:pt x="804" y="235"/>
                      </a:cubicBezTo>
                      <a:cubicBezTo>
                        <a:pt x="818" y="235"/>
                        <a:pt x="825" y="190"/>
                        <a:pt x="847" y="190"/>
                      </a:cubicBezTo>
                      <a:cubicBezTo>
                        <a:pt x="870" y="190"/>
                        <a:pt x="914" y="235"/>
                        <a:pt x="936" y="235"/>
                      </a:cubicBezTo>
                      <a:cubicBezTo>
                        <a:pt x="959" y="235"/>
                        <a:pt x="965" y="183"/>
                        <a:pt x="980" y="190"/>
                      </a:cubicBezTo>
                      <a:cubicBezTo>
                        <a:pt x="995" y="197"/>
                        <a:pt x="1000" y="278"/>
                        <a:pt x="1025" y="280"/>
                      </a:cubicBezTo>
                      <a:cubicBezTo>
                        <a:pt x="1049" y="282"/>
                        <a:pt x="1095" y="209"/>
                        <a:pt x="1124" y="202"/>
                      </a:cubicBezTo>
                      <a:cubicBezTo>
                        <a:pt x="1154" y="195"/>
                        <a:pt x="1181" y="237"/>
                        <a:pt x="1201" y="235"/>
                      </a:cubicBezTo>
                      <a:cubicBezTo>
                        <a:pt x="1222" y="233"/>
                        <a:pt x="1231" y="190"/>
                        <a:pt x="1245" y="190"/>
                      </a:cubicBezTo>
                      <a:cubicBezTo>
                        <a:pt x="1245" y="190"/>
                        <a:pt x="1272" y="232"/>
                        <a:pt x="1290" y="235"/>
                      </a:cubicBezTo>
                      <a:cubicBezTo>
                        <a:pt x="1308" y="238"/>
                        <a:pt x="1335" y="208"/>
                        <a:pt x="1350" y="210"/>
                      </a:cubicBezTo>
                      <a:cubicBezTo>
                        <a:pt x="1366" y="212"/>
                        <a:pt x="1373" y="252"/>
                        <a:pt x="1386" y="250"/>
                      </a:cubicBezTo>
                      <a:cubicBezTo>
                        <a:pt x="1398" y="248"/>
                        <a:pt x="1404" y="196"/>
                        <a:pt x="1425" y="198"/>
                      </a:cubicBezTo>
                      <a:cubicBezTo>
                        <a:pt x="1445" y="200"/>
                        <a:pt x="1488" y="251"/>
                        <a:pt x="1510" y="262"/>
                      </a:cubicBezTo>
                      <a:cubicBezTo>
                        <a:pt x="1533" y="273"/>
                        <a:pt x="1546" y="271"/>
                        <a:pt x="1561" y="262"/>
                      </a:cubicBezTo>
                      <a:cubicBezTo>
                        <a:pt x="1576" y="253"/>
                        <a:pt x="1584" y="207"/>
                        <a:pt x="1600" y="210"/>
                      </a:cubicBezTo>
                      <a:cubicBezTo>
                        <a:pt x="1600" y="210"/>
                        <a:pt x="1640" y="281"/>
                        <a:pt x="1655" y="278"/>
                      </a:cubicBezTo>
                      <a:cubicBezTo>
                        <a:pt x="1669" y="275"/>
                        <a:pt x="1667" y="197"/>
                        <a:pt x="1688" y="190"/>
                      </a:cubicBezTo>
                      <a:cubicBezTo>
                        <a:pt x="1708" y="183"/>
                        <a:pt x="1754" y="235"/>
                        <a:pt x="1776" y="235"/>
                      </a:cubicBezTo>
                      <a:cubicBezTo>
                        <a:pt x="1799" y="235"/>
                        <a:pt x="1798" y="190"/>
                        <a:pt x="1820" y="190"/>
                      </a:cubicBezTo>
                      <a:cubicBezTo>
                        <a:pt x="1843" y="190"/>
                        <a:pt x="1887" y="235"/>
                        <a:pt x="1909" y="235"/>
                      </a:cubicBezTo>
                      <a:cubicBezTo>
                        <a:pt x="1931" y="235"/>
                        <a:pt x="1938" y="190"/>
                        <a:pt x="1953" y="190"/>
                      </a:cubicBezTo>
                      <a:cubicBezTo>
                        <a:pt x="1967" y="190"/>
                        <a:pt x="1983" y="250"/>
                        <a:pt x="1998" y="235"/>
                      </a:cubicBezTo>
                      <a:cubicBezTo>
                        <a:pt x="2012" y="220"/>
                        <a:pt x="2026" y="204"/>
                        <a:pt x="2042" y="190"/>
                      </a:cubicBezTo>
                      <a:cubicBezTo>
                        <a:pt x="2044" y="187"/>
                        <a:pt x="2046" y="183"/>
                        <a:pt x="2052" y="186"/>
                      </a:cubicBezTo>
                      <a:cubicBezTo>
                        <a:pt x="2058" y="189"/>
                        <a:pt x="2064" y="202"/>
                        <a:pt x="2064" y="202"/>
                      </a:cubicBezTo>
                      <a:cubicBezTo>
                        <a:pt x="2077" y="210"/>
                        <a:pt x="2112" y="237"/>
                        <a:pt x="2130" y="235"/>
                      </a:cubicBezTo>
                      <a:cubicBezTo>
                        <a:pt x="2149" y="233"/>
                        <a:pt x="2159" y="190"/>
                        <a:pt x="2174" y="190"/>
                      </a:cubicBezTo>
                      <a:cubicBezTo>
                        <a:pt x="2189" y="190"/>
                        <a:pt x="2280" y="253"/>
                        <a:pt x="2287" y="253"/>
                      </a:cubicBezTo>
                      <a:cubicBezTo>
                        <a:pt x="2294" y="253"/>
                        <a:pt x="2288" y="234"/>
                        <a:pt x="2287" y="193"/>
                      </a:cubicBezTo>
                      <a:lnTo>
                        <a:pt x="2267" y="1"/>
                      </a:lnTo>
                      <a:lnTo>
                        <a:pt x="432" y="8"/>
                      </a:lnTo>
                      <a:cubicBezTo>
                        <a:pt x="91" y="9"/>
                        <a:pt x="278" y="0"/>
                        <a:pt x="222" y="10"/>
                      </a:cubicBezTo>
                      <a:cubicBezTo>
                        <a:pt x="166" y="20"/>
                        <a:pt x="131" y="30"/>
                        <a:pt x="94" y="66"/>
                      </a:cubicBezTo>
                      <a:cubicBezTo>
                        <a:pt x="57" y="102"/>
                        <a:pt x="7" y="196"/>
                        <a:pt x="0" y="224"/>
                      </a:cubicBezTo>
                      <a:cubicBezTo>
                        <a:pt x="5" y="249"/>
                        <a:pt x="30" y="242"/>
                        <a:pt x="52" y="23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92" name="Freeform 84"/>
                <p:cNvSpPr/>
                <p:nvPr/>
              </p:nvSpPr>
              <p:spPr>
                <a:xfrm>
                  <a:off x="158" y="1113"/>
                  <a:ext cx="2234" cy="286"/>
                </a:xfrm>
                <a:custGeom>
                  <a:avLst/>
                  <a:gdLst>
                    <a:gd name="txL" fmla="*/ 0 w 2234"/>
                    <a:gd name="txT" fmla="*/ 0 h 286"/>
                    <a:gd name="txR" fmla="*/ 2234 w 2234"/>
                    <a:gd name="txB" fmla="*/ 286 h 286"/>
                  </a:gdLst>
                  <a:ahLst/>
                  <a:cxnLst>
                    <a:cxn ang="0">
                      <a:pos x="52" y="239"/>
                    </a:cxn>
                    <a:cxn ang="0">
                      <a:pos x="140" y="194"/>
                    </a:cxn>
                    <a:cxn ang="0">
                      <a:pos x="185" y="239"/>
                    </a:cxn>
                    <a:cxn ang="0">
                      <a:pos x="228" y="194"/>
                    </a:cxn>
                    <a:cxn ang="0">
                      <a:pos x="317" y="239"/>
                    </a:cxn>
                    <a:cxn ang="0">
                      <a:pos x="361" y="194"/>
                    </a:cxn>
                    <a:cxn ang="0">
                      <a:pos x="406" y="239"/>
                    </a:cxn>
                    <a:cxn ang="0">
                      <a:pos x="450" y="194"/>
                    </a:cxn>
                    <a:cxn ang="0">
                      <a:pos x="538" y="239"/>
                    </a:cxn>
                    <a:cxn ang="0">
                      <a:pos x="582" y="194"/>
                    </a:cxn>
                    <a:cxn ang="0">
                      <a:pos x="671" y="239"/>
                    </a:cxn>
                    <a:cxn ang="0">
                      <a:pos x="759" y="194"/>
                    </a:cxn>
                    <a:cxn ang="0">
                      <a:pos x="804" y="239"/>
                    </a:cxn>
                    <a:cxn ang="0">
                      <a:pos x="847" y="194"/>
                    </a:cxn>
                    <a:cxn ang="0">
                      <a:pos x="936" y="239"/>
                    </a:cxn>
                    <a:cxn ang="0">
                      <a:pos x="980" y="194"/>
                    </a:cxn>
                    <a:cxn ang="0">
                      <a:pos x="1025" y="284"/>
                    </a:cxn>
                    <a:cxn ang="0">
                      <a:pos x="1124" y="206"/>
                    </a:cxn>
                    <a:cxn ang="0">
                      <a:pos x="1201" y="239"/>
                    </a:cxn>
                    <a:cxn ang="0">
                      <a:pos x="1245" y="194"/>
                    </a:cxn>
                    <a:cxn ang="0">
                      <a:pos x="1290" y="239"/>
                    </a:cxn>
                    <a:cxn ang="0">
                      <a:pos x="1350" y="214"/>
                    </a:cxn>
                    <a:cxn ang="0">
                      <a:pos x="1386" y="254"/>
                    </a:cxn>
                    <a:cxn ang="0">
                      <a:pos x="1425" y="202"/>
                    </a:cxn>
                    <a:cxn ang="0">
                      <a:pos x="1510" y="266"/>
                    </a:cxn>
                    <a:cxn ang="0">
                      <a:pos x="1561" y="266"/>
                    </a:cxn>
                    <a:cxn ang="0">
                      <a:pos x="1600" y="214"/>
                    </a:cxn>
                    <a:cxn ang="0">
                      <a:pos x="1655" y="282"/>
                    </a:cxn>
                    <a:cxn ang="0">
                      <a:pos x="1688" y="194"/>
                    </a:cxn>
                    <a:cxn ang="0">
                      <a:pos x="1776" y="239"/>
                    </a:cxn>
                    <a:cxn ang="0">
                      <a:pos x="1820" y="194"/>
                    </a:cxn>
                    <a:cxn ang="0">
                      <a:pos x="1909" y="239"/>
                    </a:cxn>
                    <a:cxn ang="0">
                      <a:pos x="1953" y="194"/>
                    </a:cxn>
                    <a:cxn ang="0">
                      <a:pos x="1998" y="239"/>
                    </a:cxn>
                    <a:cxn ang="0">
                      <a:pos x="2042" y="194"/>
                    </a:cxn>
                    <a:cxn ang="0">
                      <a:pos x="2052" y="190"/>
                    </a:cxn>
                    <a:cxn ang="0">
                      <a:pos x="2064" y="206"/>
                    </a:cxn>
                    <a:cxn ang="0">
                      <a:pos x="2130" y="239"/>
                    </a:cxn>
                    <a:cxn ang="0">
                      <a:pos x="2174" y="194"/>
                    </a:cxn>
                    <a:cxn ang="0">
                      <a:pos x="2234" y="227"/>
                    </a:cxn>
                    <a:cxn ang="0">
                      <a:pos x="2190" y="11"/>
                    </a:cxn>
                    <a:cxn ang="0">
                      <a:pos x="630" y="11"/>
                    </a:cxn>
                    <a:cxn ang="0">
                      <a:pos x="438" y="7"/>
                    </a:cxn>
                    <a:cxn ang="0">
                      <a:pos x="174" y="55"/>
                    </a:cxn>
                    <a:cxn ang="0">
                      <a:pos x="0" y="228"/>
                    </a:cxn>
                    <a:cxn ang="0">
                      <a:pos x="52" y="239"/>
                    </a:cxn>
                  </a:cxnLst>
                  <a:rect l="txL" t="txT" r="txR" b="txB"/>
                  <a:pathLst>
                    <a:path w="2234" h="286">
                      <a:moveTo>
                        <a:pt x="52" y="239"/>
                      </a:moveTo>
                      <a:cubicBezTo>
                        <a:pt x="74" y="232"/>
                        <a:pt x="117" y="194"/>
                        <a:pt x="140" y="194"/>
                      </a:cubicBezTo>
                      <a:cubicBezTo>
                        <a:pt x="162" y="194"/>
                        <a:pt x="170" y="239"/>
                        <a:pt x="185" y="239"/>
                      </a:cubicBezTo>
                      <a:cubicBezTo>
                        <a:pt x="199" y="239"/>
                        <a:pt x="206" y="194"/>
                        <a:pt x="228" y="194"/>
                      </a:cubicBezTo>
                      <a:cubicBezTo>
                        <a:pt x="251" y="194"/>
                        <a:pt x="295" y="239"/>
                        <a:pt x="317" y="239"/>
                      </a:cubicBezTo>
                      <a:cubicBezTo>
                        <a:pt x="340" y="239"/>
                        <a:pt x="346" y="194"/>
                        <a:pt x="361" y="194"/>
                      </a:cubicBezTo>
                      <a:cubicBezTo>
                        <a:pt x="376" y="194"/>
                        <a:pt x="391" y="239"/>
                        <a:pt x="406" y="239"/>
                      </a:cubicBezTo>
                      <a:cubicBezTo>
                        <a:pt x="421" y="239"/>
                        <a:pt x="427" y="194"/>
                        <a:pt x="450" y="194"/>
                      </a:cubicBezTo>
                      <a:cubicBezTo>
                        <a:pt x="472" y="194"/>
                        <a:pt x="516" y="239"/>
                        <a:pt x="538" y="239"/>
                      </a:cubicBezTo>
                      <a:cubicBezTo>
                        <a:pt x="561" y="239"/>
                        <a:pt x="560" y="194"/>
                        <a:pt x="582" y="194"/>
                      </a:cubicBezTo>
                      <a:cubicBezTo>
                        <a:pt x="605" y="194"/>
                        <a:pt x="642" y="239"/>
                        <a:pt x="671" y="239"/>
                      </a:cubicBezTo>
                      <a:cubicBezTo>
                        <a:pt x="700" y="239"/>
                        <a:pt x="736" y="194"/>
                        <a:pt x="759" y="194"/>
                      </a:cubicBezTo>
                      <a:cubicBezTo>
                        <a:pt x="781" y="194"/>
                        <a:pt x="789" y="239"/>
                        <a:pt x="804" y="239"/>
                      </a:cubicBezTo>
                      <a:cubicBezTo>
                        <a:pt x="818" y="239"/>
                        <a:pt x="825" y="194"/>
                        <a:pt x="847" y="194"/>
                      </a:cubicBezTo>
                      <a:cubicBezTo>
                        <a:pt x="870" y="194"/>
                        <a:pt x="914" y="239"/>
                        <a:pt x="936" y="239"/>
                      </a:cubicBezTo>
                      <a:cubicBezTo>
                        <a:pt x="959" y="239"/>
                        <a:pt x="965" y="187"/>
                        <a:pt x="980" y="194"/>
                      </a:cubicBezTo>
                      <a:cubicBezTo>
                        <a:pt x="995" y="201"/>
                        <a:pt x="1000" y="282"/>
                        <a:pt x="1025" y="284"/>
                      </a:cubicBezTo>
                      <a:cubicBezTo>
                        <a:pt x="1049" y="286"/>
                        <a:pt x="1095" y="213"/>
                        <a:pt x="1124" y="206"/>
                      </a:cubicBezTo>
                      <a:cubicBezTo>
                        <a:pt x="1154" y="199"/>
                        <a:pt x="1181" y="241"/>
                        <a:pt x="1201" y="239"/>
                      </a:cubicBezTo>
                      <a:cubicBezTo>
                        <a:pt x="1222" y="237"/>
                        <a:pt x="1231" y="194"/>
                        <a:pt x="1245" y="194"/>
                      </a:cubicBezTo>
                      <a:cubicBezTo>
                        <a:pt x="1245" y="194"/>
                        <a:pt x="1272" y="236"/>
                        <a:pt x="1290" y="239"/>
                      </a:cubicBezTo>
                      <a:cubicBezTo>
                        <a:pt x="1308" y="242"/>
                        <a:pt x="1335" y="212"/>
                        <a:pt x="1350" y="214"/>
                      </a:cubicBezTo>
                      <a:cubicBezTo>
                        <a:pt x="1366" y="216"/>
                        <a:pt x="1373" y="256"/>
                        <a:pt x="1386" y="254"/>
                      </a:cubicBezTo>
                      <a:cubicBezTo>
                        <a:pt x="1398" y="252"/>
                        <a:pt x="1404" y="200"/>
                        <a:pt x="1425" y="202"/>
                      </a:cubicBezTo>
                      <a:cubicBezTo>
                        <a:pt x="1445" y="204"/>
                        <a:pt x="1488" y="255"/>
                        <a:pt x="1510" y="266"/>
                      </a:cubicBezTo>
                      <a:cubicBezTo>
                        <a:pt x="1533" y="277"/>
                        <a:pt x="1546" y="275"/>
                        <a:pt x="1561" y="266"/>
                      </a:cubicBezTo>
                      <a:cubicBezTo>
                        <a:pt x="1576" y="257"/>
                        <a:pt x="1584" y="211"/>
                        <a:pt x="1600" y="214"/>
                      </a:cubicBezTo>
                      <a:cubicBezTo>
                        <a:pt x="1600" y="214"/>
                        <a:pt x="1640" y="285"/>
                        <a:pt x="1655" y="282"/>
                      </a:cubicBezTo>
                      <a:cubicBezTo>
                        <a:pt x="1669" y="279"/>
                        <a:pt x="1667" y="201"/>
                        <a:pt x="1688" y="194"/>
                      </a:cubicBezTo>
                      <a:cubicBezTo>
                        <a:pt x="1708" y="187"/>
                        <a:pt x="1754" y="239"/>
                        <a:pt x="1776" y="239"/>
                      </a:cubicBezTo>
                      <a:cubicBezTo>
                        <a:pt x="1799" y="239"/>
                        <a:pt x="1798" y="194"/>
                        <a:pt x="1820" y="194"/>
                      </a:cubicBezTo>
                      <a:cubicBezTo>
                        <a:pt x="1843" y="194"/>
                        <a:pt x="1887" y="239"/>
                        <a:pt x="1909" y="239"/>
                      </a:cubicBezTo>
                      <a:cubicBezTo>
                        <a:pt x="1931" y="239"/>
                        <a:pt x="1938" y="194"/>
                        <a:pt x="1953" y="194"/>
                      </a:cubicBezTo>
                      <a:cubicBezTo>
                        <a:pt x="1967" y="194"/>
                        <a:pt x="1983" y="254"/>
                        <a:pt x="1998" y="239"/>
                      </a:cubicBezTo>
                      <a:cubicBezTo>
                        <a:pt x="2012" y="224"/>
                        <a:pt x="2026" y="208"/>
                        <a:pt x="2042" y="194"/>
                      </a:cubicBezTo>
                      <a:cubicBezTo>
                        <a:pt x="2044" y="191"/>
                        <a:pt x="2046" y="187"/>
                        <a:pt x="2052" y="190"/>
                      </a:cubicBezTo>
                      <a:cubicBezTo>
                        <a:pt x="2058" y="193"/>
                        <a:pt x="2064" y="206"/>
                        <a:pt x="2064" y="206"/>
                      </a:cubicBezTo>
                      <a:cubicBezTo>
                        <a:pt x="2077" y="214"/>
                        <a:pt x="2112" y="241"/>
                        <a:pt x="2130" y="239"/>
                      </a:cubicBezTo>
                      <a:cubicBezTo>
                        <a:pt x="2149" y="237"/>
                        <a:pt x="2155" y="197"/>
                        <a:pt x="2174" y="194"/>
                      </a:cubicBezTo>
                      <a:cubicBezTo>
                        <a:pt x="2193" y="191"/>
                        <a:pt x="2229" y="258"/>
                        <a:pt x="2234" y="227"/>
                      </a:cubicBezTo>
                      <a:lnTo>
                        <a:pt x="2190" y="11"/>
                      </a:lnTo>
                      <a:lnTo>
                        <a:pt x="630" y="11"/>
                      </a:lnTo>
                      <a:cubicBezTo>
                        <a:pt x="338" y="10"/>
                        <a:pt x="514" y="0"/>
                        <a:pt x="438" y="7"/>
                      </a:cubicBezTo>
                      <a:cubicBezTo>
                        <a:pt x="362" y="14"/>
                        <a:pt x="247" y="18"/>
                        <a:pt x="174" y="55"/>
                      </a:cubicBezTo>
                      <a:cubicBezTo>
                        <a:pt x="101" y="92"/>
                        <a:pt x="20" y="197"/>
                        <a:pt x="0" y="228"/>
                      </a:cubicBezTo>
                      <a:cubicBezTo>
                        <a:pt x="5" y="253"/>
                        <a:pt x="30" y="246"/>
                        <a:pt x="52" y="239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93" name="Freeform 85"/>
                <p:cNvSpPr/>
                <p:nvPr/>
              </p:nvSpPr>
              <p:spPr>
                <a:xfrm>
                  <a:off x="184" y="1076"/>
                  <a:ext cx="2195" cy="286"/>
                </a:xfrm>
                <a:custGeom>
                  <a:avLst/>
                  <a:gdLst>
                    <a:gd name="txL" fmla="*/ 0 w 2195"/>
                    <a:gd name="txT" fmla="*/ 0 h 286"/>
                    <a:gd name="txR" fmla="*/ 2195 w 2195"/>
                    <a:gd name="txB" fmla="*/ 286 h 286"/>
                  </a:gdLst>
                  <a:ahLst/>
                  <a:cxnLst>
                    <a:cxn ang="0">
                      <a:pos x="52" y="239"/>
                    </a:cxn>
                    <a:cxn ang="0">
                      <a:pos x="140" y="194"/>
                    </a:cxn>
                    <a:cxn ang="0">
                      <a:pos x="185" y="239"/>
                    </a:cxn>
                    <a:cxn ang="0">
                      <a:pos x="228" y="194"/>
                    </a:cxn>
                    <a:cxn ang="0">
                      <a:pos x="317" y="239"/>
                    </a:cxn>
                    <a:cxn ang="0">
                      <a:pos x="361" y="194"/>
                    </a:cxn>
                    <a:cxn ang="0">
                      <a:pos x="406" y="239"/>
                    </a:cxn>
                    <a:cxn ang="0">
                      <a:pos x="450" y="194"/>
                    </a:cxn>
                    <a:cxn ang="0">
                      <a:pos x="538" y="239"/>
                    </a:cxn>
                    <a:cxn ang="0">
                      <a:pos x="582" y="194"/>
                    </a:cxn>
                    <a:cxn ang="0">
                      <a:pos x="671" y="239"/>
                    </a:cxn>
                    <a:cxn ang="0">
                      <a:pos x="759" y="194"/>
                    </a:cxn>
                    <a:cxn ang="0">
                      <a:pos x="804" y="239"/>
                    </a:cxn>
                    <a:cxn ang="0">
                      <a:pos x="847" y="194"/>
                    </a:cxn>
                    <a:cxn ang="0">
                      <a:pos x="936" y="239"/>
                    </a:cxn>
                    <a:cxn ang="0">
                      <a:pos x="980" y="194"/>
                    </a:cxn>
                    <a:cxn ang="0">
                      <a:pos x="1025" y="284"/>
                    </a:cxn>
                    <a:cxn ang="0">
                      <a:pos x="1124" y="206"/>
                    </a:cxn>
                    <a:cxn ang="0">
                      <a:pos x="1201" y="239"/>
                    </a:cxn>
                    <a:cxn ang="0">
                      <a:pos x="1245" y="194"/>
                    </a:cxn>
                    <a:cxn ang="0">
                      <a:pos x="1290" y="239"/>
                    </a:cxn>
                    <a:cxn ang="0">
                      <a:pos x="1350" y="214"/>
                    </a:cxn>
                    <a:cxn ang="0">
                      <a:pos x="1386" y="254"/>
                    </a:cxn>
                    <a:cxn ang="0">
                      <a:pos x="1425" y="202"/>
                    </a:cxn>
                    <a:cxn ang="0">
                      <a:pos x="1510" y="266"/>
                    </a:cxn>
                    <a:cxn ang="0">
                      <a:pos x="1561" y="266"/>
                    </a:cxn>
                    <a:cxn ang="0">
                      <a:pos x="1600" y="214"/>
                    </a:cxn>
                    <a:cxn ang="0">
                      <a:pos x="1655" y="282"/>
                    </a:cxn>
                    <a:cxn ang="0">
                      <a:pos x="1688" y="194"/>
                    </a:cxn>
                    <a:cxn ang="0">
                      <a:pos x="1776" y="239"/>
                    </a:cxn>
                    <a:cxn ang="0">
                      <a:pos x="1820" y="194"/>
                    </a:cxn>
                    <a:cxn ang="0">
                      <a:pos x="1909" y="239"/>
                    </a:cxn>
                    <a:cxn ang="0">
                      <a:pos x="1953" y="194"/>
                    </a:cxn>
                    <a:cxn ang="0">
                      <a:pos x="1998" y="239"/>
                    </a:cxn>
                    <a:cxn ang="0">
                      <a:pos x="2042" y="194"/>
                    </a:cxn>
                    <a:cxn ang="0">
                      <a:pos x="2052" y="190"/>
                    </a:cxn>
                    <a:cxn ang="0">
                      <a:pos x="2064" y="206"/>
                    </a:cxn>
                    <a:cxn ang="0">
                      <a:pos x="2130" y="239"/>
                    </a:cxn>
                    <a:cxn ang="0">
                      <a:pos x="2174" y="194"/>
                    </a:cxn>
                    <a:cxn ang="0">
                      <a:pos x="2188" y="228"/>
                    </a:cxn>
                    <a:cxn ang="0">
                      <a:pos x="2144" y="24"/>
                    </a:cxn>
                    <a:cxn ang="0">
                      <a:pos x="1260" y="0"/>
                    </a:cxn>
                    <a:cxn ang="0">
                      <a:pos x="692" y="18"/>
                    </a:cxn>
                    <a:cxn ang="0">
                      <a:pos x="412" y="18"/>
                    </a:cxn>
                    <a:cxn ang="0">
                      <a:pos x="184" y="54"/>
                    </a:cxn>
                    <a:cxn ang="0">
                      <a:pos x="0" y="228"/>
                    </a:cxn>
                    <a:cxn ang="0">
                      <a:pos x="52" y="239"/>
                    </a:cxn>
                  </a:cxnLst>
                  <a:rect l="txL" t="txT" r="txR" b="txB"/>
                  <a:pathLst>
                    <a:path w="2195" h="286">
                      <a:moveTo>
                        <a:pt x="52" y="239"/>
                      </a:moveTo>
                      <a:cubicBezTo>
                        <a:pt x="74" y="232"/>
                        <a:pt x="117" y="194"/>
                        <a:pt x="140" y="194"/>
                      </a:cubicBezTo>
                      <a:cubicBezTo>
                        <a:pt x="162" y="194"/>
                        <a:pt x="170" y="239"/>
                        <a:pt x="185" y="239"/>
                      </a:cubicBezTo>
                      <a:cubicBezTo>
                        <a:pt x="199" y="239"/>
                        <a:pt x="206" y="194"/>
                        <a:pt x="228" y="194"/>
                      </a:cubicBezTo>
                      <a:cubicBezTo>
                        <a:pt x="251" y="194"/>
                        <a:pt x="295" y="239"/>
                        <a:pt x="317" y="239"/>
                      </a:cubicBezTo>
                      <a:cubicBezTo>
                        <a:pt x="340" y="239"/>
                        <a:pt x="346" y="194"/>
                        <a:pt x="361" y="194"/>
                      </a:cubicBezTo>
                      <a:cubicBezTo>
                        <a:pt x="376" y="194"/>
                        <a:pt x="391" y="239"/>
                        <a:pt x="406" y="239"/>
                      </a:cubicBezTo>
                      <a:cubicBezTo>
                        <a:pt x="421" y="239"/>
                        <a:pt x="427" y="194"/>
                        <a:pt x="450" y="194"/>
                      </a:cubicBezTo>
                      <a:cubicBezTo>
                        <a:pt x="472" y="194"/>
                        <a:pt x="516" y="239"/>
                        <a:pt x="538" y="239"/>
                      </a:cubicBezTo>
                      <a:cubicBezTo>
                        <a:pt x="561" y="239"/>
                        <a:pt x="560" y="194"/>
                        <a:pt x="582" y="194"/>
                      </a:cubicBezTo>
                      <a:cubicBezTo>
                        <a:pt x="605" y="194"/>
                        <a:pt x="642" y="239"/>
                        <a:pt x="671" y="239"/>
                      </a:cubicBezTo>
                      <a:cubicBezTo>
                        <a:pt x="700" y="239"/>
                        <a:pt x="736" y="194"/>
                        <a:pt x="759" y="194"/>
                      </a:cubicBezTo>
                      <a:cubicBezTo>
                        <a:pt x="781" y="194"/>
                        <a:pt x="789" y="239"/>
                        <a:pt x="804" y="239"/>
                      </a:cubicBezTo>
                      <a:cubicBezTo>
                        <a:pt x="818" y="239"/>
                        <a:pt x="825" y="194"/>
                        <a:pt x="847" y="194"/>
                      </a:cubicBezTo>
                      <a:cubicBezTo>
                        <a:pt x="870" y="194"/>
                        <a:pt x="914" y="239"/>
                        <a:pt x="936" y="239"/>
                      </a:cubicBezTo>
                      <a:cubicBezTo>
                        <a:pt x="959" y="239"/>
                        <a:pt x="965" y="187"/>
                        <a:pt x="980" y="194"/>
                      </a:cubicBezTo>
                      <a:cubicBezTo>
                        <a:pt x="995" y="201"/>
                        <a:pt x="1000" y="282"/>
                        <a:pt x="1025" y="284"/>
                      </a:cubicBezTo>
                      <a:cubicBezTo>
                        <a:pt x="1049" y="286"/>
                        <a:pt x="1095" y="213"/>
                        <a:pt x="1124" y="206"/>
                      </a:cubicBezTo>
                      <a:cubicBezTo>
                        <a:pt x="1154" y="199"/>
                        <a:pt x="1181" y="241"/>
                        <a:pt x="1201" y="239"/>
                      </a:cubicBezTo>
                      <a:cubicBezTo>
                        <a:pt x="1222" y="237"/>
                        <a:pt x="1231" y="194"/>
                        <a:pt x="1245" y="194"/>
                      </a:cubicBezTo>
                      <a:cubicBezTo>
                        <a:pt x="1245" y="194"/>
                        <a:pt x="1272" y="236"/>
                        <a:pt x="1290" y="239"/>
                      </a:cubicBezTo>
                      <a:cubicBezTo>
                        <a:pt x="1308" y="242"/>
                        <a:pt x="1335" y="212"/>
                        <a:pt x="1350" y="214"/>
                      </a:cubicBezTo>
                      <a:cubicBezTo>
                        <a:pt x="1366" y="216"/>
                        <a:pt x="1373" y="256"/>
                        <a:pt x="1386" y="254"/>
                      </a:cubicBezTo>
                      <a:cubicBezTo>
                        <a:pt x="1398" y="252"/>
                        <a:pt x="1404" y="200"/>
                        <a:pt x="1425" y="202"/>
                      </a:cubicBezTo>
                      <a:cubicBezTo>
                        <a:pt x="1445" y="204"/>
                        <a:pt x="1488" y="255"/>
                        <a:pt x="1510" y="266"/>
                      </a:cubicBezTo>
                      <a:cubicBezTo>
                        <a:pt x="1533" y="277"/>
                        <a:pt x="1546" y="275"/>
                        <a:pt x="1561" y="266"/>
                      </a:cubicBezTo>
                      <a:cubicBezTo>
                        <a:pt x="1576" y="257"/>
                        <a:pt x="1584" y="211"/>
                        <a:pt x="1600" y="214"/>
                      </a:cubicBezTo>
                      <a:cubicBezTo>
                        <a:pt x="1600" y="214"/>
                        <a:pt x="1640" y="285"/>
                        <a:pt x="1655" y="282"/>
                      </a:cubicBezTo>
                      <a:cubicBezTo>
                        <a:pt x="1669" y="279"/>
                        <a:pt x="1667" y="201"/>
                        <a:pt x="1688" y="194"/>
                      </a:cubicBezTo>
                      <a:cubicBezTo>
                        <a:pt x="1708" y="187"/>
                        <a:pt x="1754" y="239"/>
                        <a:pt x="1776" y="239"/>
                      </a:cubicBezTo>
                      <a:cubicBezTo>
                        <a:pt x="1799" y="239"/>
                        <a:pt x="1798" y="194"/>
                        <a:pt x="1820" y="194"/>
                      </a:cubicBezTo>
                      <a:cubicBezTo>
                        <a:pt x="1843" y="194"/>
                        <a:pt x="1887" y="239"/>
                        <a:pt x="1909" y="239"/>
                      </a:cubicBezTo>
                      <a:cubicBezTo>
                        <a:pt x="1931" y="239"/>
                        <a:pt x="1938" y="194"/>
                        <a:pt x="1953" y="194"/>
                      </a:cubicBezTo>
                      <a:cubicBezTo>
                        <a:pt x="1967" y="194"/>
                        <a:pt x="1983" y="254"/>
                        <a:pt x="1998" y="239"/>
                      </a:cubicBezTo>
                      <a:cubicBezTo>
                        <a:pt x="2012" y="224"/>
                        <a:pt x="2026" y="208"/>
                        <a:pt x="2042" y="194"/>
                      </a:cubicBezTo>
                      <a:cubicBezTo>
                        <a:pt x="2044" y="191"/>
                        <a:pt x="2046" y="187"/>
                        <a:pt x="2052" y="190"/>
                      </a:cubicBezTo>
                      <a:cubicBezTo>
                        <a:pt x="2058" y="193"/>
                        <a:pt x="2064" y="206"/>
                        <a:pt x="2064" y="206"/>
                      </a:cubicBezTo>
                      <a:cubicBezTo>
                        <a:pt x="2077" y="214"/>
                        <a:pt x="2112" y="241"/>
                        <a:pt x="2130" y="239"/>
                      </a:cubicBezTo>
                      <a:cubicBezTo>
                        <a:pt x="2149" y="237"/>
                        <a:pt x="2155" y="197"/>
                        <a:pt x="2174" y="194"/>
                      </a:cubicBezTo>
                      <a:cubicBezTo>
                        <a:pt x="2193" y="191"/>
                        <a:pt x="2195" y="257"/>
                        <a:pt x="2188" y="228"/>
                      </a:cubicBezTo>
                      <a:lnTo>
                        <a:pt x="2144" y="24"/>
                      </a:lnTo>
                      <a:lnTo>
                        <a:pt x="1260" y="0"/>
                      </a:lnTo>
                      <a:lnTo>
                        <a:pt x="692" y="18"/>
                      </a:lnTo>
                      <a:cubicBezTo>
                        <a:pt x="551" y="21"/>
                        <a:pt x="497" y="12"/>
                        <a:pt x="412" y="18"/>
                      </a:cubicBezTo>
                      <a:cubicBezTo>
                        <a:pt x="327" y="24"/>
                        <a:pt x="253" y="19"/>
                        <a:pt x="184" y="54"/>
                      </a:cubicBezTo>
                      <a:cubicBezTo>
                        <a:pt x="115" y="89"/>
                        <a:pt x="22" y="197"/>
                        <a:pt x="0" y="228"/>
                      </a:cubicBezTo>
                      <a:cubicBezTo>
                        <a:pt x="5" y="253"/>
                        <a:pt x="30" y="246"/>
                        <a:pt x="52" y="239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94" name="Freeform 86"/>
                <p:cNvSpPr/>
                <p:nvPr/>
              </p:nvSpPr>
              <p:spPr>
                <a:xfrm>
                  <a:off x="249" y="981"/>
                  <a:ext cx="2151" cy="290"/>
                </a:xfrm>
                <a:custGeom>
                  <a:avLst/>
                  <a:gdLst>
                    <a:gd name="txL" fmla="*/ 0 w 2151"/>
                    <a:gd name="txT" fmla="*/ 0 h 290"/>
                    <a:gd name="txR" fmla="*/ 2151 w 2151"/>
                    <a:gd name="txB" fmla="*/ 290 h 290"/>
                  </a:gdLst>
                  <a:ahLst/>
                  <a:cxnLst>
                    <a:cxn ang="0">
                      <a:pos x="52" y="243"/>
                    </a:cxn>
                    <a:cxn ang="0">
                      <a:pos x="140" y="198"/>
                    </a:cxn>
                    <a:cxn ang="0">
                      <a:pos x="185" y="243"/>
                    </a:cxn>
                    <a:cxn ang="0">
                      <a:pos x="228" y="198"/>
                    </a:cxn>
                    <a:cxn ang="0">
                      <a:pos x="317" y="243"/>
                    </a:cxn>
                    <a:cxn ang="0">
                      <a:pos x="361" y="198"/>
                    </a:cxn>
                    <a:cxn ang="0">
                      <a:pos x="406" y="243"/>
                    </a:cxn>
                    <a:cxn ang="0">
                      <a:pos x="450" y="198"/>
                    </a:cxn>
                    <a:cxn ang="0">
                      <a:pos x="538" y="243"/>
                    </a:cxn>
                    <a:cxn ang="0">
                      <a:pos x="582" y="198"/>
                    </a:cxn>
                    <a:cxn ang="0">
                      <a:pos x="671" y="243"/>
                    </a:cxn>
                    <a:cxn ang="0">
                      <a:pos x="759" y="198"/>
                    </a:cxn>
                    <a:cxn ang="0">
                      <a:pos x="804" y="243"/>
                    </a:cxn>
                    <a:cxn ang="0">
                      <a:pos x="847" y="198"/>
                    </a:cxn>
                    <a:cxn ang="0">
                      <a:pos x="936" y="243"/>
                    </a:cxn>
                    <a:cxn ang="0">
                      <a:pos x="980" y="198"/>
                    </a:cxn>
                    <a:cxn ang="0">
                      <a:pos x="1025" y="288"/>
                    </a:cxn>
                    <a:cxn ang="0">
                      <a:pos x="1124" y="210"/>
                    </a:cxn>
                    <a:cxn ang="0">
                      <a:pos x="1201" y="243"/>
                    </a:cxn>
                    <a:cxn ang="0">
                      <a:pos x="1245" y="198"/>
                    </a:cxn>
                    <a:cxn ang="0">
                      <a:pos x="1290" y="243"/>
                    </a:cxn>
                    <a:cxn ang="0">
                      <a:pos x="1350" y="218"/>
                    </a:cxn>
                    <a:cxn ang="0">
                      <a:pos x="1386" y="258"/>
                    </a:cxn>
                    <a:cxn ang="0">
                      <a:pos x="1425" y="206"/>
                    </a:cxn>
                    <a:cxn ang="0">
                      <a:pos x="1510" y="270"/>
                    </a:cxn>
                    <a:cxn ang="0">
                      <a:pos x="1561" y="270"/>
                    </a:cxn>
                    <a:cxn ang="0">
                      <a:pos x="1600" y="218"/>
                    </a:cxn>
                    <a:cxn ang="0">
                      <a:pos x="1655" y="286"/>
                    </a:cxn>
                    <a:cxn ang="0">
                      <a:pos x="1688" y="198"/>
                    </a:cxn>
                    <a:cxn ang="0">
                      <a:pos x="1776" y="243"/>
                    </a:cxn>
                    <a:cxn ang="0">
                      <a:pos x="1820" y="198"/>
                    </a:cxn>
                    <a:cxn ang="0">
                      <a:pos x="1909" y="243"/>
                    </a:cxn>
                    <a:cxn ang="0">
                      <a:pos x="1953" y="198"/>
                    </a:cxn>
                    <a:cxn ang="0">
                      <a:pos x="1998" y="243"/>
                    </a:cxn>
                    <a:cxn ang="0">
                      <a:pos x="2042" y="198"/>
                    </a:cxn>
                    <a:cxn ang="0">
                      <a:pos x="2052" y="194"/>
                    </a:cxn>
                    <a:cxn ang="0">
                      <a:pos x="2064" y="210"/>
                    </a:cxn>
                    <a:cxn ang="0">
                      <a:pos x="2130" y="243"/>
                    </a:cxn>
                    <a:cxn ang="0">
                      <a:pos x="2123" y="215"/>
                    </a:cxn>
                    <a:cxn ang="0">
                      <a:pos x="2059" y="27"/>
                    </a:cxn>
                    <a:cxn ang="0">
                      <a:pos x="861" y="11"/>
                    </a:cxn>
                    <a:cxn ang="0">
                      <a:pos x="617" y="7"/>
                    </a:cxn>
                    <a:cxn ang="0">
                      <a:pos x="305" y="51"/>
                    </a:cxn>
                    <a:cxn ang="0">
                      <a:pos x="0" y="232"/>
                    </a:cxn>
                    <a:cxn ang="0">
                      <a:pos x="52" y="243"/>
                    </a:cxn>
                  </a:cxnLst>
                  <a:rect l="txL" t="txT" r="txR" b="txB"/>
                  <a:pathLst>
                    <a:path w="2151" h="290">
                      <a:moveTo>
                        <a:pt x="52" y="243"/>
                      </a:moveTo>
                      <a:cubicBezTo>
                        <a:pt x="74" y="236"/>
                        <a:pt x="117" y="198"/>
                        <a:pt x="140" y="198"/>
                      </a:cubicBezTo>
                      <a:cubicBezTo>
                        <a:pt x="162" y="198"/>
                        <a:pt x="170" y="243"/>
                        <a:pt x="185" y="243"/>
                      </a:cubicBezTo>
                      <a:cubicBezTo>
                        <a:pt x="199" y="243"/>
                        <a:pt x="206" y="198"/>
                        <a:pt x="228" y="198"/>
                      </a:cubicBezTo>
                      <a:cubicBezTo>
                        <a:pt x="251" y="198"/>
                        <a:pt x="295" y="243"/>
                        <a:pt x="317" y="243"/>
                      </a:cubicBezTo>
                      <a:cubicBezTo>
                        <a:pt x="340" y="243"/>
                        <a:pt x="346" y="198"/>
                        <a:pt x="361" y="198"/>
                      </a:cubicBezTo>
                      <a:cubicBezTo>
                        <a:pt x="376" y="198"/>
                        <a:pt x="391" y="243"/>
                        <a:pt x="406" y="243"/>
                      </a:cubicBezTo>
                      <a:cubicBezTo>
                        <a:pt x="421" y="243"/>
                        <a:pt x="427" y="198"/>
                        <a:pt x="450" y="198"/>
                      </a:cubicBezTo>
                      <a:cubicBezTo>
                        <a:pt x="472" y="198"/>
                        <a:pt x="516" y="243"/>
                        <a:pt x="538" y="243"/>
                      </a:cubicBezTo>
                      <a:cubicBezTo>
                        <a:pt x="561" y="243"/>
                        <a:pt x="560" y="198"/>
                        <a:pt x="582" y="198"/>
                      </a:cubicBezTo>
                      <a:cubicBezTo>
                        <a:pt x="605" y="198"/>
                        <a:pt x="642" y="243"/>
                        <a:pt x="671" y="243"/>
                      </a:cubicBezTo>
                      <a:cubicBezTo>
                        <a:pt x="700" y="243"/>
                        <a:pt x="736" y="198"/>
                        <a:pt x="759" y="198"/>
                      </a:cubicBezTo>
                      <a:cubicBezTo>
                        <a:pt x="781" y="198"/>
                        <a:pt x="789" y="243"/>
                        <a:pt x="804" y="243"/>
                      </a:cubicBezTo>
                      <a:cubicBezTo>
                        <a:pt x="818" y="243"/>
                        <a:pt x="825" y="198"/>
                        <a:pt x="847" y="198"/>
                      </a:cubicBezTo>
                      <a:cubicBezTo>
                        <a:pt x="870" y="198"/>
                        <a:pt x="914" y="243"/>
                        <a:pt x="936" y="243"/>
                      </a:cubicBezTo>
                      <a:cubicBezTo>
                        <a:pt x="959" y="243"/>
                        <a:pt x="965" y="191"/>
                        <a:pt x="980" y="198"/>
                      </a:cubicBezTo>
                      <a:cubicBezTo>
                        <a:pt x="995" y="205"/>
                        <a:pt x="1000" y="286"/>
                        <a:pt x="1025" y="288"/>
                      </a:cubicBezTo>
                      <a:cubicBezTo>
                        <a:pt x="1049" y="290"/>
                        <a:pt x="1095" y="217"/>
                        <a:pt x="1124" y="210"/>
                      </a:cubicBezTo>
                      <a:cubicBezTo>
                        <a:pt x="1154" y="203"/>
                        <a:pt x="1181" y="245"/>
                        <a:pt x="1201" y="243"/>
                      </a:cubicBezTo>
                      <a:cubicBezTo>
                        <a:pt x="1222" y="241"/>
                        <a:pt x="1231" y="198"/>
                        <a:pt x="1245" y="198"/>
                      </a:cubicBezTo>
                      <a:cubicBezTo>
                        <a:pt x="1245" y="198"/>
                        <a:pt x="1272" y="240"/>
                        <a:pt x="1290" y="243"/>
                      </a:cubicBezTo>
                      <a:cubicBezTo>
                        <a:pt x="1308" y="246"/>
                        <a:pt x="1335" y="216"/>
                        <a:pt x="1350" y="218"/>
                      </a:cubicBezTo>
                      <a:cubicBezTo>
                        <a:pt x="1366" y="220"/>
                        <a:pt x="1373" y="260"/>
                        <a:pt x="1386" y="258"/>
                      </a:cubicBezTo>
                      <a:cubicBezTo>
                        <a:pt x="1398" y="256"/>
                        <a:pt x="1404" y="204"/>
                        <a:pt x="1425" y="206"/>
                      </a:cubicBezTo>
                      <a:cubicBezTo>
                        <a:pt x="1445" y="208"/>
                        <a:pt x="1488" y="259"/>
                        <a:pt x="1510" y="270"/>
                      </a:cubicBezTo>
                      <a:cubicBezTo>
                        <a:pt x="1533" y="281"/>
                        <a:pt x="1546" y="279"/>
                        <a:pt x="1561" y="270"/>
                      </a:cubicBezTo>
                      <a:cubicBezTo>
                        <a:pt x="1576" y="261"/>
                        <a:pt x="1584" y="215"/>
                        <a:pt x="1600" y="218"/>
                      </a:cubicBezTo>
                      <a:cubicBezTo>
                        <a:pt x="1600" y="218"/>
                        <a:pt x="1640" y="289"/>
                        <a:pt x="1655" y="286"/>
                      </a:cubicBezTo>
                      <a:cubicBezTo>
                        <a:pt x="1669" y="283"/>
                        <a:pt x="1667" y="205"/>
                        <a:pt x="1688" y="198"/>
                      </a:cubicBezTo>
                      <a:cubicBezTo>
                        <a:pt x="1708" y="191"/>
                        <a:pt x="1754" y="243"/>
                        <a:pt x="1776" y="243"/>
                      </a:cubicBezTo>
                      <a:cubicBezTo>
                        <a:pt x="1799" y="243"/>
                        <a:pt x="1798" y="198"/>
                        <a:pt x="1820" y="198"/>
                      </a:cubicBezTo>
                      <a:cubicBezTo>
                        <a:pt x="1843" y="198"/>
                        <a:pt x="1887" y="243"/>
                        <a:pt x="1909" y="243"/>
                      </a:cubicBezTo>
                      <a:cubicBezTo>
                        <a:pt x="1931" y="243"/>
                        <a:pt x="1938" y="198"/>
                        <a:pt x="1953" y="198"/>
                      </a:cubicBezTo>
                      <a:cubicBezTo>
                        <a:pt x="1967" y="198"/>
                        <a:pt x="1983" y="258"/>
                        <a:pt x="1998" y="243"/>
                      </a:cubicBezTo>
                      <a:cubicBezTo>
                        <a:pt x="2012" y="228"/>
                        <a:pt x="2026" y="212"/>
                        <a:pt x="2042" y="198"/>
                      </a:cubicBezTo>
                      <a:cubicBezTo>
                        <a:pt x="2044" y="195"/>
                        <a:pt x="2046" y="191"/>
                        <a:pt x="2052" y="194"/>
                      </a:cubicBezTo>
                      <a:cubicBezTo>
                        <a:pt x="2058" y="197"/>
                        <a:pt x="2064" y="210"/>
                        <a:pt x="2064" y="210"/>
                      </a:cubicBezTo>
                      <a:cubicBezTo>
                        <a:pt x="2077" y="218"/>
                        <a:pt x="2120" y="242"/>
                        <a:pt x="2130" y="243"/>
                      </a:cubicBezTo>
                      <a:cubicBezTo>
                        <a:pt x="2151" y="247"/>
                        <a:pt x="2130" y="251"/>
                        <a:pt x="2123" y="215"/>
                      </a:cubicBezTo>
                      <a:lnTo>
                        <a:pt x="2059" y="27"/>
                      </a:lnTo>
                      <a:lnTo>
                        <a:pt x="861" y="11"/>
                      </a:lnTo>
                      <a:cubicBezTo>
                        <a:pt x="621" y="8"/>
                        <a:pt x="710" y="0"/>
                        <a:pt x="617" y="7"/>
                      </a:cubicBezTo>
                      <a:cubicBezTo>
                        <a:pt x="524" y="14"/>
                        <a:pt x="408" y="14"/>
                        <a:pt x="305" y="51"/>
                      </a:cubicBezTo>
                      <a:cubicBezTo>
                        <a:pt x="202" y="88"/>
                        <a:pt x="42" y="200"/>
                        <a:pt x="0" y="232"/>
                      </a:cubicBezTo>
                      <a:cubicBezTo>
                        <a:pt x="5" y="257"/>
                        <a:pt x="30" y="250"/>
                        <a:pt x="52" y="243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95" name="Freeform 87"/>
                <p:cNvSpPr/>
                <p:nvPr/>
              </p:nvSpPr>
              <p:spPr>
                <a:xfrm>
                  <a:off x="379" y="921"/>
                  <a:ext cx="1997" cy="291"/>
                </a:xfrm>
                <a:custGeom>
                  <a:avLst/>
                  <a:gdLst>
                    <a:gd name="txL" fmla="*/ 0 w 1997"/>
                    <a:gd name="txT" fmla="*/ 0 h 291"/>
                    <a:gd name="txR" fmla="*/ 1997 w 1997"/>
                    <a:gd name="txB" fmla="*/ 291 h 291"/>
                  </a:gdLst>
                  <a:ahLst/>
                  <a:cxnLst>
                    <a:cxn ang="0">
                      <a:pos x="27" y="199"/>
                    </a:cxn>
                    <a:cxn ang="0">
                      <a:pos x="72" y="244"/>
                    </a:cxn>
                    <a:cxn ang="0">
                      <a:pos x="115" y="199"/>
                    </a:cxn>
                    <a:cxn ang="0">
                      <a:pos x="204" y="244"/>
                    </a:cxn>
                    <a:cxn ang="0">
                      <a:pos x="248" y="199"/>
                    </a:cxn>
                    <a:cxn ang="0">
                      <a:pos x="293" y="244"/>
                    </a:cxn>
                    <a:cxn ang="0">
                      <a:pos x="337" y="199"/>
                    </a:cxn>
                    <a:cxn ang="0">
                      <a:pos x="425" y="244"/>
                    </a:cxn>
                    <a:cxn ang="0">
                      <a:pos x="469" y="199"/>
                    </a:cxn>
                    <a:cxn ang="0">
                      <a:pos x="558" y="244"/>
                    </a:cxn>
                    <a:cxn ang="0">
                      <a:pos x="646" y="199"/>
                    </a:cxn>
                    <a:cxn ang="0">
                      <a:pos x="691" y="244"/>
                    </a:cxn>
                    <a:cxn ang="0">
                      <a:pos x="734" y="199"/>
                    </a:cxn>
                    <a:cxn ang="0">
                      <a:pos x="823" y="244"/>
                    </a:cxn>
                    <a:cxn ang="0">
                      <a:pos x="867" y="199"/>
                    </a:cxn>
                    <a:cxn ang="0">
                      <a:pos x="912" y="289"/>
                    </a:cxn>
                    <a:cxn ang="0">
                      <a:pos x="1011" y="211"/>
                    </a:cxn>
                    <a:cxn ang="0">
                      <a:pos x="1088" y="244"/>
                    </a:cxn>
                    <a:cxn ang="0">
                      <a:pos x="1132" y="199"/>
                    </a:cxn>
                    <a:cxn ang="0">
                      <a:pos x="1177" y="244"/>
                    </a:cxn>
                    <a:cxn ang="0">
                      <a:pos x="1237" y="219"/>
                    </a:cxn>
                    <a:cxn ang="0">
                      <a:pos x="1273" y="259"/>
                    </a:cxn>
                    <a:cxn ang="0">
                      <a:pos x="1312" y="207"/>
                    </a:cxn>
                    <a:cxn ang="0">
                      <a:pos x="1397" y="271"/>
                    </a:cxn>
                    <a:cxn ang="0">
                      <a:pos x="1448" y="271"/>
                    </a:cxn>
                    <a:cxn ang="0">
                      <a:pos x="1487" y="219"/>
                    </a:cxn>
                    <a:cxn ang="0">
                      <a:pos x="1542" y="287"/>
                    </a:cxn>
                    <a:cxn ang="0">
                      <a:pos x="1575" y="199"/>
                    </a:cxn>
                    <a:cxn ang="0">
                      <a:pos x="1663" y="244"/>
                    </a:cxn>
                    <a:cxn ang="0">
                      <a:pos x="1707" y="199"/>
                    </a:cxn>
                    <a:cxn ang="0">
                      <a:pos x="1796" y="244"/>
                    </a:cxn>
                    <a:cxn ang="0">
                      <a:pos x="1840" y="199"/>
                    </a:cxn>
                    <a:cxn ang="0">
                      <a:pos x="1885" y="244"/>
                    </a:cxn>
                    <a:cxn ang="0">
                      <a:pos x="1981" y="239"/>
                    </a:cxn>
                    <a:cxn ang="0">
                      <a:pos x="1789" y="27"/>
                    </a:cxn>
                    <a:cxn ang="0">
                      <a:pos x="893" y="15"/>
                    </a:cxn>
                    <a:cxn ang="0">
                      <a:pos x="545" y="7"/>
                    </a:cxn>
                    <a:cxn ang="0">
                      <a:pos x="281" y="59"/>
                    </a:cxn>
                    <a:cxn ang="0">
                      <a:pos x="27" y="199"/>
                    </a:cxn>
                  </a:cxnLst>
                  <a:rect l="txL" t="txT" r="txR" b="txB"/>
                  <a:pathLst>
                    <a:path w="1997" h="291">
                      <a:moveTo>
                        <a:pt x="27" y="199"/>
                      </a:moveTo>
                      <a:cubicBezTo>
                        <a:pt x="0" y="230"/>
                        <a:pt x="57" y="244"/>
                        <a:pt x="72" y="244"/>
                      </a:cubicBezTo>
                      <a:cubicBezTo>
                        <a:pt x="86" y="244"/>
                        <a:pt x="93" y="199"/>
                        <a:pt x="115" y="199"/>
                      </a:cubicBezTo>
                      <a:cubicBezTo>
                        <a:pt x="138" y="199"/>
                        <a:pt x="182" y="244"/>
                        <a:pt x="204" y="244"/>
                      </a:cubicBezTo>
                      <a:cubicBezTo>
                        <a:pt x="227" y="244"/>
                        <a:pt x="233" y="199"/>
                        <a:pt x="248" y="199"/>
                      </a:cubicBezTo>
                      <a:cubicBezTo>
                        <a:pt x="263" y="199"/>
                        <a:pt x="278" y="244"/>
                        <a:pt x="293" y="244"/>
                      </a:cubicBezTo>
                      <a:cubicBezTo>
                        <a:pt x="308" y="244"/>
                        <a:pt x="314" y="199"/>
                        <a:pt x="337" y="199"/>
                      </a:cubicBezTo>
                      <a:cubicBezTo>
                        <a:pt x="359" y="199"/>
                        <a:pt x="403" y="244"/>
                        <a:pt x="425" y="244"/>
                      </a:cubicBezTo>
                      <a:cubicBezTo>
                        <a:pt x="448" y="244"/>
                        <a:pt x="447" y="199"/>
                        <a:pt x="469" y="199"/>
                      </a:cubicBezTo>
                      <a:cubicBezTo>
                        <a:pt x="492" y="199"/>
                        <a:pt x="529" y="244"/>
                        <a:pt x="558" y="244"/>
                      </a:cubicBezTo>
                      <a:cubicBezTo>
                        <a:pt x="587" y="244"/>
                        <a:pt x="623" y="199"/>
                        <a:pt x="646" y="199"/>
                      </a:cubicBezTo>
                      <a:cubicBezTo>
                        <a:pt x="668" y="199"/>
                        <a:pt x="676" y="244"/>
                        <a:pt x="691" y="244"/>
                      </a:cubicBezTo>
                      <a:cubicBezTo>
                        <a:pt x="705" y="244"/>
                        <a:pt x="712" y="199"/>
                        <a:pt x="734" y="199"/>
                      </a:cubicBezTo>
                      <a:cubicBezTo>
                        <a:pt x="757" y="199"/>
                        <a:pt x="801" y="244"/>
                        <a:pt x="823" y="244"/>
                      </a:cubicBezTo>
                      <a:cubicBezTo>
                        <a:pt x="846" y="244"/>
                        <a:pt x="852" y="192"/>
                        <a:pt x="867" y="199"/>
                      </a:cubicBezTo>
                      <a:cubicBezTo>
                        <a:pt x="882" y="206"/>
                        <a:pt x="887" y="287"/>
                        <a:pt x="912" y="289"/>
                      </a:cubicBezTo>
                      <a:cubicBezTo>
                        <a:pt x="936" y="291"/>
                        <a:pt x="982" y="218"/>
                        <a:pt x="1011" y="211"/>
                      </a:cubicBezTo>
                      <a:cubicBezTo>
                        <a:pt x="1041" y="204"/>
                        <a:pt x="1068" y="246"/>
                        <a:pt x="1088" y="244"/>
                      </a:cubicBezTo>
                      <a:cubicBezTo>
                        <a:pt x="1109" y="242"/>
                        <a:pt x="1118" y="199"/>
                        <a:pt x="1132" y="199"/>
                      </a:cubicBezTo>
                      <a:cubicBezTo>
                        <a:pt x="1132" y="199"/>
                        <a:pt x="1159" y="241"/>
                        <a:pt x="1177" y="244"/>
                      </a:cubicBezTo>
                      <a:cubicBezTo>
                        <a:pt x="1195" y="247"/>
                        <a:pt x="1222" y="217"/>
                        <a:pt x="1237" y="219"/>
                      </a:cubicBezTo>
                      <a:cubicBezTo>
                        <a:pt x="1253" y="221"/>
                        <a:pt x="1260" y="261"/>
                        <a:pt x="1273" y="259"/>
                      </a:cubicBezTo>
                      <a:cubicBezTo>
                        <a:pt x="1285" y="257"/>
                        <a:pt x="1291" y="205"/>
                        <a:pt x="1312" y="207"/>
                      </a:cubicBezTo>
                      <a:cubicBezTo>
                        <a:pt x="1332" y="209"/>
                        <a:pt x="1375" y="260"/>
                        <a:pt x="1397" y="271"/>
                      </a:cubicBezTo>
                      <a:cubicBezTo>
                        <a:pt x="1420" y="282"/>
                        <a:pt x="1433" y="280"/>
                        <a:pt x="1448" y="271"/>
                      </a:cubicBezTo>
                      <a:cubicBezTo>
                        <a:pt x="1463" y="262"/>
                        <a:pt x="1471" y="216"/>
                        <a:pt x="1487" y="219"/>
                      </a:cubicBezTo>
                      <a:cubicBezTo>
                        <a:pt x="1487" y="219"/>
                        <a:pt x="1527" y="290"/>
                        <a:pt x="1542" y="287"/>
                      </a:cubicBezTo>
                      <a:cubicBezTo>
                        <a:pt x="1556" y="284"/>
                        <a:pt x="1554" y="206"/>
                        <a:pt x="1575" y="199"/>
                      </a:cubicBezTo>
                      <a:cubicBezTo>
                        <a:pt x="1595" y="192"/>
                        <a:pt x="1641" y="244"/>
                        <a:pt x="1663" y="244"/>
                      </a:cubicBezTo>
                      <a:cubicBezTo>
                        <a:pt x="1686" y="244"/>
                        <a:pt x="1685" y="199"/>
                        <a:pt x="1707" y="199"/>
                      </a:cubicBezTo>
                      <a:cubicBezTo>
                        <a:pt x="1730" y="199"/>
                        <a:pt x="1774" y="244"/>
                        <a:pt x="1796" y="244"/>
                      </a:cubicBezTo>
                      <a:cubicBezTo>
                        <a:pt x="1818" y="244"/>
                        <a:pt x="1825" y="199"/>
                        <a:pt x="1840" y="199"/>
                      </a:cubicBezTo>
                      <a:cubicBezTo>
                        <a:pt x="1854" y="199"/>
                        <a:pt x="1867" y="242"/>
                        <a:pt x="1885" y="244"/>
                      </a:cubicBezTo>
                      <a:cubicBezTo>
                        <a:pt x="1903" y="246"/>
                        <a:pt x="1997" y="275"/>
                        <a:pt x="1981" y="239"/>
                      </a:cubicBezTo>
                      <a:cubicBezTo>
                        <a:pt x="1965" y="203"/>
                        <a:pt x="1970" y="64"/>
                        <a:pt x="1789" y="27"/>
                      </a:cubicBezTo>
                      <a:lnTo>
                        <a:pt x="893" y="15"/>
                      </a:lnTo>
                      <a:cubicBezTo>
                        <a:pt x="686" y="12"/>
                        <a:pt x="647" y="0"/>
                        <a:pt x="545" y="7"/>
                      </a:cubicBezTo>
                      <a:cubicBezTo>
                        <a:pt x="443" y="14"/>
                        <a:pt x="367" y="27"/>
                        <a:pt x="281" y="59"/>
                      </a:cubicBezTo>
                      <a:cubicBezTo>
                        <a:pt x="195" y="91"/>
                        <a:pt x="80" y="170"/>
                        <a:pt x="27" y="199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96" name="Freeform 88"/>
                <p:cNvSpPr/>
                <p:nvPr/>
              </p:nvSpPr>
              <p:spPr>
                <a:xfrm>
                  <a:off x="501" y="811"/>
                  <a:ext cx="1811" cy="278"/>
                </a:xfrm>
                <a:custGeom>
                  <a:avLst/>
                  <a:gdLst>
                    <a:gd name="txL" fmla="*/ 0 w 1811"/>
                    <a:gd name="txT" fmla="*/ 0 h 278"/>
                    <a:gd name="txR" fmla="*/ 1811 w 1811"/>
                    <a:gd name="txB" fmla="*/ 278 h 278"/>
                  </a:gdLst>
                  <a:ahLst/>
                  <a:cxnLst>
                    <a:cxn ang="0">
                      <a:pos x="1627" y="9"/>
                    </a:cxn>
                    <a:cxn ang="0">
                      <a:pos x="1099" y="9"/>
                    </a:cxn>
                    <a:cxn ang="0">
                      <a:pos x="839" y="9"/>
                    </a:cxn>
                    <a:cxn ang="0">
                      <a:pos x="487" y="33"/>
                    </a:cxn>
                    <a:cxn ang="0">
                      <a:pos x="59" y="209"/>
                    </a:cxn>
                    <a:cxn ang="0">
                      <a:pos x="130" y="231"/>
                    </a:cxn>
                    <a:cxn ang="0">
                      <a:pos x="173" y="186"/>
                    </a:cxn>
                    <a:cxn ang="0">
                      <a:pos x="262" y="231"/>
                    </a:cxn>
                    <a:cxn ang="0">
                      <a:pos x="306" y="186"/>
                    </a:cxn>
                    <a:cxn ang="0">
                      <a:pos x="351" y="231"/>
                    </a:cxn>
                    <a:cxn ang="0">
                      <a:pos x="395" y="186"/>
                    </a:cxn>
                    <a:cxn ang="0">
                      <a:pos x="483" y="231"/>
                    </a:cxn>
                    <a:cxn ang="0">
                      <a:pos x="527" y="186"/>
                    </a:cxn>
                    <a:cxn ang="0">
                      <a:pos x="616" y="231"/>
                    </a:cxn>
                    <a:cxn ang="0">
                      <a:pos x="704" y="186"/>
                    </a:cxn>
                    <a:cxn ang="0">
                      <a:pos x="749" y="231"/>
                    </a:cxn>
                    <a:cxn ang="0">
                      <a:pos x="792" y="186"/>
                    </a:cxn>
                    <a:cxn ang="0">
                      <a:pos x="881" y="231"/>
                    </a:cxn>
                    <a:cxn ang="0">
                      <a:pos x="925" y="186"/>
                    </a:cxn>
                    <a:cxn ang="0">
                      <a:pos x="970" y="276"/>
                    </a:cxn>
                    <a:cxn ang="0">
                      <a:pos x="1069" y="198"/>
                    </a:cxn>
                    <a:cxn ang="0">
                      <a:pos x="1146" y="231"/>
                    </a:cxn>
                    <a:cxn ang="0">
                      <a:pos x="1190" y="186"/>
                    </a:cxn>
                    <a:cxn ang="0">
                      <a:pos x="1235" y="231"/>
                    </a:cxn>
                    <a:cxn ang="0">
                      <a:pos x="1295" y="206"/>
                    </a:cxn>
                    <a:cxn ang="0">
                      <a:pos x="1331" y="246"/>
                    </a:cxn>
                    <a:cxn ang="0">
                      <a:pos x="1370" y="194"/>
                    </a:cxn>
                    <a:cxn ang="0">
                      <a:pos x="1455" y="258"/>
                    </a:cxn>
                    <a:cxn ang="0">
                      <a:pos x="1506" y="258"/>
                    </a:cxn>
                    <a:cxn ang="0">
                      <a:pos x="1545" y="206"/>
                    </a:cxn>
                    <a:cxn ang="0">
                      <a:pos x="1600" y="274"/>
                    </a:cxn>
                    <a:cxn ang="0">
                      <a:pos x="1633" y="186"/>
                    </a:cxn>
                    <a:cxn ang="0">
                      <a:pos x="1721" y="231"/>
                    </a:cxn>
                    <a:cxn ang="0">
                      <a:pos x="1811" y="201"/>
                    </a:cxn>
                  </a:cxnLst>
                  <a:rect l="txL" t="txT" r="txR" b="txB"/>
                  <a:pathLst>
                    <a:path w="1811" h="278">
                      <a:moveTo>
                        <a:pt x="1627" y="9"/>
                      </a:moveTo>
                      <a:lnTo>
                        <a:pt x="1099" y="9"/>
                      </a:lnTo>
                      <a:cubicBezTo>
                        <a:pt x="968" y="9"/>
                        <a:pt x="941" y="5"/>
                        <a:pt x="839" y="9"/>
                      </a:cubicBezTo>
                      <a:cubicBezTo>
                        <a:pt x="737" y="13"/>
                        <a:pt x="617" y="0"/>
                        <a:pt x="487" y="33"/>
                      </a:cubicBezTo>
                      <a:cubicBezTo>
                        <a:pt x="357" y="66"/>
                        <a:pt x="118" y="176"/>
                        <a:pt x="59" y="209"/>
                      </a:cubicBezTo>
                      <a:cubicBezTo>
                        <a:pt x="0" y="242"/>
                        <a:pt x="111" y="235"/>
                        <a:pt x="130" y="231"/>
                      </a:cubicBezTo>
                      <a:cubicBezTo>
                        <a:pt x="144" y="231"/>
                        <a:pt x="151" y="186"/>
                        <a:pt x="173" y="186"/>
                      </a:cubicBezTo>
                      <a:cubicBezTo>
                        <a:pt x="196" y="186"/>
                        <a:pt x="240" y="231"/>
                        <a:pt x="262" y="231"/>
                      </a:cubicBezTo>
                      <a:cubicBezTo>
                        <a:pt x="285" y="231"/>
                        <a:pt x="291" y="186"/>
                        <a:pt x="306" y="186"/>
                      </a:cubicBezTo>
                      <a:cubicBezTo>
                        <a:pt x="321" y="186"/>
                        <a:pt x="336" y="231"/>
                        <a:pt x="351" y="231"/>
                      </a:cubicBezTo>
                      <a:cubicBezTo>
                        <a:pt x="366" y="231"/>
                        <a:pt x="372" y="186"/>
                        <a:pt x="395" y="186"/>
                      </a:cubicBezTo>
                      <a:cubicBezTo>
                        <a:pt x="417" y="186"/>
                        <a:pt x="461" y="231"/>
                        <a:pt x="483" y="231"/>
                      </a:cubicBezTo>
                      <a:cubicBezTo>
                        <a:pt x="506" y="231"/>
                        <a:pt x="505" y="186"/>
                        <a:pt x="527" y="186"/>
                      </a:cubicBezTo>
                      <a:cubicBezTo>
                        <a:pt x="550" y="186"/>
                        <a:pt x="587" y="231"/>
                        <a:pt x="616" y="231"/>
                      </a:cubicBezTo>
                      <a:cubicBezTo>
                        <a:pt x="645" y="231"/>
                        <a:pt x="681" y="186"/>
                        <a:pt x="704" y="186"/>
                      </a:cubicBezTo>
                      <a:cubicBezTo>
                        <a:pt x="726" y="186"/>
                        <a:pt x="734" y="231"/>
                        <a:pt x="749" y="231"/>
                      </a:cubicBezTo>
                      <a:cubicBezTo>
                        <a:pt x="763" y="231"/>
                        <a:pt x="770" y="186"/>
                        <a:pt x="792" y="186"/>
                      </a:cubicBezTo>
                      <a:cubicBezTo>
                        <a:pt x="815" y="186"/>
                        <a:pt x="859" y="231"/>
                        <a:pt x="881" y="231"/>
                      </a:cubicBezTo>
                      <a:cubicBezTo>
                        <a:pt x="904" y="231"/>
                        <a:pt x="910" y="179"/>
                        <a:pt x="925" y="186"/>
                      </a:cubicBezTo>
                      <a:cubicBezTo>
                        <a:pt x="940" y="193"/>
                        <a:pt x="945" y="274"/>
                        <a:pt x="970" y="276"/>
                      </a:cubicBezTo>
                      <a:cubicBezTo>
                        <a:pt x="994" y="278"/>
                        <a:pt x="1040" y="205"/>
                        <a:pt x="1069" y="198"/>
                      </a:cubicBezTo>
                      <a:cubicBezTo>
                        <a:pt x="1099" y="191"/>
                        <a:pt x="1126" y="233"/>
                        <a:pt x="1146" y="231"/>
                      </a:cubicBezTo>
                      <a:cubicBezTo>
                        <a:pt x="1167" y="229"/>
                        <a:pt x="1176" y="186"/>
                        <a:pt x="1190" y="186"/>
                      </a:cubicBezTo>
                      <a:cubicBezTo>
                        <a:pt x="1190" y="186"/>
                        <a:pt x="1217" y="228"/>
                        <a:pt x="1235" y="231"/>
                      </a:cubicBezTo>
                      <a:cubicBezTo>
                        <a:pt x="1253" y="234"/>
                        <a:pt x="1280" y="204"/>
                        <a:pt x="1295" y="206"/>
                      </a:cubicBezTo>
                      <a:cubicBezTo>
                        <a:pt x="1311" y="208"/>
                        <a:pt x="1318" y="248"/>
                        <a:pt x="1331" y="246"/>
                      </a:cubicBezTo>
                      <a:cubicBezTo>
                        <a:pt x="1343" y="244"/>
                        <a:pt x="1349" y="192"/>
                        <a:pt x="1370" y="194"/>
                      </a:cubicBezTo>
                      <a:cubicBezTo>
                        <a:pt x="1390" y="196"/>
                        <a:pt x="1433" y="247"/>
                        <a:pt x="1455" y="258"/>
                      </a:cubicBezTo>
                      <a:cubicBezTo>
                        <a:pt x="1478" y="269"/>
                        <a:pt x="1491" y="267"/>
                        <a:pt x="1506" y="258"/>
                      </a:cubicBezTo>
                      <a:cubicBezTo>
                        <a:pt x="1521" y="249"/>
                        <a:pt x="1529" y="203"/>
                        <a:pt x="1545" y="206"/>
                      </a:cubicBezTo>
                      <a:cubicBezTo>
                        <a:pt x="1545" y="206"/>
                        <a:pt x="1585" y="277"/>
                        <a:pt x="1600" y="274"/>
                      </a:cubicBezTo>
                      <a:cubicBezTo>
                        <a:pt x="1614" y="271"/>
                        <a:pt x="1612" y="193"/>
                        <a:pt x="1633" y="186"/>
                      </a:cubicBezTo>
                      <a:cubicBezTo>
                        <a:pt x="1653" y="179"/>
                        <a:pt x="1699" y="231"/>
                        <a:pt x="1721" y="231"/>
                      </a:cubicBezTo>
                      <a:cubicBezTo>
                        <a:pt x="1744" y="231"/>
                        <a:pt x="1792" y="207"/>
                        <a:pt x="1811" y="201"/>
                      </a:cubicBezTo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97" name="Freeform 89"/>
                <p:cNvSpPr/>
                <p:nvPr/>
              </p:nvSpPr>
              <p:spPr>
                <a:xfrm>
                  <a:off x="612" y="754"/>
                  <a:ext cx="1660" cy="274"/>
                </a:xfrm>
                <a:custGeom>
                  <a:avLst/>
                  <a:gdLst>
                    <a:gd name="txL" fmla="*/ 0 w 1660"/>
                    <a:gd name="txT" fmla="*/ 0 h 274"/>
                    <a:gd name="txR" fmla="*/ 1660 w 1660"/>
                    <a:gd name="txB" fmla="*/ 274 h 274"/>
                  </a:gdLst>
                  <a:ahLst/>
                  <a:cxnLst>
                    <a:cxn ang="0">
                      <a:pos x="1499" y="14"/>
                    </a:cxn>
                    <a:cxn ang="0">
                      <a:pos x="1102" y="5"/>
                    </a:cxn>
                    <a:cxn ang="0">
                      <a:pos x="842" y="5"/>
                    </a:cxn>
                    <a:cxn ang="0">
                      <a:pos x="507" y="34"/>
                    </a:cxn>
                    <a:cxn ang="0">
                      <a:pos x="62" y="205"/>
                    </a:cxn>
                    <a:cxn ang="0">
                      <a:pos x="133" y="227"/>
                    </a:cxn>
                    <a:cxn ang="0">
                      <a:pos x="176" y="182"/>
                    </a:cxn>
                    <a:cxn ang="0">
                      <a:pos x="265" y="227"/>
                    </a:cxn>
                    <a:cxn ang="0">
                      <a:pos x="309" y="182"/>
                    </a:cxn>
                    <a:cxn ang="0">
                      <a:pos x="354" y="227"/>
                    </a:cxn>
                    <a:cxn ang="0">
                      <a:pos x="398" y="182"/>
                    </a:cxn>
                    <a:cxn ang="0">
                      <a:pos x="486" y="227"/>
                    </a:cxn>
                    <a:cxn ang="0">
                      <a:pos x="530" y="182"/>
                    </a:cxn>
                    <a:cxn ang="0">
                      <a:pos x="619" y="227"/>
                    </a:cxn>
                    <a:cxn ang="0">
                      <a:pos x="707" y="182"/>
                    </a:cxn>
                    <a:cxn ang="0">
                      <a:pos x="752" y="227"/>
                    </a:cxn>
                    <a:cxn ang="0">
                      <a:pos x="795" y="182"/>
                    </a:cxn>
                    <a:cxn ang="0">
                      <a:pos x="884" y="227"/>
                    </a:cxn>
                    <a:cxn ang="0">
                      <a:pos x="928" y="182"/>
                    </a:cxn>
                    <a:cxn ang="0">
                      <a:pos x="973" y="272"/>
                    </a:cxn>
                    <a:cxn ang="0">
                      <a:pos x="1072" y="194"/>
                    </a:cxn>
                    <a:cxn ang="0">
                      <a:pos x="1149" y="227"/>
                    </a:cxn>
                    <a:cxn ang="0">
                      <a:pos x="1193" y="182"/>
                    </a:cxn>
                    <a:cxn ang="0">
                      <a:pos x="1238" y="227"/>
                    </a:cxn>
                    <a:cxn ang="0">
                      <a:pos x="1298" y="202"/>
                    </a:cxn>
                    <a:cxn ang="0">
                      <a:pos x="1334" y="242"/>
                    </a:cxn>
                    <a:cxn ang="0">
                      <a:pos x="1373" y="190"/>
                    </a:cxn>
                    <a:cxn ang="0">
                      <a:pos x="1458" y="254"/>
                    </a:cxn>
                    <a:cxn ang="0">
                      <a:pos x="1509" y="254"/>
                    </a:cxn>
                    <a:cxn ang="0">
                      <a:pos x="1548" y="202"/>
                    </a:cxn>
                    <a:cxn ang="0">
                      <a:pos x="1603" y="270"/>
                    </a:cxn>
                    <a:cxn ang="0">
                      <a:pos x="1659" y="210"/>
                    </a:cxn>
                    <a:cxn ang="0">
                      <a:pos x="1591" y="94"/>
                    </a:cxn>
                  </a:cxnLst>
                  <a:rect l="txL" t="txT" r="txR" b="txB"/>
                  <a:pathLst>
                    <a:path w="1660" h="274">
                      <a:moveTo>
                        <a:pt x="1499" y="14"/>
                      </a:moveTo>
                      <a:lnTo>
                        <a:pt x="1102" y="5"/>
                      </a:lnTo>
                      <a:cubicBezTo>
                        <a:pt x="993" y="4"/>
                        <a:pt x="941" y="0"/>
                        <a:pt x="842" y="5"/>
                      </a:cubicBezTo>
                      <a:cubicBezTo>
                        <a:pt x="743" y="10"/>
                        <a:pt x="637" y="1"/>
                        <a:pt x="507" y="34"/>
                      </a:cubicBezTo>
                      <a:cubicBezTo>
                        <a:pt x="377" y="67"/>
                        <a:pt x="124" y="173"/>
                        <a:pt x="62" y="205"/>
                      </a:cubicBezTo>
                      <a:cubicBezTo>
                        <a:pt x="0" y="237"/>
                        <a:pt x="114" y="231"/>
                        <a:pt x="133" y="227"/>
                      </a:cubicBezTo>
                      <a:cubicBezTo>
                        <a:pt x="147" y="227"/>
                        <a:pt x="154" y="182"/>
                        <a:pt x="176" y="182"/>
                      </a:cubicBezTo>
                      <a:cubicBezTo>
                        <a:pt x="199" y="182"/>
                        <a:pt x="243" y="227"/>
                        <a:pt x="265" y="227"/>
                      </a:cubicBezTo>
                      <a:cubicBezTo>
                        <a:pt x="288" y="227"/>
                        <a:pt x="294" y="182"/>
                        <a:pt x="309" y="182"/>
                      </a:cubicBezTo>
                      <a:cubicBezTo>
                        <a:pt x="324" y="182"/>
                        <a:pt x="339" y="227"/>
                        <a:pt x="354" y="227"/>
                      </a:cubicBezTo>
                      <a:cubicBezTo>
                        <a:pt x="369" y="227"/>
                        <a:pt x="375" y="182"/>
                        <a:pt x="398" y="182"/>
                      </a:cubicBezTo>
                      <a:cubicBezTo>
                        <a:pt x="420" y="182"/>
                        <a:pt x="464" y="227"/>
                        <a:pt x="486" y="227"/>
                      </a:cubicBezTo>
                      <a:cubicBezTo>
                        <a:pt x="509" y="227"/>
                        <a:pt x="508" y="182"/>
                        <a:pt x="530" y="182"/>
                      </a:cubicBezTo>
                      <a:cubicBezTo>
                        <a:pt x="553" y="182"/>
                        <a:pt x="590" y="227"/>
                        <a:pt x="619" y="227"/>
                      </a:cubicBezTo>
                      <a:cubicBezTo>
                        <a:pt x="648" y="227"/>
                        <a:pt x="684" y="182"/>
                        <a:pt x="707" y="182"/>
                      </a:cubicBezTo>
                      <a:cubicBezTo>
                        <a:pt x="729" y="182"/>
                        <a:pt x="737" y="227"/>
                        <a:pt x="752" y="227"/>
                      </a:cubicBezTo>
                      <a:cubicBezTo>
                        <a:pt x="766" y="227"/>
                        <a:pt x="773" y="182"/>
                        <a:pt x="795" y="182"/>
                      </a:cubicBezTo>
                      <a:cubicBezTo>
                        <a:pt x="818" y="182"/>
                        <a:pt x="862" y="227"/>
                        <a:pt x="884" y="227"/>
                      </a:cubicBezTo>
                      <a:cubicBezTo>
                        <a:pt x="907" y="227"/>
                        <a:pt x="913" y="175"/>
                        <a:pt x="928" y="182"/>
                      </a:cubicBezTo>
                      <a:cubicBezTo>
                        <a:pt x="943" y="189"/>
                        <a:pt x="948" y="270"/>
                        <a:pt x="973" y="272"/>
                      </a:cubicBezTo>
                      <a:cubicBezTo>
                        <a:pt x="997" y="274"/>
                        <a:pt x="1043" y="201"/>
                        <a:pt x="1072" y="194"/>
                      </a:cubicBezTo>
                      <a:cubicBezTo>
                        <a:pt x="1102" y="187"/>
                        <a:pt x="1129" y="229"/>
                        <a:pt x="1149" y="227"/>
                      </a:cubicBezTo>
                      <a:cubicBezTo>
                        <a:pt x="1170" y="225"/>
                        <a:pt x="1179" y="182"/>
                        <a:pt x="1193" y="182"/>
                      </a:cubicBezTo>
                      <a:cubicBezTo>
                        <a:pt x="1193" y="182"/>
                        <a:pt x="1220" y="224"/>
                        <a:pt x="1238" y="227"/>
                      </a:cubicBezTo>
                      <a:cubicBezTo>
                        <a:pt x="1256" y="230"/>
                        <a:pt x="1283" y="200"/>
                        <a:pt x="1298" y="202"/>
                      </a:cubicBezTo>
                      <a:cubicBezTo>
                        <a:pt x="1314" y="204"/>
                        <a:pt x="1321" y="244"/>
                        <a:pt x="1334" y="242"/>
                      </a:cubicBezTo>
                      <a:cubicBezTo>
                        <a:pt x="1346" y="240"/>
                        <a:pt x="1352" y="188"/>
                        <a:pt x="1373" y="190"/>
                      </a:cubicBezTo>
                      <a:cubicBezTo>
                        <a:pt x="1393" y="192"/>
                        <a:pt x="1436" y="243"/>
                        <a:pt x="1458" y="254"/>
                      </a:cubicBezTo>
                      <a:cubicBezTo>
                        <a:pt x="1481" y="265"/>
                        <a:pt x="1494" y="263"/>
                        <a:pt x="1509" y="254"/>
                      </a:cubicBezTo>
                      <a:cubicBezTo>
                        <a:pt x="1524" y="245"/>
                        <a:pt x="1532" y="199"/>
                        <a:pt x="1548" y="202"/>
                      </a:cubicBezTo>
                      <a:cubicBezTo>
                        <a:pt x="1548" y="202"/>
                        <a:pt x="1585" y="269"/>
                        <a:pt x="1603" y="270"/>
                      </a:cubicBezTo>
                      <a:cubicBezTo>
                        <a:pt x="1617" y="267"/>
                        <a:pt x="1658" y="238"/>
                        <a:pt x="1659" y="210"/>
                      </a:cubicBezTo>
                      <a:cubicBezTo>
                        <a:pt x="1660" y="182"/>
                        <a:pt x="1605" y="118"/>
                        <a:pt x="1591" y="94"/>
                      </a:cubicBezTo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977" name="Group 90"/>
              <p:cNvGrpSpPr/>
              <p:nvPr/>
            </p:nvGrpSpPr>
            <p:grpSpPr>
              <a:xfrm>
                <a:off x="2109" y="754"/>
                <a:ext cx="3571" cy="899"/>
                <a:chOff x="2109" y="754"/>
                <a:chExt cx="3571" cy="899"/>
              </a:xfrm>
            </p:grpSpPr>
            <p:sp>
              <p:nvSpPr>
                <p:cNvPr id="13978" name="Freeform 91"/>
                <p:cNvSpPr/>
                <p:nvPr/>
              </p:nvSpPr>
              <p:spPr>
                <a:xfrm>
                  <a:off x="2324" y="1309"/>
                  <a:ext cx="3356" cy="344"/>
                </a:xfrm>
                <a:custGeom>
                  <a:avLst/>
                  <a:gdLst>
                    <a:gd name="txL" fmla="*/ 0 w 3356"/>
                    <a:gd name="txT" fmla="*/ 0 h 344"/>
                    <a:gd name="txR" fmla="*/ 3356 w 3356"/>
                    <a:gd name="txB" fmla="*/ 344 h 344"/>
                  </a:gdLst>
                  <a:ahLst/>
                  <a:cxnLst>
                    <a:cxn ang="0">
                      <a:pos x="3227" y="316"/>
                    </a:cxn>
                    <a:cxn ang="0">
                      <a:pos x="3084" y="269"/>
                    </a:cxn>
                    <a:cxn ang="0">
                      <a:pos x="3009" y="313"/>
                    </a:cxn>
                    <a:cxn ang="0">
                      <a:pos x="2938" y="267"/>
                    </a:cxn>
                    <a:cxn ang="0">
                      <a:pos x="2790" y="311"/>
                    </a:cxn>
                    <a:cxn ang="0">
                      <a:pos x="2719" y="265"/>
                    </a:cxn>
                    <a:cxn ang="0">
                      <a:pos x="2644" y="309"/>
                    </a:cxn>
                    <a:cxn ang="0">
                      <a:pos x="2573" y="263"/>
                    </a:cxn>
                    <a:cxn ang="0">
                      <a:pos x="2426" y="306"/>
                    </a:cxn>
                    <a:cxn ang="0">
                      <a:pos x="2354" y="261"/>
                    </a:cxn>
                    <a:cxn ang="0">
                      <a:pos x="2207" y="304"/>
                    </a:cxn>
                    <a:cxn ang="0">
                      <a:pos x="2063" y="257"/>
                    </a:cxn>
                    <a:cxn ang="0">
                      <a:pos x="1989" y="301"/>
                    </a:cxn>
                    <a:cxn ang="0">
                      <a:pos x="1917" y="256"/>
                    </a:cxn>
                    <a:cxn ang="0">
                      <a:pos x="1770" y="299"/>
                    </a:cxn>
                    <a:cxn ang="0">
                      <a:pos x="1699" y="253"/>
                    </a:cxn>
                    <a:cxn ang="0">
                      <a:pos x="1624" y="342"/>
                    </a:cxn>
                    <a:cxn ang="0">
                      <a:pos x="1461" y="262"/>
                    </a:cxn>
                    <a:cxn ang="0">
                      <a:pos x="1333" y="294"/>
                    </a:cxn>
                    <a:cxn ang="0">
                      <a:pos x="1262" y="248"/>
                    </a:cxn>
                    <a:cxn ang="0">
                      <a:pos x="1187" y="292"/>
                    </a:cxn>
                    <a:cxn ang="0">
                      <a:pos x="1088" y="266"/>
                    </a:cxn>
                    <a:cxn ang="0">
                      <a:pos x="1029" y="305"/>
                    </a:cxn>
                    <a:cxn ang="0">
                      <a:pos x="966" y="253"/>
                    </a:cxn>
                    <a:cxn ang="0">
                      <a:pos x="824" y="315"/>
                    </a:cxn>
                    <a:cxn ang="0">
                      <a:pos x="740" y="314"/>
                    </a:cxn>
                    <a:cxn ang="0">
                      <a:pos x="677" y="261"/>
                    </a:cxn>
                    <a:cxn ang="0">
                      <a:pos x="586" y="328"/>
                    </a:cxn>
                    <a:cxn ang="0">
                      <a:pos x="532" y="240"/>
                    </a:cxn>
                    <a:cxn ang="0">
                      <a:pos x="386" y="283"/>
                    </a:cxn>
                    <a:cxn ang="0">
                      <a:pos x="314" y="237"/>
                    </a:cxn>
                    <a:cxn ang="0">
                      <a:pos x="167" y="281"/>
                    </a:cxn>
                    <a:cxn ang="0">
                      <a:pos x="95" y="235"/>
                    </a:cxn>
                    <a:cxn ang="0">
                      <a:pos x="74" y="310"/>
                    </a:cxn>
                    <a:cxn ang="0">
                      <a:pos x="56" y="76"/>
                    </a:cxn>
                    <a:cxn ang="0">
                      <a:pos x="406" y="42"/>
                    </a:cxn>
                    <a:cxn ang="0">
                      <a:pos x="2485" y="76"/>
                    </a:cxn>
                    <a:cxn ang="0">
                      <a:pos x="3031" y="94"/>
                    </a:cxn>
                    <a:cxn ang="0">
                      <a:pos x="3223" y="156"/>
                    </a:cxn>
                    <a:cxn ang="0">
                      <a:pos x="3356" y="306"/>
                    </a:cxn>
                    <a:cxn ang="0">
                      <a:pos x="3227" y="316"/>
                    </a:cxn>
                  </a:cxnLst>
                  <a:rect l="txL" t="txT" r="txR" b="txB"/>
                  <a:pathLst>
                    <a:path w="3356" h="344">
                      <a:moveTo>
                        <a:pt x="3227" y="316"/>
                      </a:moveTo>
                      <a:cubicBezTo>
                        <a:pt x="3190" y="308"/>
                        <a:pt x="3121" y="269"/>
                        <a:pt x="3084" y="269"/>
                      </a:cubicBezTo>
                      <a:cubicBezTo>
                        <a:pt x="3047" y="268"/>
                        <a:pt x="3033" y="313"/>
                        <a:pt x="3009" y="313"/>
                      </a:cubicBezTo>
                      <a:cubicBezTo>
                        <a:pt x="2985" y="313"/>
                        <a:pt x="2975" y="268"/>
                        <a:pt x="2938" y="267"/>
                      </a:cubicBezTo>
                      <a:cubicBezTo>
                        <a:pt x="2901" y="267"/>
                        <a:pt x="2827" y="311"/>
                        <a:pt x="2790" y="311"/>
                      </a:cubicBezTo>
                      <a:cubicBezTo>
                        <a:pt x="2753" y="310"/>
                        <a:pt x="2743" y="265"/>
                        <a:pt x="2719" y="265"/>
                      </a:cubicBezTo>
                      <a:cubicBezTo>
                        <a:pt x="2695" y="264"/>
                        <a:pt x="2668" y="309"/>
                        <a:pt x="2644" y="309"/>
                      </a:cubicBezTo>
                      <a:cubicBezTo>
                        <a:pt x="2620" y="309"/>
                        <a:pt x="2610" y="263"/>
                        <a:pt x="2573" y="263"/>
                      </a:cubicBezTo>
                      <a:cubicBezTo>
                        <a:pt x="2536" y="263"/>
                        <a:pt x="2463" y="307"/>
                        <a:pt x="2426" y="306"/>
                      </a:cubicBezTo>
                      <a:cubicBezTo>
                        <a:pt x="2389" y="306"/>
                        <a:pt x="2391" y="261"/>
                        <a:pt x="2354" y="261"/>
                      </a:cubicBezTo>
                      <a:cubicBezTo>
                        <a:pt x="2317" y="260"/>
                        <a:pt x="2255" y="304"/>
                        <a:pt x="2207" y="304"/>
                      </a:cubicBezTo>
                      <a:cubicBezTo>
                        <a:pt x="2159" y="303"/>
                        <a:pt x="2100" y="258"/>
                        <a:pt x="2063" y="257"/>
                      </a:cubicBezTo>
                      <a:cubicBezTo>
                        <a:pt x="2027" y="257"/>
                        <a:pt x="2013" y="302"/>
                        <a:pt x="1989" y="301"/>
                      </a:cubicBezTo>
                      <a:cubicBezTo>
                        <a:pt x="1964" y="301"/>
                        <a:pt x="1954" y="256"/>
                        <a:pt x="1917" y="256"/>
                      </a:cubicBezTo>
                      <a:cubicBezTo>
                        <a:pt x="1880" y="255"/>
                        <a:pt x="1807" y="299"/>
                        <a:pt x="1770" y="299"/>
                      </a:cubicBezTo>
                      <a:cubicBezTo>
                        <a:pt x="1733" y="298"/>
                        <a:pt x="1723" y="246"/>
                        <a:pt x="1699" y="253"/>
                      </a:cubicBezTo>
                      <a:cubicBezTo>
                        <a:pt x="1675" y="260"/>
                        <a:pt x="1664" y="341"/>
                        <a:pt x="1624" y="342"/>
                      </a:cubicBezTo>
                      <a:cubicBezTo>
                        <a:pt x="1584" y="344"/>
                        <a:pt x="1509" y="270"/>
                        <a:pt x="1461" y="262"/>
                      </a:cubicBezTo>
                      <a:cubicBezTo>
                        <a:pt x="1413" y="255"/>
                        <a:pt x="1367" y="296"/>
                        <a:pt x="1333" y="294"/>
                      </a:cubicBezTo>
                      <a:cubicBezTo>
                        <a:pt x="1299" y="291"/>
                        <a:pt x="1286" y="248"/>
                        <a:pt x="1262" y="248"/>
                      </a:cubicBezTo>
                      <a:cubicBezTo>
                        <a:pt x="1262" y="248"/>
                        <a:pt x="1216" y="290"/>
                        <a:pt x="1187" y="292"/>
                      </a:cubicBezTo>
                      <a:cubicBezTo>
                        <a:pt x="1158" y="295"/>
                        <a:pt x="1114" y="264"/>
                        <a:pt x="1088" y="266"/>
                      </a:cubicBezTo>
                      <a:cubicBezTo>
                        <a:pt x="1062" y="268"/>
                        <a:pt x="1050" y="308"/>
                        <a:pt x="1029" y="305"/>
                      </a:cubicBezTo>
                      <a:cubicBezTo>
                        <a:pt x="1008" y="303"/>
                        <a:pt x="1000" y="251"/>
                        <a:pt x="966" y="253"/>
                      </a:cubicBezTo>
                      <a:cubicBezTo>
                        <a:pt x="932" y="254"/>
                        <a:pt x="861" y="304"/>
                        <a:pt x="824" y="315"/>
                      </a:cubicBezTo>
                      <a:cubicBezTo>
                        <a:pt x="787" y="326"/>
                        <a:pt x="764" y="323"/>
                        <a:pt x="740" y="314"/>
                      </a:cubicBezTo>
                      <a:cubicBezTo>
                        <a:pt x="716" y="305"/>
                        <a:pt x="703" y="259"/>
                        <a:pt x="677" y="261"/>
                      </a:cubicBezTo>
                      <a:cubicBezTo>
                        <a:pt x="677" y="261"/>
                        <a:pt x="610" y="332"/>
                        <a:pt x="586" y="328"/>
                      </a:cubicBezTo>
                      <a:cubicBezTo>
                        <a:pt x="562" y="325"/>
                        <a:pt x="566" y="247"/>
                        <a:pt x="532" y="240"/>
                      </a:cubicBezTo>
                      <a:cubicBezTo>
                        <a:pt x="498" y="232"/>
                        <a:pt x="423" y="283"/>
                        <a:pt x="386" y="283"/>
                      </a:cubicBezTo>
                      <a:cubicBezTo>
                        <a:pt x="349" y="283"/>
                        <a:pt x="351" y="238"/>
                        <a:pt x="314" y="237"/>
                      </a:cubicBezTo>
                      <a:cubicBezTo>
                        <a:pt x="277" y="237"/>
                        <a:pt x="204" y="281"/>
                        <a:pt x="167" y="281"/>
                      </a:cubicBezTo>
                      <a:cubicBezTo>
                        <a:pt x="130" y="280"/>
                        <a:pt x="119" y="235"/>
                        <a:pt x="95" y="235"/>
                      </a:cubicBezTo>
                      <a:cubicBezTo>
                        <a:pt x="71" y="234"/>
                        <a:pt x="81" y="330"/>
                        <a:pt x="74" y="310"/>
                      </a:cubicBezTo>
                      <a:cubicBezTo>
                        <a:pt x="67" y="290"/>
                        <a:pt x="56" y="152"/>
                        <a:pt x="56" y="76"/>
                      </a:cubicBezTo>
                      <a:cubicBezTo>
                        <a:pt x="56" y="0"/>
                        <a:pt x="0" y="48"/>
                        <a:pt x="406" y="42"/>
                      </a:cubicBezTo>
                      <a:lnTo>
                        <a:pt x="2485" y="76"/>
                      </a:lnTo>
                      <a:cubicBezTo>
                        <a:pt x="2922" y="85"/>
                        <a:pt x="2907" y="81"/>
                        <a:pt x="3031" y="94"/>
                      </a:cubicBezTo>
                      <a:cubicBezTo>
                        <a:pt x="3155" y="108"/>
                        <a:pt x="3169" y="121"/>
                        <a:pt x="3223" y="156"/>
                      </a:cubicBezTo>
                      <a:cubicBezTo>
                        <a:pt x="3278" y="192"/>
                        <a:pt x="3355" y="280"/>
                        <a:pt x="3356" y="306"/>
                      </a:cubicBezTo>
                      <a:cubicBezTo>
                        <a:pt x="3348" y="331"/>
                        <a:pt x="3264" y="323"/>
                        <a:pt x="3227" y="316"/>
                      </a:cubicBezTo>
                      <a:close/>
                    </a:path>
                  </a:pathLst>
                </a:custGeom>
                <a:solidFill>
                  <a:srgbClr val="FFE6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79" name="Freeform 92"/>
                <p:cNvSpPr/>
                <p:nvPr/>
              </p:nvSpPr>
              <p:spPr>
                <a:xfrm>
                  <a:off x="2376" y="1302"/>
                  <a:ext cx="3256" cy="298"/>
                </a:xfrm>
                <a:custGeom>
                  <a:avLst/>
                  <a:gdLst>
                    <a:gd name="txL" fmla="*/ 0 w 3256"/>
                    <a:gd name="txT" fmla="*/ 0 h 298"/>
                    <a:gd name="txR" fmla="*/ 3256 w 3256"/>
                    <a:gd name="txB" fmla="*/ 298 h 298"/>
                  </a:gdLst>
                  <a:ahLst/>
                  <a:cxnLst>
                    <a:cxn ang="0">
                      <a:pos x="3033" y="266"/>
                    </a:cxn>
                    <a:cxn ang="0">
                      <a:pos x="2913" y="220"/>
                    </a:cxn>
                    <a:cxn ang="0">
                      <a:pos x="2852" y="264"/>
                    </a:cxn>
                    <a:cxn ang="0">
                      <a:pos x="2793" y="218"/>
                    </a:cxn>
                    <a:cxn ang="0">
                      <a:pos x="2670" y="262"/>
                    </a:cxn>
                    <a:cxn ang="0">
                      <a:pos x="2610" y="216"/>
                    </a:cxn>
                    <a:cxn ang="0">
                      <a:pos x="2549" y="261"/>
                    </a:cxn>
                    <a:cxn ang="0">
                      <a:pos x="2490" y="215"/>
                    </a:cxn>
                    <a:cxn ang="0">
                      <a:pos x="2367" y="259"/>
                    </a:cxn>
                    <a:cxn ang="0">
                      <a:pos x="2309" y="213"/>
                    </a:cxn>
                    <a:cxn ang="0">
                      <a:pos x="2186" y="257"/>
                    </a:cxn>
                    <a:cxn ang="0">
                      <a:pos x="2068" y="210"/>
                    </a:cxn>
                    <a:cxn ang="0">
                      <a:pos x="2006" y="254"/>
                    </a:cxn>
                    <a:cxn ang="0">
                      <a:pos x="1948" y="209"/>
                    </a:cxn>
                    <a:cxn ang="0">
                      <a:pos x="1825" y="252"/>
                    </a:cxn>
                    <a:cxn ang="0">
                      <a:pos x="1766" y="207"/>
                    </a:cxn>
                    <a:cxn ang="0">
                      <a:pos x="1705" y="296"/>
                    </a:cxn>
                    <a:cxn ang="0">
                      <a:pos x="1568" y="216"/>
                    </a:cxn>
                    <a:cxn ang="0">
                      <a:pos x="1462" y="248"/>
                    </a:cxn>
                    <a:cxn ang="0">
                      <a:pos x="1403" y="203"/>
                    </a:cxn>
                    <a:cxn ang="0">
                      <a:pos x="1341" y="247"/>
                    </a:cxn>
                    <a:cxn ang="0">
                      <a:pos x="1259" y="221"/>
                    </a:cxn>
                    <a:cxn ang="0">
                      <a:pos x="1211" y="260"/>
                    </a:cxn>
                    <a:cxn ang="0">
                      <a:pos x="1159" y="208"/>
                    </a:cxn>
                    <a:cxn ang="0">
                      <a:pos x="1040" y="270"/>
                    </a:cxn>
                    <a:cxn ang="0">
                      <a:pos x="971" y="270"/>
                    </a:cxn>
                    <a:cxn ang="0">
                      <a:pos x="920" y="217"/>
                    </a:cxn>
                    <a:cxn ang="0">
                      <a:pos x="844" y="284"/>
                    </a:cxn>
                    <a:cxn ang="0">
                      <a:pos x="799" y="196"/>
                    </a:cxn>
                    <a:cxn ang="0">
                      <a:pos x="678" y="239"/>
                    </a:cxn>
                    <a:cxn ang="0">
                      <a:pos x="618" y="194"/>
                    </a:cxn>
                    <a:cxn ang="0">
                      <a:pos x="495" y="237"/>
                    </a:cxn>
                    <a:cxn ang="0">
                      <a:pos x="437" y="192"/>
                    </a:cxn>
                    <a:cxn ang="0">
                      <a:pos x="375" y="236"/>
                    </a:cxn>
                    <a:cxn ang="0">
                      <a:pos x="315" y="190"/>
                    </a:cxn>
                    <a:cxn ang="0">
                      <a:pos x="300" y="186"/>
                    </a:cxn>
                    <a:cxn ang="0">
                      <a:pos x="285" y="202"/>
                    </a:cxn>
                    <a:cxn ang="0">
                      <a:pos x="194" y="234"/>
                    </a:cxn>
                    <a:cxn ang="0">
                      <a:pos x="135" y="188"/>
                    </a:cxn>
                    <a:cxn ang="0">
                      <a:pos x="74" y="232"/>
                    </a:cxn>
                    <a:cxn ang="0">
                      <a:pos x="74" y="187"/>
                    </a:cxn>
                    <a:cxn ang="0">
                      <a:pos x="4" y="226"/>
                    </a:cxn>
                    <a:cxn ang="0">
                      <a:pos x="0" y="0"/>
                    </a:cxn>
                    <a:cxn ang="0">
                      <a:pos x="2411" y="32"/>
                    </a:cxn>
                    <a:cxn ang="0">
                      <a:pos x="2867" y="37"/>
                    </a:cxn>
                    <a:cxn ang="0">
                      <a:pos x="3090" y="114"/>
                    </a:cxn>
                    <a:cxn ang="0">
                      <a:pos x="3246" y="228"/>
                    </a:cxn>
                    <a:cxn ang="0">
                      <a:pos x="3033" y="266"/>
                    </a:cxn>
                  </a:cxnLst>
                  <a:rect l="txL" t="txT" r="txR" b="txB"/>
                  <a:pathLst>
                    <a:path w="3256" h="298">
                      <a:moveTo>
                        <a:pt x="3033" y="266"/>
                      </a:moveTo>
                      <a:cubicBezTo>
                        <a:pt x="3002" y="259"/>
                        <a:pt x="2945" y="220"/>
                        <a:pt x="2913" y="220"/>
                      </a:cubicBezTo>
                      <a:cubicBezTo>
                        <a:pt x="2884" y="219"/>
                        <a:pt x="2872" y="264"/>
                        <a:pt x="2852" y="264"/>
                      </a:cubicBezTo>
                      <a:cubicBezTo>
                        <a:pt x="2831" y="264"/>
                        <a:pt x="2823" y="219"/>
                        <a:pt x="2793" y="218"/>
                      </a:cubicBezTo>
                      <a:cubicBezTo>
                        <a:pt x="2762" y="218"/>
                        <a:pt x="2701" y="262"/>
                        <a:pt x="2670" y="262"/>
                      </a:cubicBezTo>
                      <a:cubicBezTo>
                        <a:pt x="2641" y="262"/>
                        <a:pt x="2632" y="217"/>
                        <a:pt x="2610" y="216"/>
                      </a:cubicBezTo>
                      <a:cubicBezTo>
                        <a:pt x="2590" y="216"/>
                        <a:pt x="2569" y="261"/>
                        <a:pt x="2549" y="261"/>
                      </a:cubicBezTo>
                      <a:cubicBezTo>
                        <a:pt x="2528" y="260"/>
                        <a:pt x="2520" y="215"/>
                        <a:pt x="2490" y="215"/>
                      </a:cubicBezTo>
                      <a:cubicBezTo>
                        <a:pt x="2459" y="215"/>
                        <a:pt x="2398" y="259"/>
                        <a:pt x="2367" y="259"/>
                      </a:cubicBezTo>
                      <a:cubicBezTo>
                        <a:pt x="2338" y="258"/>
                        <a:pt x="2340" y="213"/>
                        <a:pt x="2309" y="213"/>
                      </a:cubicBezTo>
                      <a:cubicBezTo>
                        <a:pt x="2278" y="213"/>
                        <a:pt x="2227" y="257"/>
                        <a:pt x="2186" y="257"/>
                      </a:cubicBezTo>
                      <a:cubicBezTo>
                        <a:pt x="2147" y="256"/>
                        <a:pt x="2099" y="211"/>
                        <a:pt x="2068" y="210"/>
                      </a:cubicBezTo>
                      <a:cubicBezTo>
                        <a:pt x="2037" y="210"/>
                        <a:pt x="2025" y="255"/>
                        <a:pt x="2006" y="254"/>
                      </a:cubicBezTo>
                      <a:cubicBezTo>
                        <a:pt x="1986" y="254"/>
                        <a:pt x="1977" y="209"/>
                        <a:pt x="1948" y="209"/>
                      </a:cubicBezTo>
                      <a:cubicBezTo>
                        <a:pt x="1917" y="208"/>
                        <a:pt x="1856" y="253"/>
                        <a:pt x="1825" y="252"/>
                      </a:cubicBezTo>
                      <a:cubicBezTo>
                        <a:pt x="1794" y="252"/>
                        <a:pt x="1787" y="200"/>
                        <a:pt x="1766" y="207"/>
                      </a:cubicBezTo>
                      <a:cubicBezTo>
                        <a:pt x="1746" y="213"/>
                        <a:pt x="1737" y="294"/>
                        <a:pt x="1705" y="296"/>
                      </a:cubicBezTo>
                      <a:cubicBezTo>
                        <a:pt x="1671" y="298"/>
                        <a:pt x="1610" y="224"/>
                        <a:pt x="1568" y="216"/>
                      </a:cubicBezTo>
                      <a:cubicBezTo>
                        <a:pt x="1528" y="209"/>
                        <a:pt x="1489" y="251"/>
                        <a:pt x="1462" y="248"/>
                      </a:cubicBezTo>
                      <a:cubicBezTo>
                        <a:pt x="1434" y="246"/>
                        <a:pt x="1423" y="203"/>
                        <a:pt x="1403" y="203"/>
                      </a:cubicBezTo>
                      <a:cubicBezTo>
                        <a:pt x="1403" y="203"/>
                        <a:pt x="1365" y="244"/>
                        <a:pt x="1341" y="247"/>
                      </a:cubicBezTo>
                      <a:cubicBezTo>
                        <a:pt x="1318" y="250"/>
                        <a:pt x="1281" y="219"/>
                        <a:pt x="1259" y="221"/>
                      </a:cubicBezTo>
                      <a:cubicBezTo>
                        <a:pt x="1239" y="223"/>
                        <a:pt x="1228" y="263"/>
                        <a:pt x="1211" y="260"/>
                      </a:cubicBezTo>
                      <a:cubicBezTo>
                        <a:pt x="1193" y="258"/>
                        <a:pt x="1186" y="206"/>
                        <a:pt x="1159" y="208"/>
                      </a:cubicBezTo>
                      <a:cubicBezTo>
                        <a:pt x="1131" y="209"/>
                        <a:pt x="1072" y="260"/>
                        <a:pt x="1040" y="270"/>
                      </a:cubicBezTo>
                      <a:cubicBezTo>
                        <a:pt x="1009" y="281"/>
                        <a:pt x="992" y="279"/>
                        <a:pt x="971" y="270"/>
                      </a:cubicBezTo>
                      <a:cubicBezTo>
                        <a:pt x="951" y="260"/>
                        <a:pt x="940" y="214"/>
                        <a:pt x="920" y="217"/>
                      </a:cubicBezTo>
                      <a:cubicBezTo>
                        <a:pt x="920" y="217"/>
                        <a:pt x="863" y="287"/>
                        <a:pt x="844" y="284"/>
                      </a:cubicBezTo>
                      <a:cubicBezTo>
                        <a:pt x="824" y="281"/>
                        <a:pt x="828" y="203"/>
                        <a:pt x="799" y="196"/>
                      </a:cubicBezTo>
                      <a:cubicBezTo>
                        <a:pt x="771" y="188"/>
                        <a:pt x="708" y="240"/>
                        <a:pt x="678" y="239"/>
                      </a:cubicBezTo>
                      <a:cubicBezTo>
                        <a:pt x="647" y="239"/>
                        <a:pt x="649" y="194"/>
                        <a:pt x="618" y="194"/>
                      </a:cubicBezTo>
                      <a:cubicBezTo>
                        <a:pt x="588" y="193"/>
                        <a:pt x="526" y="238"/>
                        <a:pt x="495" y="237"/>
                      </a:cubicBezTo>
                      <a:cubicBezTo>
                        <a:pt x="464" y="237"/>
                        <a:pt x="456" y="192"/>
                        <a:pt x="437" y="192"/>
                      </a:cubicBezTo>
                      <a:cubicBezTo>
                        <a:pt x="417" y="191"/>
                        <a:pt x="394" y="251"/>
                        <a:pt x="375" y="236"/>
                      </a:cubicBezTo>
                      <a:cubicBezTo>
                        <a:pt x="356" y="221"/>
                        <a:pt x="337" y="204"/>
                        <a:pt x="315" y="190"/>
                      </a:cubicBezTo>
                      <a:cubicBezTo>
                        <a:pt x="311" y="187"/>
                        <a:pt x="308" y="183"/>
                        <a:pt x="300" y="186"/>
                      </a:cubicBezTo>
                      <a:cubicBezTo>
                        <a:pt x="293" y="189"/>
                        <a:pt x="285" y="202"/>
                        <a:pt x="285" y="202"/>
                      </a:cubicBezTo>
                      <a:cubicBezTo>
                        <a:pt x="268" y="210"/>
                        <a:pt x="219" y="236"/>
                        <a:pt x="194" y="234"/>
                      </a:cubicBezTo>
                      <a:cubicBezTo>
                        <a:pt x="169" y="231"/>
                        <a:pt x="154" y="188"/>
                        <a:pt x="135" y="188"/>
                      </a:cubicBezTo>
                      <a:cubicBezTo>
                        <a:pt x="115" y="188"/>
                        <a:pt x="83" y="232"/>
                        <a:pt x="74" y="232"/>
                      </a:cubicBezTo>
                      <a:cubicBezTo>
                        <a:pt x="65" y="232"/>
                        <a:pt x="82" y="188"/>
                        <a:pt x="74" y="187"/>
                      </a:cubicBezTo>
                      <a:lnTo>
                        <a:pt x="4" y="226"/>
                      </a:lnTo>
                      <a:lnTo>
                        <a:pt x="0" y="0"/>
                      </a:lnTo>
                      <a:lnTo>
                        <a:pt x="2411" y="32"/>
                      </a:lnTo>
                      <a:cubicBezTo>
                        <a:pt x="2889" y="38"/>
                        <a:pt x="2754" y="23"/>
                        <a:pt x="2867" y="37"/>
                      </a:cubicBezTo>
                      <a:cubicBezTo>
                        <a:pt x="2980" y="51"/>
                        <a:pt x="3027" y="82"/>
                        <a:pt x="3090" y="114"/>
                      </a:cubicBezTo>
                      <a:cubicBezTo>
                        <a:pt x="3153" y="146"/>
                        <a:pt x="3256" y="203"/>
                        <a:pt x="3246" y="228"/>
                      </a:cubicBezTo>
                      <a:cubicBezTo>
                        <a:pt x="3239" y="253"/>
                        <a:pt x="3063" y="274"/>
                        <a:pt x="3033" y="266"/>
                      </a:cubicBezTo>
                      <a:close/>
                    </a:path>
                  </a:pathLst>
                </a:custGeom>
                <a:solidFill>
                  <a:srgbClr val="AD733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80" name="Freeform 93"/>
                <p:cNvSpPr/>
                <p:nvPr/>
              </p:nvSpPr>
              <p:spPr>
                <a:xfrm>
                  <a:off x="2257" y="1227"/>
                  <a:ext cx="3299" cy="315"/>
                </a:xfrm>
                <a:custGeom>
                  <a:avLst/>
                  <a:gdLst>
                    <a:gd name="txL" fmla="*/ 0 w 3299"/>
                    <a:gd name="txT" fmla="*/ 0 h 315"/>
                    <a:gd name="txR" fmla="*/ 3299 w 3299"/>
                    <a:gd name="txB" fmla="*/ 315 h 315"/>
                  </a:gdLst>
                  <a:ahLst/>
                  <a:cxnLst>
                    <a:cxn ang="0">
                      <a:pos x="3168" y="286"/>
                    </a:cxn>
                    <a:cxn ang="0">
                      <a:pos x="3027" y="240"/>
                    </a:cxn>
                    <a:cxn ang="0">
                      <a:pos x="2954" y="284"/>
                    </a:cxn>
                    <a:cxn ang="0">
                      <a:pos x="2886" y="238"/>
                    </a:cxn>
                    <a:cxn ang="0">
                      <a:pos x="2742" y="282"/>
                    </a:cxn>
                    <a:cxn ang="0">
                      <a:pos x="2672" y="236"/>
                    </a:cxn>
                    <a:cxn ang="0">
                      <a:pos x="2599" y="280"/>
                    </a:cxn>
                    <a:cxn ang="0">
                      <a:pos x="2529" y="234"/>
                    </a:cxn>
                    <a:cxn ang="0">
                      <a:pos x="2387" y="277"/>
                    </a:cxn>
                    <a:cxn ang="0">
                      <a:pos x="2317" y="232"/>
                    </a:cxn>
                    <a:cxn ang="0">
                      <a:pos x="2173" y="275"/>
                    </a:cxn>
                    <a:cxn ang="0">
                      <a:pos x="2033" y="228"/>
                    </a:cxn>
                    <a:cxn ang="0">
                      <a:pos x="1959" y="273"/>
                    </a:cxn>
                    <a:cxn ang="0">
                      <a:pos x="1891" y="227"/>
                    </a:cxn>
                    <a:cxn ang="0">
                      <a:pos x="1747" y="270"/>
                    </a:cxn>
                    <a:cxn ang="0">
                      <a:pos x="1677" y="224"/>
                    </a:cxn>
                    <a:cxn ang="0">
                      <a:pos x="1604" y="313"/>
                    </a:cxn>
                    <a:cxn ang="0">
                      <a:pos x="1446" y="234"/>
                    </a:cxn>
                    <a:cxn ang="0">
                      <a:pos x="1321" y="265"/>
                    </a:cxn>
                    <a:cxn ang="0">
                      <a:pos x="1252" y="219"/>
                    </a:cxn>
                    <a:cxn ang="0">
                      <a:pos x="1178" y="264"/>
                    </a:cxn>
                    <a:cxn ang="0">
                      <a:pos x="1083" y="238"/>
                    </a:cxn>
                    <a:cxn ang="0">
                      <a:pos x="1024" y="277"/>
                    </a:cxn>
                    <a:cxn ang="0">
                      <a:pos x="962" y="224"/>
                    </a:cxn>
                    <a:cxn ang="0">
                      <a:pos x="825" y="287"/>
                    </a:cxn>
                    <a:cxn ang="0">
                      <a:pos x="743" y="286"/>
                    </a:cxn>
                    <a:cxn ang="0">
                      <a:pos x="681" y="233"/>
                    </a:cxn>
                    <a:cxn ang="0">
                      <a:pos x="592" y="300"/>
                    </a:cxn>
                    <a:cxn ang="0">
                      <a:pos x="540" y="211"/>
                    </a:cxn>
                    <a:cxn ang="0">
                      <a:pos x="397" y="255"/>
                    </a:cxn>
                    <a:cxn ang="0">
                      <a:pos x="328" y="209"/>
                    </a:cxn>
                    <a:cxn ang="0">
                      <a:pos x="137" y="243"/>
                    </a:cxn>
                    <a:cxn ang="0">
                      <a:pos x="101" y="39"/>
                    </a:cxn>
                    <a:cxn ang="0">
                      <a:pos x="407" y="15"/>
                    </a:cxn>
                    <a:cxn ang="0">
                      <a:pos x="2557" y="40"/>
                    </a:cxn>
                    <a:cxn ang="0">
                      <a:pos x="2993" y="75"/>
                    </a:cxn>
                    <a:cxn ang="0">
                      <a:pos x="3299" y="249"/>
                    </a:cxn>
                    <a:cxn ang="0">
                      <a:pos x="3168" y="286"/>
                    </a:cxn>
                  </a:cxnLst>
                  <a:rect l="txL" t="txT" r="txR" b="txB"/>
                  <a:pathLst>
                    <a:path w="3299" h="315">
                      <a:moveTo>
                        <a:pt x="3168" y="286"/>
                      </a:moveTo>
                      <a:cubicBezTo>
                        <a:pt x="3132" y="279"/>
                        <a:pt x="3064" y="240"/>
                        <a:pt x="3027" y="240"/>
                      </a:cubicBezTo>
                      <a:cubicBezTo>
                        <a:pt x="2992" y="239"/>
                        <a:pt x="2978" y="284"/>
                        <a:pt x="2954" y="284"/>
                      </a:cubicBezTo>
                      <a:cubicBezTo>
                        <a:pt x="2931" y="284"/>
                        <a:pt x="2921" y="239"/>
                        <a:pt x="2886" y="238"/>
                      </a:cubicBezTo>
                      <a:cubicBezTo>
                        <a:pt x="2849" y="238"/>
                        <a:pt x="2777" y="282"/>
                        <a:pt x="2742" y="282"/>
                      </a:cubicBezTo>
                      <a:cubicBezTo>
                        <a:pt x="2705" y="281"/>
                        <a:pt x="2696" y="236"/>
                        <a:pt x="2672" y="236"/>
                      </a:cubicBezTo>
                      <a:cubicBezTo>
                        <a:pt x="2648" y="235"/>
                        <a:pt x="2623" y="280"/>
                        <a:pt x="2599" y="280"/>
                      </a:cubicBezTo>
                      <a:cubicBezTo>
                        <a:pt x="2575" y="280"/>
                        <a:pt x="2566" y="234"/>
                        <a:pt x="2529" y="234"/>
                      </a:cubicBezTo>
                      <a:cubicBezTo>
                        <a:pt x="2494" y="234"/>
                        <a:pt x="2422" y="278"/>
                        <a:pt x="2387" y="277"/>
                      </a:cubicBezTo>
                      <a:cubicBezTo>
                        <a:pt x="2350" y="277"/>
                        <a:pt x="2352" y="232"/>
                        <a:pt x="2317" y="232"/>
                      </a:cubicBezTo>
                      <a:cubicBezTo>
                        <a:pt x="2280" y="231"/>
                        <a:pt x="2220" y="276"/>
                        <a:pt x="2173" y="275"/>
                      </a:cubicBezTo>
                      <a:cubicBezTo>
                        <a:pt x="2126" y="274"/>
                        <a:pt x="2069" y="229"/>
                        <a:pt x="2033" y="228"/>
                      </a:cubicBezTo>
                      <a:cubicBezTo>
                        <a:pt x="1997" y="228"/>
                        <a:pt x="1983" y="273"/>
                        <a:pt x="1959" y="273"/>
                      </a:cubicBezTo>
                      <a:cubicBezTo>
                        <a:pt x="1937" y="272"/>
                        <a:pt x="1926" y="227"/>
                        <a:pt x="1891" y="227"/>
                      </a:cubicBezTo>
                      <a:cubicBezTo>
                        <a:pt x="1854" y="226"/>
                        <a:pt x="1782" y="271"/>
                        <a:pt x="1747" y="270"/>
                      </a:cubicBezTo>
                      <a:cubicBezTo>
                        <a:pt x="1710" y="270"/>
                        <a:pt x="1702" y="218"/>
                        <a:pt x="1677" y="224"/>
                      </a:cubicBezTo>
                      <a:cubicBezTo>
                        <a:pt x="1653" y="231"/>
                        <a:pt x="1644" y="312"/>
                        <a:pt x="1604" y="313"/>
                      </a:cubicBezTo>
                      <a:cubicBezTo>
                        <a:pt x="1566" y="315"/>
                        <a:pt x="1493" y="241"/>
                        <a:pt x="1446" y="234"/>
                      </a:cubicBezTo>
                      <a:cubicBezTo>
                        <a:pt x="1398" y="226"/>
                        <a:pt x="1353" y="268"/>
                        <a:pt x="1321" y="265"/>
                      </a:cubicBezTo>
                      <a:cubicBezTo>
                        <a:pt x="1288" y="263"/>
                        <a:pt x="1274" y="220"/>
                        <a:pt x="1252" y="219"/>
                      </a:cubicBezTo>
                      <a:cubicBezTo>
                        <a:pt x="1252" y="219"/>
                        <a:pt x="1207" y="261"/>
                        <a:pt x="1178" y="264"/>
                      </a:cubicBezTo>
                      <a:cubicBezTo>
                        <a:pt x="1149" y="266"/>
                        <a:pt x="1107" y="236"/>
                        <a:pt x="1083" y="238"/>
                      </a:cubicBezTo>
                      <a:cubicBezTo>
                        <a:pt x="1057" y="239"/>
                        <a:pt x="1045" y="279"/>
                        <a:pt x="1024" y="277"/>
                      </a:cubicBezTo>
                      <a:cubicBezTo>
                        <a:pt x="1005" y="275"/>
                        <a:pt x="996" y="223"/>
                        <a:pt x="962" y="224"/>
                      </a:cubicBezTo>
                      <a:cubicBezTo>
                        <a:pt x="930" y="226"/>
                        <a:pt x="860" y="276"/>
                        <a:pt x="825" y="287"/>
                      </a:cubicBezTo>
                      <a:cubicBezTo>
                        <a:pt x="788" y="297"/>
                        <a:pt x="767" y="295"/>
                        <a:pt x="743" y="286"/>
                      </a:cubicBezTo>
                      <a:cubicBezTo>
                        <a:pt x="719" y="276"/>
                        <a:pt x="707" y="230"/>
                        <a:pt x="681" y="233"/>
                      </a:cubicBezTo>
                      <a:cubicBezTo>
                        <a:pt x="681" y="233"/>
                        <a:pt x="616" y="303"/>
                        <a:pt x="592" y="300"/>
                      </a:cubicBezTo>
                      <a:cubicBezTo>
                        <a:pt x="569" y="297"/>
                        <a:pt x="574" y="219"/>
                        <a:pt x="540" y="211"/>
                      </a:cubicBezTo>
                      <a:cubicBezTo>
                        <a:pt x="508" y="204"/>
                        <a:pt x="433" y="255"/>
                        <a:pt x="397" y="255"/>
                      </a:cubicBezTo>
                      <a:cubicBezTo>
                        <a:pt x="360" y="254"/>
                        <a:pt x="363" y="209"/>
                        <a:pt x="328" y="209"/>
                      </a:cubicBezTo>
                      <a:cubicBezTo>
                        <a:pt x="291" y="208"/>
                        <a:pt x="172" y="244"/>
                        <a:pt x="137" y="243"/>
                      </a:cubicBezTo>
                      <a:cubicBezTo>
                        <a:pt x="101" y="243"/>
                        <a:pt x="114" y="78"/>
                        <a:pt x="101" y="39"/>
                      </a:cubicBezTo>
                      <a:cubicBezTo>
                        <a:pt x="88" y="0"/>
                        <a:pt x="0" y="43"/>
                        <a:pt x="407" y="15"/>
                      </a:cubicBezTo>
                      <a:lnTo>
                        <a:pt x="2557" y="40"/>
                      </a:lnTo>
                      <a:cubicBezTo>
                        <a:pt x="2988" y="50"/>
                        <a:pt x="2869" y="40"/>
                        <a:pt x="2993" y="75"/>
                      </a:cubicBezTo>
                      <a:cubicBezTo>
                        <a:pt x="3117" y="110"/>
                        <a:pt x="3270" y="214"/>
                        <a:pt x="3299" y="249"/>
                      </a:cubicBezTo>
                      <a:cubicBezTo>
                        <a:pt x="3291" y="274"/>
                        <a:pt x="3203" y="294"/>
                        <a:pt x="3168" y="286"/>
                      </a:cubicBezTo>
                      <a:close/>
                    </a:path>
                  </a:pathLst>
                </a:custGeom>
                <a:solidFill>
                  <a:srgbClr val="FFC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81" name="Freeform 94"/>
                <p:cNvSpPr/>
                <p:nvPr/>
              </p:nvSpPr>
              <p:spPr>
                <a:xfrm>
                  <a:off x="2336" y="1204"/>
                  <a:ext cx="3142" cy="277"/>
                </a:xfrm>
                <a:custGeom>
                  <a:avLst/>
                  <a:gdLst>
                    <a:gd name="txL" fmla="*/ 0 w 3142"/>
                    <a:gd name="txT" fmla="*/ 0 h 277"/>
                    <a:gd name="txR" fmla="*/ 3142 w 3142"/>
                    <a:gd name="txB" fmla="*/ 277 h 277"/>
                  </a:gdLst>
                  <a:ahLst/>
                  <a:cxnLst>
                    <a:cxn ang="0">
                      <a:pos x="2943" y="249"/>
                    </a:cxn>
                    <a:cxn ang="0">
                      <a:pos x="2803" y="202"/>
                    </a:cxn>
                    <a:cxn ang="0">
                      <a:pos x="2730" y="246"/>
                    </a:cxn>
                    <a:cxn ang="0">
                      <a:pos x="2662" y="200"/>
                    </a:cxn>
                    <a:cxn ang="0">
                      <a:pos x="2518" y="244"/>
                    </a:cxn>
                    <a:cxn ang="0">
                      <a:pos x="2448" y="198"/>
                    </a:cxn>
                    <a:cxn ang="0">
                      <a:pos x="2375" y="242"/>
                    </a:cxn>
                    <a:cxn ang="0">
                      <a:pos x="2305" y="196"/>
                    </a:cxn>
                    <a:cxn ang="0">
                      <a:pos x="2163" y="240"/>
                    </a:cxn>
                    <a:cxn ang="0">
                      <a:pos x="2093" y="194"/>
                    </a:cxn>
                    <a:cxn ang="0">
                      <a:pos x="1949" y="237"/>
                    </a:cxn>
                    <a:cxn ang="0">
                      <a:pos x="1808" y="191"/>
                    </a:cxn>
                    <a:cxn ang="0">
                      <a:pos x="1735" y="235"/>
                    </a:cxn>
                    <a:cxn ang="0">
                      <a:pos x="1667" y="189"/>
                    </a:cxn>
                    <a:cxn ang="0">
                      <a:pos x="1523" y="232"/>
                    </a:cxn>
                    <a:cxn ang="0">
                      <a:pos x="1453" y="187"/>
                    </a:cxn>
                    <a:cxn ang="0">
                      <a:pos x="1380" y="276"/>
                    </a:cxn>
                    <a:cxn ang="0">
                      <a:pos x="1222" y="196"/>
                    </a:cxn>
                    <a:cxn ang="0">
                      <a:pos x="1097" y="227"/>
                    </a:cxn>
                    <a:cxn ang="0">
                      <a:pos x="1028" y="182"/>
                    </a:cxn>
                    <a:cxn ang="0">
                      <a:pos x="954" y="226"/>
                    </a:cxn>
                    <a:cxn ang="0">
                      <a:pos x="859" y="200"/>
                    </a:cxn>
                    <a:cxn ang="0">
                      <a:pos x="800" y="239"/>
                    </a:cxn>
                    <a:cxn ang="0">
                      <a:pos x="738" y="186"/>
                    </a:cxn>
                    <a:cxn ang="0">
                      <a:pos x="601" y="249"/>
                    </a:cxn>
                    <a:cxn ang="0">
                      <a:pos x="519" y="248"/>
                    </a:cxn>
                    <a:cxn ang="0">
                      <a:pos x="457" y="195"/>
                    </a:cxn>
                    <a:cxn ang="0">
                      <a:pos x="368" y="262"/>
                    </a:cxn>
                    <a:cxn ang="0">
                      <a:pos x="316" y="174"/>
                    </a:cxn>
                    <a:cxn ang="0">
                      <a:pos x="173" y="217"/>
                    </a:cxn>
                    <a:cxn ang="0">
                      <a:pos x="104" y="171"/>
                    </a:cxn>
                    <a:cxn ang="0">
                      <a:pos x="36" y="227"/>
                    </a:cxn>
                    <a:cxn ang="0">
                      <a:pos x="12" y="65"/>
                    </a:cxn>
                    <a:cxn ang="0">
                      <a:pos x="426" y="11"/>
                    </a:cxn>
                    <a:cxn ang="0">
                      <a:pos x="2336" y="15"/>
                    </a:cxn>
                    <a:cxn ang="0">
                      <a:pos x="2614" y="8"/>
                    </a:cxn>
                    <a:cxn ang="0">
                      <a:pos x="2848" y="62"/>
                    </a:cxn>
                    <a:cxn ang="0">
                      <a:pos x="3142" y="218"/>
                    </a:cxn>
                    <a:cxn ang="0">
                      <a:pos x="2943" y="249"/>
                    </a:cxn>
                  </a:cxnLst>
                  <a:rect l="txL" t="txT" r="txR" b="txB"/>
                  <a:pathLst>
                    <a:path w="3142" h="277">
                      <a:moveTo>
                        <a:pt x="2943" y="249"/>
                      </a:moveTo>
                      <a:cubicBezTo>
                        <a:pt x="2908" y="241"/>
                        <a:pt x="2840" y="202"/>
                        <a:pt x="2803" y="202"/>
                      </a:cubicBezTo>
                      <a:cubicBezTo>
                        <a:pt x="2768" y="202"/>
                        <a:pt x="2754" y="246"/>
                        <a:pt x="2730" y="246"/>
                      </a:cubicBezTo>
                      <a:cubicBezTo>
                        <a:pt x="2707" y="246"/>
                        <a:pt x="2697" y="201"/>
                        <a:pt x="2662" y="200"/>
                      </a:cubicBezTo>
                      <a:cubicBezTo>
                        <a:pt x="2625" y="200"/>
                        <a:pt x="2553" y="244"/>
                        <a:pt x="2518" y="244"/>
                      </a:cubicBezTo>
                      <a:cubicBezTo>
                        <a:pt x="2481" y="243"/>
                        <a:pt x="2472" y="198"/>
                        <a:pt x="2448" y="198"/>
                      </a:cubicBezTo>
                      <a:cubicBezTo>
                        <a:pt x="2424" y="198"/>
                        <a:pt x="2399" y="242"/>
                        <a:pt x="2375" y="242"/>
                      </a:cubicBezTo>
                      <a:cubicBezTo>
                        <a:pt x="2351" y="242"/>
                        <a:pt x="2342" y="197"/>
                        <a:pt x="2305" y="196"/>
                      </a:cubicBezTo>
                      <a:cubicBezTo>
                        <a:pt x="2270" y="196"/>
                        <a:pt x="2198" y="240"/>
                        <a:pt x="2163" y="240"/>
                      </a:cubicBezTo>
                      <a:cubicBezTo>
                        <a:pt x="2126" y="239"/>
                        <a:pt x="2128" y="194"/>
                        <a:pt x="2093" y="194"/>
                      </a:cubicBezTo>
                      <a:cubicBezTo>
                        <a:pt x="2056" y="193"/>
                        <a:pt x="1995" y="238"/>
                        <a:pt x="1949" y="237"/>
                      </a:cubicBezTo>
                      <a:cubicBezTo>
                        <a:pt x="1902" y="237"/>
                        <a:pt x="1845" y="191"/>
                        <a:pt x="1808" y="191"/>
                      </a:cubicBezTo>
                      <a:cubicBezTo>
                        <a:pt x="1773" y="190"/>
                        <a:pt x="1759" y="235"/>
                        <a:pt x="1735" y="235"/>
                      </a:cubicBezTo>
                      <a:cubicBezTo>
                        <a:pt x="1713" y="235"/>
                        <a:pt x="1702" y="189"/>
                        <a:pt x="1667" y="189"/>
                      </a:cubicBezTo>
                      <a:cubicBezTo>
                        <a:pt x="1630" y="189"/>
                        <a:pt x="1558" y="233"/>
                        <a:pt x="1523" y="232"/>
                      </a:cubicBezTo>
                      <a:cubicBezTo>
                        <a:pt x="1486" y="232"/>
                        <a:pt x="1477" y="180"/>
                        <a:pt x="1453" y="187"/>
                      </a:cubicBezTo>
                      <a:cubicBezTo>
                        <a:pt x="1429" y="193"/>
                        <a:pt x="1420" y="274"/>
                        <a:pt x="1380" y="276"/>
                      </a:cubicBezTo>
                      <a:cubicBezTo>
                        <a:pt x="1341" y="277"/>
                        <a:pt x="1269" y="203"/>
                        <a:pt x="1222" y="196"/>
                      </a:cubicBezTo>
                      <a:cubicBezTo>
                        <a:pt x="1174" y="188"/>
                        <a:pt x="1129" y="230"/>
                        <a:pt x="1097" y="227"/>
                      </a:cubicBezTo>
                      <a:cubicBezTo>
                        <a:pt x="1063" y="225"/>
                        <a:pt x="1050" y="182"/>
                        <a:pt x="1028" y="182"/>
                      </a:cubicBezTo>
                      <a:cubicBezTo>
                        <a:pt x="1028" y="182"/>
                        <a:pt x="983" y="223"/>
                        <a:pt x="954" y="226"/>
                      </a:cubicBezTo>
                      <a:cubicBezTo>
                        <a:pt x="925" y="229"/>
                        <a:pt x="883" y="198"/>
                        <a:pt x="859" y="200"/>
                      </a:cubicBezTo>
                      <a:cubicBezTo>
                        <a:pt x="833" y="201"/>
                        <a:pt x="821" y="241"/>
                        <a:pt x="800" y="239"/>
                      </a:cubicBezTo>
                      <a:cubicBezTo>
                        <a:pt x="781" y="237"/>
                        <a:pt x="772" y="185"/>
                        <a:pt x="738" y="186"/>
                      </a:cubicBezTo>
                      <a:cubicBezTo>
                        <a:pt x="706" y="188"/>
                        <a:pt x="636" y="238"/>
                        <a:pt x="601" y="249"/>
                      </a:cubicBezTo>
                      <a:cubicBezTo>
                        <a:pt x="564" y="259"/>
                        <a:pt x="543" y="257"/>
                        <a:pt x="519" y="248"/>
                      </a:cubicBezTo>
                      <a:cubicBezTo>
                        <a:pt x="495" y="239"/>
                        <a:pt x="483" y="192"/>
                        <a:pt x="457" y="195"/>
                      </a:cubicBezTo>
                      <a:cubicBezTo>
                        <a:pt x="457" y="195"/>
                        <a:pt x="392" y="265"/>
                        <a:pt x="368" y="262"/>
                      </a:cubicBezTo>
                      <a:cubicBezTo>
                        <a:pt x="345" y="259"/>
                        <a:pt x="349" y="181"/>
                        <a:pt x="316" y="174"/>
                      </a:cubicBezTo>
                      <a:cubicBezTo>
                        <a:pt x="284" y="166"/>
                        <a:pt x="209" y="217"/>
                        <a:pt x="173" y="217"/>
                      </a:cubicBezTo>
                      <a:cubicBezTo>
                        <a:pt x="136" y="217"/>
                        <a:pt x="139" y="172"/>
                        <a:pt x="104" y="171"/>
                      </a:cubicBezTo>
                      <a:cubicBezTo>
                        <a:pt x="67" y="171"/>
                        <a:pt x="71" y="227"/>
                        <a:pt x="36" y="227"/>
                      </a:cubicBezTo>
                      <a:cubicBezTo>
                        <a:pt x="0" y="226"/>
                        <a:pt x="0" y="103"/>
                        <a:pt x="12" y="65"/>
                      </a:cubicBezTo>
                      <a:cubicBezTo>
                        <a:pt x="24" y="27"/>
                        <a:pt x="41" y="25"/>
                        <a:pt x="426" y="11"/>
                      </a:cubicBezTo>
                      <a:lnTo>
                        <a:pt x="2336" y="15"/>
                      </a:lnTo>
                      <a:cubicBezTo>
                        <a:pt x="2701" y="14"/>
                        <a:pt x="2529" y="0"/>
                        <a:pt x="2614" y="8"/>
                      </a:cubicBezTo>
                      <a:cubicBezTo>
                        <a:pt x="2699" y="16"/>
                        <a:pt x="2760" y="27"/>
                        <a:pt x="2848" y="62"/>
                      </a:cubicBezTo>
                      <a:cubicBezTo>
                        <a:pt x="2936" y="97"/>
                        <a:pt x="3126" y="187"/>
                        <a:pt x="3142" y="218"/>
                      </a:cubicBezTo>
                      <a:cubicBezTo>
                        <a:pt x="3134" y="242"/>
                        <a:pt x="2979" y="256"/>
                        <a:pt x="2943" y="249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82" name="Freeform 95"/>
                <p:cNvSpPr/>
                <p:nvPr/>
              </p:nvSpPr>
              <p:spPr>
                <a:xfrm>
                  <a:off x="2206" y="1068"/>
                  <a:ext cx="3098" cy="299"/>
                </a:xfrm>
                <a:custGeom>
                  <a:avLst/>
                  <a:gdLst>
                    <a:gd name="txL" fmla="*/ 0 w 3098"/>
                    <a:gd name="txT" fmla="*/ 0 h 299"/>
                    <a:gd name="txR" fmla="*/ 3098 w 3098"/>
                    <a:gd name="txB" fmla="*/ 299 h 299"/>
                  </a:gdLst>
                  <a:ahLst/>
                  <a:cxnLst>
                    <a:cxn ang="0">
                      <a:pos x="2908" y="270"/>
                    </a:cxn>
                    <a:cxn ang="0">
                      <a:pos x="2768" y="223"/>
                    </a:cxn>
                    <a:cxn ang="0">
                      <a:pos x="2695" y="268"/>
                    </a:cxn>
                    <a:cxn ang="0">
                      <a:pos x="2627" y="222"/>
                    </a:cxn>
                    <a:cxn ang="0">
                      <a:pos x="2483" y="265"/>
                    </a:cxn>
                    <a:cxn ang="0">
                      <a:pos x="2413" y="219"/>
                    </a:cxn>
                    <a:cxn ang="0">
                      <a:pos x="2340" y="264"/>
                    </a:cxn>
                    <a:cxn ang="0">
                      <a:pos x="2270" y="218"/>
                    </a:cxn>
                    <a:cxn ang="0">
                      <a:pos x="2127" y="261"/>
                    </a:cxn>
                    <a:cxn ang="0">
                      <a:pos x="2058" y="215"/>
                    </a:cxn>
                    <a:cxn ang="0">
                      <a:pos x="1914" y="259"/>
                    </a:cxn>
                    <a:cxn ang="0">
                      <a:pos x="1773" y="212"/>
                    </a:cxn>
                    <a:cxn ang="0">
                      <a:pos x="1700" y="256"/>
                    </a:cxn>
                    <a:cxn ang="0">
                      <a:pos x="1632" y="210"/>
                    </a:cxn>
                    <a:cxn ang="0">
                      <a:pos x="1488" y="254"/>
                    </a:cxn>
                    <a:cxn ang="0">
                      <a:pos x="1418" y="208"/>
                    </a:cxn>
                    <a:cxn ang="0">
                      <a:pos x="1345" y="297"/>
                    </a:cxn>
                    <a:cxn ang="0">
                      <a:pos x="1187" y="217"/>
                    </a:cxn>
                    <a:cxn ang="0">
                      <a:pos x="1062" y="249"/>
                    </a:cxn>
                    <a:cxn ang="0">
                      <a:pos x="992" y="203"/>
                    </a:cxn>
                    <a:cxn ang="0">
                      <a:pos x="919" y="247"/>
                    </a:cxn>
                    <a:cxn ang="0">
                      <a:pos x="824" y="221"/>
                    </a:cxn>
                    <a:cxn ang="0">
                      <a:pos x="765" y="261"/>
                    </a:cxn>
                    <a:cxn ang="0">
                      <a:pos x="703" y="208"/>
                    </a:cxn>
                    <a:cxn ang="0">
                      <a:pos x="565" y="270"/>
                    </a:cxn>
                    <a:cxn ang="0">
                      <a:pos x="483" y="269"/>
                    </a:cxn>
                    <a:cxn ang="0">
                      <a:pos x="422" y="217"/>
                    </a:cxn>
                    <a:cxn ang="0">
                      <a:pos x="332" y="284"/>
                    </a:cxn>
                    <a:cxn ang="0">
                      <a:pos x="280" y="195"/>
                    </a:cxn>
                    <a:cxn ang="0">
                      <a:pos x="158" y="270"/>
                    </a:cxn>
                    <a:cxn ang="0">
                      <a:pos x="134" y="48"/>
                    </a:cxn>
                    <a:cxn ang="0">
                      <a:pos x="308" y="0"/>
                    </a:cxn>
                    <a:cxn ang="0">
                      <a:pos x="1983" y="31"/>
                    </a:cxn>
                    <a:cxn ang="0">
                      <a:pos x="2291" y="31"/>
                    </a:cxn>
                    <a:cxn ang="0">
                      <a:pos x="2756" y="84"/>
                    </a:cxn>
                    <a:cxn ang="0">
                      <a:pos x="3098" y="258"/>
                    </a:cxn>
                    <a:cxn ang="0">
                      <a:pos x="2908" y="270"/>
                    </a:cxn>
                  </a:cxnLst>
                  <a:rect l="txL" t="txT" r="txR" b="txB"/>
                  <a:pathLst>
                    <a:path w="3098" h="299">
                      <a:moveTo>
                        <a:pt x="2908" y="270"/>
                      </a:moveTo>
                      <a:cubicBezTo>
                        <a:pt x="2873" y="263"/>
                        <a:pt x="2805" y="224"/>
                        <a:pt x="2768" y="223"/>
                      </a:cubicBezTo>
                      <a:cubicBezTo>
                        <a:pt x="2733" y="223"/>
                        <a:pt x="2719" y="268"/>
                        <a:pt x="2695" y="268"/>
                      </a:cubicBezTo>
                      <a:cubicBezTo>
                        <a:pt x="2672" y="267"/>
                        <a:pt x="2662" y="222"/>
                        <a:pt x="2627" y="222"/>
                      </a:cubicBezTo>
                      <a:cubicBezTo>
                        <a:pt x="2590" y="221"/>
                        <a:pt x="2518" y="266"/>
                        <a:pt x="2483" y="265"/>
                      </a:cubicBezTo>
                      <a:cubicBezTo>
                        <a:pt x="2446" y="265"/>
                        <a:pt x="2437" y="220"/>
                        <a:pt x="2413" y="219"/>
                      </a:cubicBezTo>
                      <a:cubicBezTo>
                        <a:pt x="2389" y="219"/>
                        <a:pt x="2364" y="264"/>
                        <a:pt x="2340" y="264"/>
                      </a:cubicBezTo>
                      <a:cubicBezTo>
                        <a:pt x="2315" y="263"/>
                        <a:pt x="2307" y="218"/>
                        <a:pt x="2270" y="218"/>
                      </a:cubicBezTo>
                      <a:cubicBezTo>
                        <a:pt x="2235" y="217"/>
                        <a:pt x="2163" y="262"/>
                        <a:pt x="2127" y="261"/>
                      </a:cubicBezTo>
                      <a:cubicBezTo>
                        <a:pt x="2090" y="261"/>
                        <a:pt x="2093" y="216"/>
                        <a:pt x="2058" y="215"/>
                      </a:cubicBezTo>
                      <a:cubicBezTo>
                        <a:pt x="2021" y="215"/>
                        <a:pt x="1960" y="259"/>
                        <a:pt x="1914" y="259"/>
                      </a:cubicBezTo>
                      <a:cubicBezTo>
                        <a:pt x="1867" y="258"/>
                        <a:pt x="1810" y="212"/>
                        <a:pt x="1773" y="212"/>
                      </a:cubicBezTo>
                      <a:cubicBezTo>
                        <a:pt x="1738" y="212"/>
                        <a:pt x="1724" y="257"/>
                        <a:pt x="1700" y="256"/>
                      </a:cubicBezTo>
                      <a:cubicBezTo>
                        <a:pt x="1677" y="256"/>
                        <a:pt x="1667" y="211"/>
                        <a:pt x="1632" y="210"/>
                      </a:cubicBezTo>
                      <a:cubicBezTo>
                        <a:pt x="1595" y="210"/>
                        <a:pt x="1523" y="254"/>
                        <a:pt x="1488" y="254"/>
                      </a:cubicBezTo>
                      <a:cubicBezTo>
                        <a:pt x="1451" y="253"/>
                        <a:pt x="1442" y="201"/>
                        <a:pt x="1418" y="208"/>
                      </a:cubicBezTo>
                      <a:cubicBezTo>
                        <a:pt x="1394" y="215"/>
                        <a:pt x="1385" y="296"/>
                        <a:pt x="1345" y="297"/>
                      </a:cubicBezTo>
                      <a:cubicBezTo>
                        <a:pt x="1306" y="299"/>
                        <a:pt x="1233" y="225"/>
                        <a:pt x="1187" y="217"/>
                      </a:cubicBezTo>
                      <a:cubicBezTo>
                        <a:pt x="1139" y="210"/>
                        <a:pt x="1094" y="251"/>
                        <a:pt x="1062" y="249"/>
                      </a:cubicBezTo>
                      <a:cubicBezTo>
                        <a:pt x="1028" y="247"/>
                        <a:pt x="1015" y="203"/>
                        <a:pt x="992" y="203"/>
                      </a:cubicBezTo>
                      <a:cubicBezTo>
                        <a:pt x="992" y="203"/>
                        <a:pt x="948" y="245"/>
                        <a:pt x="919" y="247"/>
                      </a:cubicBezTo>
                      <a:cubicBezTo>
                        <a:pt x="890" y="250"/>
                        <a:pt x="848" y="219"/>
                        <a:pt x="824" y="221"/>
                      </a:cubicBezTo>
                      <a:cubicBezTo>
                        <a:pt x="798" y="223"/>
                        <a:pt x="786" y="263"/>
                        <a:pt x="765" y="261"/>
                      </a:cubicBezTo>
                      <a:cubicBezTo>
                        <a:pt x="745" y="258"/>
                        <a:pt x="737" y="206"/>
                        <a:pt x="703" y="208"/>
                      </a:cubicBezTo>
                      <a:cubicBezTo>
                        <a:pt x="671" y="209"/>
                        <a:pt x="601" y="260"/>
                        <a:pt x="565" y="270"/>
                      </a:cubicBezTo>
                      <a:cubicBezTo>
                        <a:pt x="528" y="281"/>
                        <a:pt x="508" y="279"/>
                        <a:pt x="483" y="269"/>
                      </a:cubicBezTo>
                      <a:cubicBezTo>
                        <a:pt x="459" y="260"/>
                        <a:pt x="448" y="214"/>
                        <a:pt x="422" y="217"/>
                      </a:cubicBezTo>
                      <a:cubicBezTo>
                        <a:pt x="422" y="217"/>
                        <a:pt x="357" y="287"/>
                        <a:pt x="332" y="284"/>
                      </a:cubicBezTo>
                      <a:cubicBezTo>
                        <a:pt x="310" y="280"/>
                        <a:pt x="314" y="202"/>
                        <a:pt x="280" y="195"/>
                      </a:cubicBezTo>
                      <a:cubicBezTo>
                        <a:pt x="248" y="188"/>
                        <a:pt x="193" y="271"/>
                        <a:pt x="158" y="270"/>
                      </a:cubicBezTo>
                      <a:cubicBezTo>
                        <a:pt x="121" y="270"/>
                        <a:pt x="139" y="85"/>
                        <a:pt x="134" y="48"/>
                      </a:cubicBezTo>
                      <a:cubicBezTo>
                        <a:pt x="129" y="11"/>
                        <a:pt x="0" y="3"/>
                        <a:pt x="308" y="0"/>
                      </a:cubicBezTo>
                      <a:lnTo>
                        <a:pt x="1983" y="31"/>
                      </a:lnTo>
                      <a:cubicBezTo>
                        <a:pt x="2313" y="36"/>
                        <a:pt x="2162" y="22"/>
                        <a:pt x="2291" y="31"/>
                      </a:cubicBezTo>
                      <a:cubicBezTo>
                        <a:pt x="2420" y="40"/>
                        <a:pt x="2622" y="46"/>
                        <a:pt x="2756" y="84"/>
                      </a:cubicBezTo>
                      <a:cubicBezTo>
                        <a:pt x="2890" y="122"/>
                        <a:pt x="3073" y="227"/>
                        <a:pt x="3098" y="258"/>
                      </a:cubicBezTo>
                      <a:cubicBezTo>
                        <a:pt x="3090" y="283"/>
                        <a:pt x="2944" y="277"/>
                        <a:pt x="2908" y="270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83" name="Freeform 96"/>
                <p:cNvSpPr/>
                <p:nvPr/>
              </p:nvSpPr>
              <p:spPr>
                <a:xfrm>
                  <a:off x="2211" y="1032"/>
                  <a:ext cx="2955" cy="347"/>
                </a:xfrm>
                <a:custGeom>
                  <a:avLst/>
                  <a:gdLst>
                    <a:gd name="txL" fmla="*/ 0 w 2955"/>
                    <a:gd name="txT" fmla="*/ 0 h 347"/>
                    <a:gd name="txR" fmla="*/ 2955 w 2955"/>
                    <a:gd name="txB" fmla="*/ 347 h 347"/>
                  </a:gdLst>
                  <a:ahLst/>
                  <a:cxnLst>
                    <a:cxn ang="0">
                      <a:pos x="2841" y="261"/>
                    </a:cxn>
                    <a:cxn ang="0">
                      <a:pos x="2701" y="214"/>
                    </a:cxn>
                    <a:cxn ang="0">
                      <a:pos x="2628" y="258"/>
                    </a:cxn>
                    <a:cxn ang="0">
                      <a:pos x="2560" y="212"/>
                    </a:cxn>
                    <a:cxn ang="0">
                      <a:pos x="2416" y="256"/>
                    </a:cxn>
                    <a:cxn ang="0">
                      <a:pos x="2346" y="210"/>
                    </a:cxn>
                    <a:cxn ang="0">
                      <a:pos x="2273" y="254"/>
                    </a:cxn>
                    <a:cxn ang="0">
                      <a:pos x="2203" y="208"/>
                    </a:cxn>
                    <a:cxn ang="0">
                      <a:pos x="2061" y="252"/>
                    </a:cxn>
                    <a:cxn ang="0">
                      <a:pos x="1991" y="206"/>
                    </a:cxn>
                    <a:cxn ang="0">
                      <a:pos x="1847" y="249"/>
                    </a:cxn>
                    <a:cxn ang="0">
                      <a:pos x="1706" y="203"/>
                    </a:cxn>
                    <a:cxn ang="0">
                      <a:pos x="1633" y="247"/>
                    </a:cxn>
                    <a:cxn ang="0">
                      <a:pos x="1565" y="201"/>
                    </a:cxn>
                    <a:cxn ang="0">
                      <a:pos x="1421" y="244"/>
                    </a:cxn>
                    <a:cxn ang="0">
                      <a:pos x="1351" y="199"/>
                    </a:cxn>
                    <a:cxn ang="0">
                      <a:pos x="1278" y="288"/>
                    </a:cxn>
                    <a:cxn ang="0">
                      <a:pos x="1120" y="208"/>
                    </a:cxn>
                    <a:cxn ang="0">
                      <a:pos x="995" y="240"/>
                    </a:cxn>
                    <a:cxn ang="0">
                      <a:pos x="925" y="194"/>
                    </a:cxn>
                    <a:cxn ang="0">
                      <a:pos x="852" y="238"/>
                    </a:cxn>
                    <a:cxn ang="0">
                      <a:pos x="757" y="212"/>
                    </a:cxn>
                    <a:cxn ang="0">
                      <a:pos x="698" y="251"/>
                    </a:cxn>
                    <a:cxn ang="0">
                      <a:pos x="636" y="198"/>
                    </a:cxn>
                    <a:cxn ang="0">
                      <a:pos x="499" y="261"/>
                    </a:cxn>
                    <a:cxn ang="0">
                      <a:pos x="417" y="260"/>
                    </a:cxn>
                    <a:cxn ang="0">
                      <a:pos x="355" y="207"/>
                    </a:cxn>
                    <a:cxn ang="0">
                      <a:pos x="266" y="274"/>
                    </a:cxn>
                    <a:cxn ang="0">
                      <a:pos x="214" y="186"/>
                    </a:cxn>
                    <a:cxn ang="0">
                      <a:pos x="183" y="300"/>
                    </a:cxn>
                    <a:cxn ang="0">
                      <a:pos x="153" y="306"/>
                    </a:cxn>
                    <a:cxn ang="0">
                      <a:pos x="123" y="54"/>
                    </a:cxn>
                    <a:cxn ang="0">
                      <a:pos x="279" y="0"/>
                    </a:cxn>
                    <a:cxn ang="0">
                      <a:pos x="1816" y="28"/>
                    </a:cxn>
                    <a:cxn ang="0">
                      <a:pos x="2266" y="33"/>
                    </a:cxn>
                    <a:cxn ang="0">
                      <a:pos x="2631" y="73"/>
                    </a:cxn>
                    <a:cxn ang="0">
                      <a:pos x="2955" y="216"/>
                    </a:cxn>
                    <a:cxn ang="0">
                      <a:pos x="2841" y="261"/>
                    </a:cxn>
                  </a:cxnLst>
                  <a:rect l="txL" t="txT" r="txR" b="txB"/>
                  <a:pathLst>
                    <a:path w="2955" h="347">
                      <a:moveTo>
                        <a:pt x="2841" y="261"/>
                      </a:moveTo>
                      <a:cubicBezTo>
                        <a:pt x="2806" y="253"/>
                        <a:pt x="2738" y="215"/>
                        <a:pt x="2701" y="214"/>
                      </a:cubicBezTo>
                      <a:cubicBezTo>
                        <a:pt x="2666" y="214"/>
                        <a:pt x="2652" y="259"/>
                        <a:pt x="2628" y="258"/>
                      </a:cubicBezTo>
                      <a:cubicBezTo>
                        <a:pt x="2605" y="258"/>
                        <a:pt x="2595" y="213"/>
                        <a:pt x="2560" y="212"/>
                      </a:cubicBezTo>
                      <a:cubicBezTo>
                        <a:pt x="2523" y="212"/>
                        <a:pt x="2451" y="256"/>
                        <a:pt x="2416" y="256"/>
                      </a:cubicBezTo>
                      <a:cubicBezTo>
                        <a:pt x="2379" y="255"/>
                        <a:pt x="2370" y="210"/>
                        <a:pt x="2346" y="210"/>
                      </a:cubicBezTo>
                      <a:cubicBezTo>
                        <a:pt x="2322" y="210"/>
                        <a:pt x="2297" y="254"/>
                        <a:pt x="2273" y="254"/>
                      </a:cubicBezTo>
                      <a:cubicBezTo>
                        <a:pt x="2249" y="254"/>
                        <a:pt x="2240" y="209"/>
                        <a:pt x="2203" y="208"/>
                      </a:cubicBezTo>
                      <a:cubicBezTo>
                        <a:pt x="2168" y="208"/>
                        <a:pt x="2096" y="252"/>
                        <a:pt x="2061" y="252"/>
                      </a:cubicBezTo>
                      <a:cubicBezTo>
                        <a:pt x="2024" y="251"/>
                        <a:pt x="2026" y="206"/>
                        <a:pt x="1991" y="206"/>
                      </a:cubicBezTo>
                      <a:cubicBezTo>
                        <a:pt x="1954" y="206"/>
                        <a:pt x="1893" y="250"/>
                        <a:pt x="1847" y="249"/>
                      </a:cubicBezTo>
                      <a:cubicBezTo>
                        <a:pt x="1800" y="249"/>
                        <a:pt x="1743" y="203"/>
                        <a:pt x="1706" y="203"/>
                      </a:cubicBezTo>
                      <a:cubicBezTo>
                        <a:pt x="1671" y="202"/>
                        <a:pt x="1657" y="247"/>
                        <a:pt x="1633" y="247"/>
                      </a:cubicBezTo>
                      <a:cubicBezTo>
                        <a:pt x="1611" y="247"/>
                        <a:pt x="1600" y="202"/>
                        <a:pt x="1565" y="201"/>
                      </a:cubicBezTo>
                      <a:cubicBezTo>
                        <a:pt x="1528" y="201"/>
                        <a:pt x="1456" y="245"/>
                        <a:pt x="1421" y="244"/>
                      </a:cubicBezTo>
                      <a:cubicBezTo>
                        <a:pt x="1384" y="244"/>
                        <a:pt x="1375" y="192"/>
                        <a:pt x="1351" y="199"/>
                      </a:cubicBezTo>
                      <a:cubicBezTo>
                        <a:pt x="1327" y="205"/>
                        <a:pt x="1318" y="286"/>
                        <a:pt x="1278" y="288"/>
                      </a:cubicBezTo>
                      <a:cubicBezTo>
                        <a:pt x="1239" y="289"/>
                        <a:pt x="1167" y="216"/>
                        <a:pt x="1120" y="208"/>
                      </a:cubicBezTo>
                      <a:cubicBezTo>
                        <a:pt x="1072" y="200"/>
                        <a:pt x="1027" y="242"/>
                        <a:pt x="995" y="240"/>
                      </a:cubicBezTo>
                      <a:cubicBezTo>
                        <a:pt x="961" y="237"/>
                        <a:pt x="948" y="194"/>
                        <a:pt x="925" y="194"/>
                      </a:cubicBezTo>
                      <a:cubicBezTo>
                        <a:pt x="925" y="194"/>
                        <a:pt x="881" y="235"/>
                        <a:pt x="852" y="238"/>
                      </a:cubicBezTo>
                      <a:cubicBezTo>
                        <a:pt x="823" y="241"/>
                        <a:pt x="781" y="210"/>
                        <a:pt x="757" y="212"/>
                      </a:cubicBezTo>
                      <a:cubicBezTo>
                        <a:pt x="731" y="214"/>
                        <a:pt x="719" y="253"/>
                        <a:pt x="698" y="251"/>
                      </a:cubicBezTo>
                      <a:cubicBezTo>
                        <a:pt x="679" y="249"/>
                        <a:pt x="670" y="197"/>
                        <a:pt x="636" y="198"/>
                      </a:cubicBezTo>
                      <a:cubicBezTo>
                        <a:pt x="604" y="200"/>
                        <a:pt x="534" y="250"/>
                        <a:pt x="499" y="261"/>
                      </a:cubicBezTo>
                      <a:cubicBezTo>
                        <a:pt x="462" y="271"/>
                        <a:pt x="441" y="269"/>
                        <a:pt x="417" y="260"/>
                      </a:cubicBezTo>
                      <a:cubicBezTo>
                        <a:pt x="393" y="251"/>
                        <a:pt x="381" y="205"/>
                        <a:pt x="355" y="207"/>
                      </a:cubicBezTo>
                      <a:cubicBezTo>
                        <a:pt x="355" y="207"/>
                        <a:pt x="290" y="278"/>
                        <a:pt x="266" y="274"/>
                      </a:cubicBezTo>
                      <a:cubicBezTo>
                        <a:pt x="243" y="271"/>
                        <a:pt x="247" y="193"/>
                        <a:pt x="214" y="186"/>
                      </a:cubicBezTo>
                      <a:cubicBezTo>
                        <a:pt x="197" y="190"/>
                        <a:pt x="193" y="280"/>
                        <a:pt x="183" y="300"/>
                      </a:cubicBezTo>
                      <a:cubicBezTo>
                        <a:pt x="173" y="320"/>
                        <a:pt x="163" y="347"/>
                        <a:pt x="153" y="306"/>
                      </a:cubicBezTo>
                      <a:cubicBezTo>
                        <a:pt x="116" y="306"/>
                        <a:pt x="118" y="90"/>
                        <a:pt x="123" y="54"/>
                      </a:cubicBezTo>
                      <a:cubicBezTo>
                        <a:pt x="128" y="18"/>
                        <a:pt x="0" y="9"/>
                        <a:pt x="279" y="0"/>
                      </a:cubicBezTo>
                      <a:lnTo>
                        <a:pt x="1816" y="28"/>
                      </a:lnTo>
                      <a:cubicBezTo>
                        <a:pt x="2147" y="33"/>
                        <a:pt x="2129" y="26"/>
                        <a:pt x="2266" y="33"/>
                      </a:cubicBezTo>
                      <a:cubicBezTo>
                        <a:pt x="2403" y="41"/>
                        <a:pt x="2516" y="43"/>
                        <a:pt x="2631" y="73"/>
                      </a:cubicBezTo>
                      <a:cubicBezTo>
                        <a:pt x="2746" y="103"/>
                        <a:pt x="2921" y="184"/>
                        <a:pt x="2955" y="216"/>
                      </a:cubicBezTo>
                      <a:cubicBezTo>
                        <a:pt x="2947" y="241"/>
                        <a:pt x="2877" y="268"/>
                        <a:pt x="2841" y="261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84" name="Freeform 97"/>
                <p:cNvSpPr/>
                <p:nvPr/>
              </p:nvSpPr>
              <p:spPr>
                <a:xfrm>
                  <a:off x="2109" y="981"/>
                  <a:ext cx="3034" cy="287"/>
                </a:xfrm>
                <a:custGeom>
                  <a:avLst/>
                  <a:gdLst>
                    <a:gd name="txL" fmla="*/ 0 w 3034"/>
                    <a:gd name="txT" fmla="*/ 0 h 287"/>
                    <a:gd name="txR" fmla="*/ 3034 w 3034"/>
                    <a:gd name="txB" fmla="*/ 287 h 287"/>
                  </a:gdLst>
                  <a:ahLst/>
                  <a:cxnLst>
                    <a:cxn ang="0">
                      <a:pos x="2781" y="126"/>
                    </a:cxn>
                    <a:cxn ang="0">
                      <a:pos x="3021" y="246"/>
                    </a:cxn>
                    <a:cxn ang="0">
                      <a:pos x="2859" y="243"/>
                    </a:cxn>
                    <a:cxn ang="0">
                      <a:pos x="2755" y="208"/>
                    </a:cxn>
                    <a:cxn ang="0">
                      <a:pos x="2681" y="252"/>
                    </a:cxn>
                    <a:cxn ang="0">
                      <a:pos x="2612" y="206"/>
                    </a:cxn>
                    <a:cxn ang="0">
                      <a:pos x="2469" y="249"/>
                    </a:cxn>
                    <a:cxn ang="0">
                      <a:pos x="2400" y="204"/>
                    </a:cxn>
                    <a:cxn ang="0">
                      <a:pos x="2256" y="247"/>
                    </a:cxn>
                    <a:cxn ang="0">
                      <a:pos x="2115" y="200"/>
                    </a:cxn>
                    <a:cxn ang="0">
                      <a:pos x="2042" y="244"/>
                    </a:cxn>
                    <a:cxn ang="0">
                      <a:pos x="1974" y="199"/>
                    </a:cxn>
                    <a:cxn ang="0">
                      <a:pos x="1830" y="242"/>
                    </a:cxn>
                    <a:cxn ang="0">
                      <a:pos x="1760" y="196"/>
                    </a:cxn>
                    <a:cxn ang="0">
                      <a:pos x="1687" y="285"/>
                    </a:cxn>
                    <a:cxn ang="0">
                      <a:pos x="1529" y="206"/>
                    </a:cxn>
                    <a:cxn ang="0">
                      <a:pos x="1404" y="237"/>
                    </a:cxn>
                    <a:cxn ang="0">
                      <a:pos x="1334" y="191"/>
                    </a:cxn>
                    <a:cxn ang="0">
                      <a:pos x="1261" y="236"/>
                    </a:cxn>
                    <a:cxn ang="0">
                      <a:pos x="1165" y="209"/>
                    </a:cxn>
                    <a:cxn ang="0">
                      <a:pos x="1106" y="249"/>
                    </a:cxn>
                    <a:cxn ang="0">
                      <a:pos x="1045" y="196"/>
                    </a:cxn>
                    <a:cxn ang="0">
                      <a:pos x="907" y="259"/>
                    </a:cxn>
                    <a:cxn ang="0">
                      <a:pos x="825" y="258"/>
                    </a:cxn>
                    <a:cxn ang="0">
                      <a:pos x="764" y="205"/>
                    </a:cxn>
                    <a:cxn ang="0">
                      <a:pos x="674" y="272"/>
                    </a:cxn>
                    <a:cxn ang="0">
                      <a:pos x="622" y="183"/>
                    </a:cxn>
                    <a:cxn ang="0">
                      <a:pos x="480" y="227"/>
                    </a:cxn>
                    <a:cxn ang="0">
                      <a:pos x="410" y="181"/>
                    </a:cxn>
                    <a:cxn ang="0">
                      <a:pos x="266" y="224"/>
                    </a:cxn>
                    <a:cxn ang="0">
                      <a:pos x="187" y="46"/>
                    </a:cxn>
                    <a:cxn ang="0">
                      <a:pos x="288" y="6"/>
                    </a:cxn>
                    <a:cxn ang="0">
                      <a:pos x="1251" y="12"/>
                    </a:cxn>
                    <a:cxn ang="0">
                      <a:pos x="1887" y="6"/>
                    </a:cxn>
                    <a:cxn ang="0">
                      <a:pos x="2331" y="6"/>
                    </a:cxn>
                    <a:cxn ang="0">
                      <a:pos x="2577" y="42"/>
                    </a:cxn>
                    <a:cxn ang="0">
                      <a:pos x="2781" y="126"/>
                    </a:cxn>
                  </a:cxnLst>
                  <a:rect l="txL" t="txT" r="txR" b="txB"/>
                  <a:pathLst>
                    <a:path w="3034" h="287">
                      <a:moveTo>
                        <a:pt x="2781" y="126"/>
                      </a:moveTo>
                      <a:cubicBezTo>
                        <a:pt x="2835" y="150"/>
                        <a:pt x="3014" y="225"/>
                        <a:pt x="3021" y="246"/>
                      </a:cubicBezTo>
                      <a:cubicBezTo>
                        <a:pt x="3034" y="265"/>
                        <a:pt x="2903" y="249"/>
                        <a:pt x="2859" y="243"/>
                      </a:cubicBezTo>
                      <a:cubicBezTo>
                        <a:pt x="2822" y="243"/>
                        <a:pt x="2785" y="207"/>
                        <a:pt x="2755" y="208"/>
                      </a:cubicBezTo>
                      <a:cubicBezTo>
                        <a:pt x="2725" y="209"/>
                        <a:pt x="2706" y="252"/>
                        <a:pt x="2681" y="252"/>
                      </a:cubicBezTo>
                      <a:cubicBezTo>
                        <a:pt x="2657" y="252"/>
                        <a:pt x="2649" y="206"/>
                        <a:pt x="2612" y="206"/>
                      </a:cubicBezTo>
                      <a:cubicBezTo>
                        <a:pt x="2576" y="206"/>
                        <a:pt x="2505" y="250"/>
                        <a:pt x="2469" y="249"/>
                      </a:cubicBezTo>
                      <a:cubicBezTo>
                        <a:pt x="2432" y="249"/>
                        <a:pt x="2435" y="204"/>
                        <a:pt x="2400" y="204"/>
                      </a:cubicBezTo>
                      <a:cubicBezTo>
                        <a:pt x="2363" y="203"/>
                        <a:pt x="2302" y="247"/>
                        <a:pt x="2256" y="247"/>
                      </a:cubicBezTo>
                      <a:cubicBezTo>
                        <a:pt x="2209" y="246"/>
                        <a:pt x="2152" y="201"/>
                        <a:pt x="2115" y="200"/>
                      </a:cubicBezTo>
                      <a:cubicBezTo>
                        <a:pt x="2080" y="200"/>
                        <a:pt x="2066" y="245"/>
                        <a:pt x="2042" y="244"/>
                      </a:cubicBezTo>
                      <a:cubicBezTo>
                        <a:pt x="2019" y="244"/>
                        <a:pt x="2009" y="199"/>
                        <a:pt x="1974" y="199"/>
                      </a:cubicBezTo>
                      <a:cubicBezTo>
                        <a:pt x="1937" y="198"/>
                        <a:pt x="1865" y="242"/>
                        <a:pt x="1830" y="242"/>
                      </a:cubicBezTo>
                      <a:cubicBezTo>
                        <a:pt x="1793" y="242"/>
                        <a:pt x="1784" y="190"/>
                        <a:pt x="1760" y="196"/>
                      </a:cubicBezTo>
                      <a:cubicBezTo>
                        <a:pt x="1736" y="203"/>
                        <a:pt x="1727" y="284"/>
                        <a:pt x="1687" y="285"/>
                      </a:cubicBezTo>
                      <a:cubicBezTo>
                        <a:pt x="1648" y="287"/>
                        <a:pt x="1575" y="213"/>
                        <a:pt x="1529" y="206"/>
                      </a:cubicBezTo>
                      <a:cubicBezTo>
                        <a:pt x="1480" y="198"/>
                        <a:pt x="1436" y="240"/>
                        <a:pt x="1404" y="237"/>
                      </a:cubicBezTo>
                      <a:cubicBezTo>
                        <a:pt x="1370" y="235"/>
                        <a:pt x="1357" y="192"/>
                        <a:pt x="1334" y="191"/>
                      </a:cubicBezTo>
                      <a:cubicBezTo>
                        <a:pt x="1334" y="191"/>
                        <a:pt x="1290" y="233"/>
                        <a:pt x="1261" y="236"/>
                      </a:cubicBezTo>
                      <a:cubicBezTo>
                        <a:pt x="1232" y="238"/>
                        <a:pt x="1189" y="208"/>
                        <a:pt x="1165" y="209"/>
                      </a:cubicBezTo>
                      <a:cubicBezTo>
                        <a:pt x="1140" y="211"/>
                        <a:pt x="1127" y="251"/>
                        <a:pt x="1106" y="249"/>
                      </a:cubicBezTo>
                      <a:cubicBezTo>
                        <a:pt x="1087" y="247"/>
                        <a:pt x="1079" y="194"/>
                        <a:pt x="1045" y="196"/>
                      </a:cubicBezTo>
                      <a:cubicBezTo>
                        <a:pt x="1013" y="198"/>
                        <a:pt x="943" y="248"/>
                        <a:pt x="907" y="259"/>
                      </a:cubicBezTo>
                      <a:cubicBezTo>
                        <a:pt x="870" y="269"/>
                        <a:pt x="849" y="267"/>
                        <a:pt x="825" y="258"/>
                      </a:cubicBezTo>
                      <a:cubicBezTo>
                        <a:pt x="801" y="248"/>
                        <a:pt x="789" y="202"/>
                        <a:pt x="764" y="205"/>
                      </a:cubicBezTo>
                      <a:cubicBezTo>
                        <a:pt x="764" y="205"/>
                        <a:pt x="698" y="275"/>
                        <a:pt x="674" y="272"/>
                      </a:cubicBezTo>
                      <a:cubicBezTo>
                        <a:pt x="652" y="269"/>
                        <a:pt x="656" y="191"/>
                        <a:pt x="622" y="183"/>
                      </a:cubicBezTo>
                      <a:cubicBezTo>
                        <a:pt x="590" y="176"/>
                        <a:pt x="515" y="227"/>
                        <a:pt x="480" y="227"/>
                      </a:cubicBezTo>
                      <a:cubicBezTo>
                        <a:pt x="443" y="226"/>
                        <a:pt x="445" y="181"/>
                        <a:pt x="410" y="181"/>
                      </a:cubicBezTo>
                      <a:cubicBezTo>
                        <a:pt x="373" y="180"/>
                        <a:pt x="301" y="225"/>
                        <a:pt x="266" y="224"/>
                      </a:cubicBezTo>
                      <a:cubicBezTo>
                        <a:pt x="231" y="224"/>
                        <a:pt x="183" y="82"/>
                        <a:pt x="187" y="46"/>
                      </a:cubicBezTo>
                      <a:cubicBezTo>
                        <a:pt x="191" y="10"/>
                        <a:pt x="0" y="29"/>
                        <a:pt x="288" y="6"/>
                      </a:cubicBezTo>
                      <a:lnTo>
                        <a:pt x="1251" y="12"/>
                      </a:lnTo>
                      <a:cubicBezTo>
                        <a:pt x="1517" y="12"/>
                        <a:pt x="1707" y="7"/>
                        <a:pt x="1887" y="6"/>
                      </a:cubicBezTo>
                      <a:cubicBezTo>
                        <a:pt x="2067" y="5"/>
                        <a:pt x="2216" y="0"/>
                        <a:pt x="2331" y="6"/>
                      </a:cubicBezTo>
                      <a:cubicBezTo>
                        <a:pt x="2446" y="12"/>
                        <a:pt x="2502" y="22"/>
                        <a:pt x="2577" y="42"/>
                      </a:cubicBezTo>
                      <a:cubicBezTo>
                        <a:pt x="2695" y="84"/>
                        <a:pt x="2727" y="102"/>
                        <a:pt x="2781" y="126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85" name="Freeform 98"/>
                <p:cNvSpPr/>
                <p:nvPr/>
              </p:nvSpPr>
              <p:spPr>
                <a:xfrm>
                  <a:off x="2127" y="908"/>
                  <a:ext cx="2805" cy="311"/>
                </a:xfrm>
                <a:custGeom>
                  <a:avLst/>
                  <a:gdLst>
                    <a:gd name="txL" fmla="*/ 0 w 2805"/>
                    <a:gd name="txT" fmla="*/ 0 h 311"/>
                    <a:gd name="txR" fmla="*/ 2805 w 2805"/>
                    <a:gd name="txB" fmla="*/ 311 h 311"/>
                  </a:gdLst>
                  <a:ahLst/>
                  <a:cxnLst>
                    <a:cxn ang="0">
                      <a:pos x="2751" y="196"/>
                    </a:cxn>
                    <a:cxn ang="0">
                      <a:pos x="2674" y="265"/>
                    </a:cxn>
                    <a:cxn ang="0">
                      <a:pos x="2606" y="219"/>
                    </a:cxn>
                    <a:cxn ang="0">
                      <a:pos x="2462" y="262"/>
                    </a:cxn>
                    <a:cxn ang="0">
                      <a:pos x="2392" y="216"/>
                    </a:cxn>
                    <a:cxn ang="0">
                      <a:pos x="2319" y="260"/>
                    </a:cxn>
                    <a:cxn ang="0">
                      <a:pos x="2249" y="215"/>
                    </a:cxn>
                    <a:cxn ang="0">
                      <a:pos x="2107" y="258"/>
                    </a:cxn>
                    <a:cxn ang="0">
                      <a:pos x="2037" y="212"/>
                    </a:cxn>
                    <a:cxn ang="0">
                      <a:pos x="1893" y="256"/>
                    </a:cxn>
                    <a:cxn ang="0">
                      <a:pos x="1753" y="209"/>
                    </a:cxn>
                    <a:cxn ang="0">
                      <a:pos x="1680" y="253"/>
                    </a:cxn>
                    <a:cxn ang="0">
                      <a:pos x="1612" y="207"/>
                    </a:cxn>
                    <a:cxn ang="0">
                      <a:pos x="1468" y="251"/>
                    </a:cxn>
                    <a:cxn ang="0">
                      <a:pos x="1398" y="205"/>
                    </a:cxn>
                    <a:cxn ang="0">
                      <a:pos x="1324" y="294"/>
                    </a:cxn>
                    <a:cxn ang="0">
                      <a:pos x="1166" y="214"/>
                    </a:cxn>
                    <a:cxn ang="0">
                      <a:pos x="1042" y="246"/>
                    </a:cxn>
                    <a:cxn ang="0">
                      <a:pos x="972" y="200"/>
                    </a:cxn>
                    <a:cxn ang="0">
                      <a:pos x="899" y="244"/>
                    </a:cxn>
                    <a:cxn ang="0">
                      <a:pos x="803" y="218"/>
                    </a:cxn>
                    <a:cxn ang="0">
                      <a:pos x="744" y="257"/>
                    </a:cxn>
                    <a:cxn ang="0">
                      <a:pos x="683" y="205"/>
                    </a:cxn>
                    <a:cxn ang="0">
                      <a:pos x="545" y="267"/>
                    </a:cxn>
                    <a:cxn ang="0">
                      <a:pos x="463" y="266"/>
                    </a:cxn>
                    <a:cxn ang="0">
                      <a:pos x="402" y="214"/>
                    </a:cxn>
                    <a:cxn ang="0">
                      <a:pos x="312" y="281"/>
                    </a:cxn>
                    <a:cxn ang="0">
                      <a:pos x="260" y="192"/>
                    </a:cxn>
                    <a:cxn ang="0">
                      <a:pos x="207" y="282"/>
                    </a:cxn>
                    <a:cxn ang="0">
                      <a:pos x="207" y="0"/>
                    </a:cxn>
                    <a:cxn ang="0">
                      <a:pos x="1358" y="20"/>
                    </a:cxn>
                    <a:cxn ang="0">
                      <a:pos x="1917" y="19"/>
                    </a:cxn>
                    <a:cxn ang="0">
                      <a:pos x="2349" y="64"/>
                    </a:cxn>
                    <a:cxn ang="0">
                      <a:pos x="2751" y="196"/>
                    </a:cxn>
                  </a:cxnLst>
                  <a:rect l="txL" t="txT" r="txR" b="txB"/>
                  <a:pathLst>
                    <a:path w="2805" h="311">
                      <a:moveTo>
                        <a:pt x="2751" y="196"/>
                      </a:moveTo>
                      <a:cubicBezTo>
                        <a:pt x="2805" y="230"/>
                        <a:pt x="2698" y="261"/>
                        <a:pt x="2674" y="265"/>
                      </a:cubicBezTo>
                      <a:cubicBezTo>
                        <a:pt x="2652" y="264"/>
                        <a:pt x="2642" y="219"/>
                        <a:pt x="2606" y="219"/>
                      </a:cubicBezTo>
                      <a:cubicBezTo>
                        <a:pt x="2569" y="218"/>
                        <a:pt x="2498" y="263"/>
                        <a:pt x="2462" y="262"/>
                      </a:cubicBezTo>
                      <a:cubicBezTo>
                        <a:pt x="2425" y="262"/>
                        <a:pt x="2417" y="217"/>
                        <a:pt x="2392" y="216"/>
                      </a:cubicBezTo>
                      <a:cubicBezTo>
                        <a:pt x="2368" y="216"/>
                        <a:pt x="2343" y="261"/>
                        <a:pt x="2319" y="260"/>
                      </a:cubicBezTo>
                      <a:cubicBezTo>
                        <a:pt x="2295" y="260"/>
                        <a:pt x="2286" y="215"/>
                        <a:pt x="2249" y="215"/>
                      </a:cubicBezTo>
                      <a:cubicBezTo>
                        <a:pt x="2214" y="214"/>
                        <a:pt x="2142" y="258"/>
                        <a:pt x="2107" y="258"/>
                      </a:cubicBezTo>
                      <a:cubicBezTo>
                        <a:pt x="2070" y="258"/>
                        <a:pt x="2073" y="213"/>
                        <a:pt x="2037" y="212"/>
                      </a:cubicBezTo>
                      <a:cubicBezTo>
                        <a:pt x="2000" y="212"/>
                        <a:pt x="1940" y="256"/>
                        <a:pt x="1893" y="256"/>
                      </a:cubicBezTo>
                      <a:cubicBezTo>
                        <a:pt x="1847" y="255"/>
                        <a:pt x="1790" y="209"/>
                        <a:pt x="1753" y="209"/>
                      </a:cubicBezTo>
                      <a:cubicBezTo>
                        <a:pt x="1718" y="209"/>
                        <a:pt x="1704" y="253"/>
                        <a:pt x="1680" y="253"/>
                      </a:cubicBezTo>
                      <a:cubicBezTo>
                        <a:pt x="1657" y="253"/>
                        <a:pt x="1647" y="208"/>
                        <a:pt x="1612" y="207"/>
                      </a:cubicBezTo>
                      <a:cubicBezTo>
                        <a:pt x="1575" y="207"/>
                        <a:pt x="1503" y="251"/>
                        <a:pt x="1468" y="251"/>
                      </a:cubicBezTo>
                      <a:cubicBezTo>
                        <a:pt x="1431" y="250"/>
                        <a:pt x="1422" y="198"/>
                        <a:pt x="1398" y="205"/>
                      </a:cubicBezTo>
                      <a:cubicBezTo>
                        <a:pt x="1374" y="212"/>
                        <a:pt x="1365" y="293"/>
                        <a:pt x="1324" y="294"/>
                      </a:cubicBezTo>
                      <a:cubicBezTo>
                        <a:pt x="1286" y="296"/>
                        <a:pt x="1213" y="222"/>
                        <a:pt x="1166" y="214"/>
                      </a:cubicBezTo>
                      <a:cubicBezTo>
                        <a:pt x="1118" y="207"/>
                        <a:pt x="1074" y="248"/>
                        <a:pt x="1042" y="246"/>
                      </a:cubicBezTo>
                      <a:cubicBezTo>
                        <a:pt x="1008" y="243"/>
                        <a:pt x="994" y="200"/>
                        <a:pt x="972" y="200"/>
                      </a:cubicBezTo>
                      <a:cubicBezTo>
                        <a:pt x="972" y="200"/>
                        <a:pt x="928" y="242"/>
                        <a:pt x="899" y="244"/>
                      </a:cubicBezTo>
                      <a:cubicBezTo>
                        <a:pt x="870" y="247"/>
                        <a:pt x="827" y="216"/>
                        <a:pt x="803" y="218"/>
                      </a:cubicBezTo>
                      <a:cubicBezTo>
                        <a:pt x="778" y="220"/>
                        <a:pt x="765" y="260"/>
                        <a:pt x="744" y="257"/>
                      </a:cubicBezTo>
                      <a:cubicBezTo>
                        <a:pt x="725" y="255"/>
                        <a:pt x="716" y="203"/>
                        <a:pt x="683" y="205"/>
                      </a:cubicBezTo>
                      <a:cubicBezTo>
                        <a:pt x="651" y="206"/>
                        <a:pt x="580" y="257"/>
                        <a:pt x="545" y="267"/>
                      </a:cubicBezTo>
                      <a:cubicBezTo>
                        <a:pt x="508" y="278"/>
                        <a:pt x="487" y="276"/>
                        <a:pt x="463" y="266"/>
                      </a:cubicBezTo>
                      <a:cubicBezTo>
                        <a:pt x="439" y="257"/>
                        <a:pt x="427" y="211"/>
                        <a:pt x="402" y="214"/>
                      </a:cubicBezTo>
                      <a:cubicBezTo>
                        <a:pt x="402" y="214"/>
                        <a:pt x="336" y="284"/>
                        <a:pt x="312" y="281"/>
                      </a:cubicBezTo>
                      <a:cubicBezTo>
                        <a:pt x="290" y="277"/>
                        <a:pt x="294" y="199"/>
                        <a:pt x="260" y="192"/>
                      </a:cubicBezTo>
                      <a:cubicBezTo>
                        <a:pt x="228" y="185"/>
                        <a:pt x="264" y="311"/>
                        <a:pt x="207" y="282"/>
                      </a:cubicBezTo>
                      <a:cubicBezTo>
                        <a:pt x="150" y="253"/>
                        <a:pt x="0" y="36"/>
                        <a:pt x="207" y="0"/>
                      </a:cubicBezTo>
                      <a:lnTo>
                        <a:pt x="1358" y="20"/>
                      </a:lnTo>
                      <a:cubicBezTo>
                        <a:pt x="1643" y="23"/>
                        <a:pt x="1752" y="12"/>
                        <a:pt x="1917" y="19"/>
                      </a:cubicBezTo>
                      <a:cubicBezTo>
                        <a:pt x="2082" y="26"/>
                        <a:pt x="2210" y="35"/>
                        <a:pt x="2349" y="64"/>
                      </a:cubicBezTo>
                      <a:cubicBezTo>
                        <a:pt x="2488" y="93"/>
                        <a:pt x="2697" y="162"/>
                        <a:pt x="2751" y="196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86" name="Freeform 99"/>
                <p:cNvSpPr/>
                <p:nvPr/>
              </p:nvSpPr>
              <p:spPr>
                <a:xfrm>
                  <a:off x="2190" y="804"/>
                  <a:ext cx="2666" cy="276"/>
                </a:xfrm>
                <a:custGeom>
                  <a:avLst/>
                  <a:gdLst>
                    <a:gd name="txL" fmla="*/ 0 w 2666"/>
                    <a:gd name="txT" fmla="*/ 0 h 276"/>
                    <a:gd name="txR" fmla="*/ 2666 w 2666"/>
                    <a:gd name="txB" fmla="*/ 276 h 276"/>
                  </a:gdLst>
                  <a:ahLst/>
                  <a:cxnLst>
                    <a:cxn ang="0">
                      <a:pos x="0" y="42"/>
                    </a:cxn>
                    <a:cxn ang="0">
                      <a:pos x="903" y="5"/>
                    </a:cxn>
                    <a:cxn ang="0">
                      <a:pos x="1321" y="10"/>
                    </a:cxn>
                    <a:cxn ang="0">
                      <a:pos x="1886" y="40"/>
                    </a:cxn>
                    <a:cxn ang="0">
                      <a:pos x="2572" y="224"/>
                    </a:cxn>
                    <a:cxn ang="0">
                      <a:pos x="2457" y="245"/>
                    </a:cxn>
                    <a:cxn ang="0">
                      <a:pos x="2389" y="199"/>
                    </a:cxn>
                    <a:cxn ang="0">
                      <a:pos x="2245" y="242"/>
                    </a:cxn>
                    <a:cxn ang="0">
                      <a:pos x="2175" y="197"/>
                    </a:cxn>
                    <a:cxn ang="0">
                      <a:pos x="2102" y="241"/>
                    </a:cxn>
                    <a:cxn ang="0">
                      <a:pos x="2032" y="195"/>
                    </a:cxn>
                    <a:cxn ang="0">
                      <a:pos x="1890" y="238"/>
                    </a:cxn>
                    <a:cxn ang="0">
                      <a:pos x="1820" y="192"/>
                    </a:cxn>
                    <a:cxn ang="0">
                      <a:pos x="1676" y="236"/>
                    </a:cxn>
                    <a:cxn ang="0">
                      <a:pos x="1536" y="189"/>
                    </a:cxn>
                    <a:cxn ang="0">
                      <a:pos x="1462" y="233"/>
                    </a:cxn>
                    <a:cxn ang="0">
                      <a:pos x="1394" y="188"/>
                    </a:cxn>
                    <a:cxn ang="0">
                      <a:pos x="1250" y="231"/>
                    </a:cxn>
                    <a:cxn ang="0">
                      <a:pos x="1181" y="185"/>
                    </a:cxn>
                    <a:cxn ang="0">
                      <a:pos x="1107" y="274"/>
                    </a:cxn>
                    <a:cxn ang="0">
                      <a:pos x="949" y="194"/>
                    </a:cxn>
                    <a:cxn ang="0">
                      <a:pos x="825" y="226"/>
                    </a:cxn>
                    <a:cxn ang="0">
                      <a:pos x="755" y="180"/>
                    </a:cxn>
                    <a:cxn ang="0">
                      <a:pos x="682" y="224"/>
                    </a:cxn>
                    <a:cxn ang="0">
                      <a:pos x="586" y="198"/>
                    </a:cxn>
                    <a:cxn ang="0">
                      <a:pos x="527" y="238"/>
                    </a:cxn>
                    <a:cxn ang="0">
                      <a:pos x="466" y="185"/>
                    </a:cxn>
                    <a:cxn ang="0">
                      <a:pos x="328" y="247"/>
                    </a:cxn>
                    <a:cxn ang="0">
                      <a:pos x="246" y="246"/>
                    </a:cxn>
                    <a:cxn ang="0">
                      <a:pos x="184" y="194"/>
                    </a:cxn>
                    <a:cxn ang="0">
                      <a:pos x="95" y="261"/>
                    </a:cxn>
                  </a:cxnLst>
                  <a:rect l="txL" t="txT" r="txR" b="txB"/>
                  <a:pathLst>
                    <a:path w="2666" h="276">
                      <a:moveTo>
                        <a:pt x="0" y="42"/>
                      </a:moveTo>
                      <a:lnTo>
                        <a:pt x="903" y="5"/>
                      </a:lnTo>
                      <a:cubicBezTo>
                        <a:pt x="1123" y="0"/>
                        <a:pt x="1157" y="4"/>
                        <a:pt x="1321" y="10"/>
                      </a:cubicBezTo>
                      <a:cubicBezTo>
                        <a:pt x="1485" y="16"/>
                        <a:pt x="1678" y="5"/>
                        <a:pt x="1886" y="40"/>
                      </a:cubicBezTo>
                      <a:cubicBezTo>
                        <a:pt x="2094" y="76"/>
                        <a:pt x="2477" y="190"/>
                        <a:pt x="2572" y="224"/>
                      </a:cubicBezTo>
                      <a:cubicBezTo>
                        <a:pt x="2666" y="258"/>
                        <a:pt x="2488" y="249"/>
                        <a:pt x="2457" y="245"/>
                      </a:cubicBezTo>
                      <a:cubicBezTo>
                        <a:pt x="2435" y="244"/>
                        <a:pt x="2424" y="199"/>
                        <a:pt x="2389" y="199"/>
                      </a:cubicBezTo>
                      <a:cubicBezTo>
                        <a:pt x="2352" y="199"/>
                        <a:pt x="2280" y="243"/>
                        <a:pt x="2245" y="242"/>
                      </a:cubicBezTo>
                      <a:cubicBezTo>
                        <a:pt x="2208" y="242"/>
                        <a:pt x="2199" y="197"/>
                        <a:pt x="2175" y="197"/>
                      </a:cubicBezTo>
                      <a:cubicBezTo>
                        <a:pt x="2151" y="196"/>
                        <a:pt x="2126" y="241"/>
                        <a:pt x="2102" y="241"/>
                      </a:cubicBezTo>
                      <a:cubicBezTo>
                        <a:pt x="2078" y="240"/>
                        <a:pt x="2069" y="195"/>
                        <a:pt x="2032" y="195"/>
                      </a:cubicBezTo>
                      <a:cubicBezTo>
                        <a:pt x="1997" y="194"/>
                        <a:pt x="1925" y="239"/>
                        <a:pt x="1890" y="238"/>
                      </a:cubicBezTo>
                      <a:cubicBezTo>
                        <a:pt x="1853" y="238"/>
                        <a:pt x="1856" y="193"/>
                        <a:pt x="1820" y="192"/>
                      </a:cubicBezTo>
                      <a:cubicBezTo>
                        <a:pt x="1783" y="192"/>
                        <a:pt x="1723" y="236"/>
                        <a:pt x="1676" y="236"/>
                      </a:cubicBezTo>
                      <a:cubicBezTo>
                        <a:pt x="1630" y="235"/>
                        <a:pt x="1573" y="190"/>
                        <a:pt x="1536" y="189"/>
                      </a:cubicBezTo>
                      <a:cubicBezTo>
                        <a:pt x="1500" y="189"/>
                        <a:pt x="1487" y="234"/>
                        <a:pt x="1462" y="233"/>
                      </a:cubicBezTo>
                      <a:cubicBezTo>
                        <a:pt x="1440" y="233"/>
                        <a:pt x="1430" y="188"/>
                        <a:pt x="1394" y="188"/>
                      </a:cubicBezTo>
                      <a:cubicBezTo>
                        <a:pt x="1357" y="187"/>
                        <a:pt x="1286" y="231"/>
                        <a:pt x="1250" y="231"/>
                      </a:cubicBezTo>
                      <a:cubicBezTo>
                        <a:pt x="1213" y="231"/>
                        <a:pt x="1205" y="178"/>
                        <a:pt x="1181" y="185"/>
                      </a:cubicBezTo>
                      <a:cubicBezTo>
                        <a:pt x="1157" y="192"/>
                        <a:pt x="1148" y="273"/>
                        <a:pt x="1107" y="274"/>
                      </a:cubicBezTo>
                      <a:cubicBezTo>
                        <a:pt x="1069" y="276"/>
                        <a:pt x="996" y="202"/>
                        <a:pt x="949" y="194"/>
                      </a:cubicBezTo>
                      <a:cubicBezTo>
                        <a:pt x="901" y="187"/>
                        <a:pt x="857" y="228"/>
                        <a:pt x="825" y="226"/>
                      </a:cubicBezTo>
                      <a:cubicBezTo>
                        <a:pt x="791" y="224"/>
                        <a:pt x="777" y="181"/>
                        <a:pt x="755" y="180"/>
                      </a:cubicBezTo>
                      <a:cubicBezTo>
                        <a:pt x="755" y="180"/>
                        <a:pt x="711" y="222"/>
                        <a:pt x="682" y="224"/>
                      </a:cubicBezTo>
                      <a:cubicBezTo>
                        <a:pt x="653" y="227"/>
                        <a:pt x="610" y="197"/>
                        <a:pt x="586" y="198"/>
                      </a:cubicBezTo>
                      <a:cubicBezTo>
                        <a:pt x="560" y="200"/>
                        <a:pt x="548" y="240"/>
                        <a:pt x="527" y="238"/>
                      </a:cubicBezTo>
                      <a:cubicBezTo>
                        <a:pt x="508" y="235"/>
                        <a:pt x="499" y="183"/>
                        <a:pt x="466" y="185"/>
                      </a:cubicBezTo>
                      <a:cubicBezTo>
                        <a:pt x="433" y="187"/>
                        <a:pt x="363" y="237"/>
                        <a:pt x="328" y="247"/>
                      </a:cubicBezTo>
                      <a:cubicBezTo>
                        <a:pt x="291" y="258"/>
                        <a:pt x="270" y="256"/>
                        <a:pt x="246" y="246"/>
                      </a:cubicBezTo>
                      <a:cubicBezTo>
                        <a:pt x="222" y="237"/>
                        <a:pt x="210" y="191"/>
                        <a:pt x="184" y="194"/>
                      </a:cubicBezTo>
                      <a:cubicBezTo>
                        <a:pt x="184" y="194"/>
                        <a:pt x="110" y="250"/>
                        <a:pt x="95" y="261"/>
                      </a:cubicBezTo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87" name="Freeform 100"/>
                <p:cNvSpPr/>
                <p:nvPr/>
              </p:nvSpPr>
              <p:spPr>
                <a:xfrm>
                  <a:off x="2118" y="754"/>
                  <a:ext cx="2516" cy="270"/>
                </a:xfrm>
                <a:custGeom>
                  <a:avLst/>
                  <a:gdLst>
                    <a:gd name="txL" fmla="*/ 0 w 2516"/>
                    <a:gd name="txT" fmla="*/ 0 h 270"/>
                    <a:gd name="txR" fmla="*/ 2516 w 2516"/>
                    <a:gd name="txB" fmla="*/ 270 h 270"/>
                  </a:gdLst>
                  <a:ahLst/>
                  <a:cxnLst>
                    <a:cxn ang="0">
                      <a:pos x="0" y="20"/>
                    </a:cxn>
                    <a:cxn ang="0">
                      <a:pos x="753" y="0"/>
                    </a:cxn>
                    <a:cxn ang="0">
                      <a:pos x="1410" y="32"/>
                    </a:cxn>
                    <a:cxn ang="0">
                      <a:pos x="1968" y="104"/>
                    </a:cxn>
                    <a:cxn ang="0">
                      <a:pos x="2460" y="212"/>
                    </a:cxn>
                    <a:cxn ang="0">
                      <a:pos x="2307" y="239"/>
                    </a:cxn>
                    <a:cxn ang="0">
                      <a:pos x="2239" y="194"/>
                    </a:cxn>
                    <a:cxn ang="0">
                      <a:pos x="2095" y="237"/>
                    </a:cxn>
                    <a:cxn ang="0">
                      <a:pos x="2026" y="191"/>
                    </a:cxn>
                    <a:cxn ang="0">
                      <a:pos x="1952" y="235"/>
                    </a:cxn>
                    <a:cxn ang="0">
                      <a:pos x="1883" y="189"/>
                    </a:cxn>
                    <a:cxn ang="0">
                      <a:pos x="1740" y="233"/>
                    </a:cxn>
                    <a:cxn ang="0">
                      <a:pos x="1670" y="187"/>
                    </a:cxn>
                    <a:cxn ang="0">
                      <a:pos x="1526" y="230"/>
                    </a:cxn>
                    <a:cxn ang="0">
                      <a:pos x="1386" y="184"/>
                    </a:cxn>
                    <a:cxn ang="0">
                      <a:pos x="1313" y="228"/>
                    </a:cxn>
                    <a:cxn ang="0">
                      <a:pos x="1245" y="182"/>
                    </a:cxn>
                    <a:cxn ang="0">
                      <a:pos x="1101" y="226"/>
                    </a:cxn>
                    <a:cxn ang="0">
                      <a:pos x="1031" y="180"/>
                    </a:cxn>
                    <a:cxn ang="0">
                      <a:pos x="958" y="269"/>
                    </a:cxn>
                    <a:cxn ang="0">
                      <a:pos x="800" y="189"/>
                    </a:cxn>
                    <a:cxn ang="0">
                      <a:pos x="676" y="221"/>
                    </a:cxn>
                    <a:cxn ang="0">
                      <a:pos x="605" y="175"/>
                    </a:cxn>
                    <a:cxn ang="0">
                      <a:pos x="533" y="219"/>
                    </a:cxn>
                    <a:cxn ang="0">
                      <a:pos x="437" y="193"/>
                    </a:cxn>
                    <a:cxn ang="0">
                      <a:pos x="378" y="232"/>
                    </a:cxn>
                    <a:cxn ang="0">
                      <a:pos x="316" y="180"/>
                    </a:cxn>
                    <a:cxn ang="0">
                      <a:pos x="228" y="218"/>
                    </a:cxn>
                    <a:cxn ang="0">
                      <a:pos x="180" y="230"/>
                    </a:cxn>
                  </a:cxnLst>
                  <a:rect l="txL" t="txT" r="txR" b="txB"/>
                  <a:pathLst>
                    <a:path w="2516" h="270">
                      <a:moveTo>
                        <a:pt x="0" y="20"/>
                      </a:moveTo>
                      <a:lnTo>
                        <a:pt x="753" y="0"/>
                      </a:lnTo>
                      <a:cubicBezTo>
                        <a:pt x="988" y="2"/>
                        <a:pt x="1208" y="15"/>
                        <a:pt x="1410" y="32"/>
                      </a:cubicBezTo>
                      <a:cubicBezTo>
                        <a:pt x="1612" y="49"/>
                        <a:pt x="1793" y="74"/>
                        <a:pt x="1968" y="104"/>
                      </a:cubicBezTo>
                      <a:cubicBezTo>
                        <a:pt x="2143" y="134"/>
                        <a:pt x="2404" y="190"/>
                        <a:pt x="2460" y="212"/>
                      </a:cubicBezTo>
                      <a:cubicBezTo>
                        <a:pt x="2516" y="234"/>
                        <a:pt x="2344" y="242"/>
                        <a:pt x="2307" y="239"/>
                      </a:cubicBezTo>
                      <a:cubicBezTo>
                        <a:pt x="2285" y="239"/>
                        <a:pt x="2275" y="194"/>
                        <a:pt x="2239" y="194"/>
                      </a:cubicBezTo>
                      <a:cubicBezTo>
                        <a:pt x="2202" y="193"/>
                        <a:pt x="2131" y="237"/>
                        <a:pt x="2095" y="237"/>
                      </a:cubicBezTo>
                      <a:cubicBezTo>
                        <a:pt x="2058" y="236"/>
                        <a:pt x="2050" y="191"/>
                        <a:pt x="2026" y="191"/>
                      </a:cubicBezTo>
                      <a:cubicBezTo>
                        <a:pt x="2001" y="191"/>
                        <a:pt x="1976" y="236"/>
                        <a:pt x="1952" y="235"/>
                      </a:cubicBezTo>
                      <a:cubicBezTo>
                        <a:pt x="1928" y="235"/>
                        <a:pt x="1920" y="190"/>
                        <a:pt x="1883" y="189"/>
                      </a:cubicBezTo>
                      <a:cubicBezTo>
                        <a:pt x="1847" y="189"/>
                        <a:pt x="1776" y="233"/>
                        <a:pt x="1740" y="233"/>
                      </a:cubicBezTo>
                      <a:cubicBezTo>
                        <a:pt x="1703" y="232"/>
                        <a:pt x="1706" y="187"/>
                        <a:pt x="1670" y="187"/>
                      </a:cubicBezTo>
                      <a:cubicBezTo>
                        <a:pt x="1634" y="187"/>
                        <a:pt x="1573" y="231"/>
                        <a:pt x="1526" y="230"/>
                      </a:cubicBezTo>
                      <a:cubicBezTo>
                        <a:pt x="1480" y="230"/>
                        <a:pt x="1423" y="184"/>
                        <a:pt x="1386" y="184"/>
                      </a:cubicBezTo>
                      <a:cubicBezTo>
                        <a:pt x="1351" y="183"/>
                        <a:pt x="1337" y="228"/>
                        <a:pt x="1313" y="228"/>
                      </a:cubicBezTo>
                      <a:cubicBezTo>
                        <a:pt x="1290" y="228"/>
                        <a:pt x="1280" y="183"/>
                        <a:pt x="1245" y="182"/>
                      </a:cubicBezTo>
                      <a:cubicBezTo>
                        <a:pt x="1208" y="182"/>
                        <a:pt x="1136" y="226"/>
                        <a:pt x="1101" y="226"/>
                      </a:cubicBezTo>
                      <a:cubicBezTo>
                        <a:pt x="1064" y="225"/>
                        <a:pt x="1055" y="173"/>
                        <a:pt x="1031" y="180"/>
                      </a:cubicBezTo>
                      <a:cubicBezTo>
                        <a:pt x="1007" y="186"/>
                        <a:pt x="998" y="267"/>
                        <a:pt x="958" y="269"/>
                      </a:cubicBezTo>
                      <a:cubicBezTo>
                        <a:pt x="919" y="270"/>
                        <a:pt x="846" y="197"/>
                        <a:pt x="800" y="189"/>
                      </a:cubicBezTo>
                      <a:cubicBezTo>
                        <a:pt x="751" y="182"/>
                        <a:pt x="707" y="223"/>
                        <a:pt x="676" y="221"/>
                      </a:cubicBezTo>
                      <a:cubicBezTo>
                        <a:pt x="642" y="218"/>
                        <a:pt x="628" y="175"/>
                        <a:pt x="605" y="175"/>
                      </a:cubicBezTo>
                      <a:cubicBezTo>
                        <a:pt x="605" y="175"/>
                        <a:pt x="562" y="216"/>
                        <a:pt x="533" y="219"/>
                      </a:cubicBezTo>
                      <a:cubicBezTo>
                        <a:pt x="503" y="222"/>
                        <a:pt x="461" y="191"/>
                        <a:pt x="437" y="193"/>
                      </a:cubicBezTo>
                      <a:cubicBezTo>
                        <a:pt x="411" y="195"/>
                        <a:pt x="399" y="234"/>
                        <a:pt x="378" y="232"/>
                      </a:cubicBezTo>
                      <a:cubicBezTo>
                        <a:pt x="358" y="230"/>
                        <a:pt x="350" y="178"/>
                        <a:pt x="316" y="180"/>
                      </a:cubicBezTo>
                      <a:cubicBezTo>
                        <a:pt x="284" y="181"/>
                        <a:pt x="257" y="208"/>
                        <a:pt x="228" y="218"/>
                      </a:cubicBezTo>
                      <a:cubicBezTo>
                        <a:pt x="205" y="226"/>
                        <a:pt x="190" y="227"/>
                        <a:pt x="180" y="230"/>
                      </a:cubicBezTo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13397" name="Freeform 103"/>
            <p:cNvSpPr/>
            <p:nvPr/>
          </p:nvSpPr>
          <p:spPr>
            <a:xfrm>
              <a:off x="3008" y="2093"/>
              <a:ext cx="484" cy="174"/>
            </a:xfrm>
            <a:custGeom>
              <a:avLst/>
              <a:gdLst>
                <a:gd name="txL" fmla="*/ 0 w 3138"/>
                <a:gd name="txT" fmla="*/ 0 h 951"/>
                <a:gd name="txR" fmla="*/ 3138 w 3138"/>
                <a:gd name="txB" fmla="*/ 951 h 95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38" h="951">
                  <a:moveTo>
                    <a:pt x="396" y="0"/>
                  </a:moveTo>
                  <a:cubicBezTo>
                    <a:pt x="396" y="0"/>
                    <a:pt x="768" y="48"/>
                    <a:pt x="1080" y="120"/>
                  </a:cubicBezTo>
                  <a:cubicBezTo>
                    <a:pt x="1384" y="194"/>
                    <a:pt x="1885" y="328"/>
                    <a:pt x="2220" y="444"/>
                  </a:cubicBezTo>
                  <a:cubicBezTo>
                    <a:pt x="2555" y="560"/>
                    <a:pt x="2939" y="731"/>
                    <a:pt x="3092" y="815"/>
                  </a:cubicBezTo>
                  <a:lnTo>
                    <a:pt x="3138" y="951"/>
                  </a:lnTo>
                  <a:lnTo>
                    <a:pt x="2292" y="948"/>
                  </a:lnTo>
                  <a:cubicBezTo>
                    <a:pt x="2045" y="894"/>
                    <a:pt x="1860" y="722"/>
                    <a:pt x="1656" y="624"/>
                  </a:cubicBezTo>
                  <a:cubicBezTo>
                    <a:pt x="1442" y="534"/>
                    <a:pt x="1346" y="466"/>
                    <a:pt x="1068" y="360"/>
                  </a:cubicBezTo>
                  <a:cubicBezTo>
                    <a:pt x="790" y="254"/>
                    <a:pt x="112" y="72"/>
                    <a:pt x="0" y="12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8" name="Freeform 104"/>
            <p:cNvSpPr/>
            <p:nvPr/>
          </p:nvSpPr>
          <p:spPr>
            <a:xfrm>
              <a:off x="3026" y="2090"/>
              <a:ext cx="464" cy="181"/>
            </a:xfrm>
            <a:custGeom>
              <a:avLst/>
              <a:gdLst>
                <a:gd name="txL" fmla="*/ 0 w 3012"/>
                <a:gd name="txT" fmla="*/ 0 h 984"/>
                <a:gd name="txR" fmla="*/ 3012 w 3012"/>
                <a:gd name="txB" fmla="*/ 984 h 98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012" h="984">
                  <a:moveTo>
                    <a:pt x="396" y="0"/>
                  </a:moveTo>
                  <a:cubicBezTo>
                    <a:pt x="396" y="0"/>
                    <a:pt x="768" y="48"/>
                    <a:pt x="1080" y="120"/>
                  </a:cubicBezTo>
                  <a:cubicBezTo>
                    <a:pt x="1384" y="194"/>
                    <a:pt x="1885" y="328"/>
                    <a:pt x="2220" y="444"/>
                  </a:cubicBezTo>
                  <a:cubicBezTo>
                    <a:pt x="2555" y="560"/>
                    <a:pt x="2870" y="726"/>
                    <a:pt x="3012" y="816"/>
                  </a:cubicBezTo>
                  <a:lnTo>
                    <a:pt x="3012" y="984"/>
                  </a:lnTo>
                  <a:lnTo>
                    <a:pt x="2328" y="984"/>
                  </a:lnTo>
                  <a:cubicBezTo>
                    <a:pt x="2102" y="924"/>
                    <a:pt x="1866" y="728"/>
                    <a:pt x="1656" y="624"/>
                  </a:cubicBezTo>
                  <a:cubicBezTo>
                    <a:pt x="1442" y="534"/>
                    <a:pt x="1346" y="466"/>
                    <a:pt x="1068" y="360"/>
                  </a:cubicBezTo>
                  <a:cubicBezTo>
                    <a:pt x="790" y="254"/>
                    <a:pt x="112" y="72"/>
                    <a:pt x="0" y="12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3399" name="Group 105"/>
            <p:cNvGrpSpPr/>
            <p:nvPr/>
          </p:nvGrpSpPr>
          <p:grpSpPr>
            <a:xfrm>
              <a:off x="2729" y="1907"/>
              <a:ext cx="406" cy="192"/>
              <a:chOff x="68" y="432"/>
              <a:chExt cx="5605" cy="3338"/>
            </a:xfrm>
          </p:grpSpPr>
          <p:grpSp>
            <p:nvGrpSpPr>
              <p:cNvPr id="13927" name="Group 106"/>
              <p:cNvGrpSpPr/>
              <p:nvPr/>
            </p:nvGrpSpPr>
            <p:grpSpPr>
              <a:xfrm>
                <a:off x="431" y="1640"/>
                <a:ext cx="1140" cy="2104"/>
                <a:chOff x="703" y="1532"/>
                <a:chExt cx="1140" cy="2104"/>
              </a:xfrm>
            </p:grpSpPr>
            <p:sp>
              <p:nvSpPr>
                <p:cNvPr id="13969" name="Freeform 107"/>
                <p:cNvSpPr/>
                <p:nvPr/>
              </p:nvSpPr>
              <p:spPr>
                <a:xfrm>
                  <a:off x="703" y="1532"/>
                  <a:ext cx="1140" cy="2104"/>
                </a:xfrm>
                <a:custGeom>
                  <a:avLst/>
                  <a:gdLst>
                    <a:gd name="txL" fmla="*/ 0 w 1140"/>
                    <a:gd name="txT" fmla="*/ 0 h 2104"/>
                    <a:gd name="txR" fmla="*/ 1140 w 1140"/>
                    <a:gd name="txB" fmla="*/ 2104 h 2104"/>
                  </a:gdLst>
                  <a:ahLst/>
                  <a:cxnLst>
                    <a:cxn ang="0">
                      <a:pos x="5" y="48"/>
                    </a:cxn>
                    <a:cxn ang="0">
                      <a:pos x="1137" y="0"/>
                    </a:cxn>
                    <a:cxn ang="0">
                      <a:pos x="1140" y="2104"/>
                    </a:cxn>
                    <a:cxn ang="0">
                      <a:pos x="0" y="1900"/>
                    </a:cxn>
                    <a:cxn ang="0">
                      <a:pos x="5" y="48"/>
                    </a:cxn>
                  </a:cxnLst>
                  <a:rect l="txL" t="txT" r="txR" b="txB"/>
                  <a:pathLst>
                    <a:path w="1140" h="2104">
                      <a:moveTo>
                        <a:pt x="5" y="48"/>
                      </a:moveTo>
                      <a:lnTo>
                        <a:pt x="1137" y="0"/>
                      </a:lnTo>
                      <a:lnTo>
                        <a:pt x="1140" y="2104"/>
                      </a:lnTo>
                      <a:lnTo>
                        <a:pt x="0" y="1900"/>
                      </a:lnTo>
                      <a:lnTo>
                        <a:pt x="5" y="48"/>
                      </a:lnTo>
                      <a:close/>
                    </a:path>
                  </a:pathLst>
                </a:custGeom>
                <a:solidFill>
                  <a:srgbClr val="FFC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70" name="Line 108"/>
                <p:cNvSpPr/>
                <p:nvPr/>
              </p:nvSpPr>
              <p:spPr>
                <a:xfrm>
                  <a:off x="703" y="1797"/>
                  <a:ext cx="1134" cy="0"/>
                </a:xfrm>
                <a:prstGeom prst="line">
                  <a:avLst/>
                </a:prstGeom>
                <a:ln w="38100" cap="flat" cmpd="sng">
                  <a:solidFill>
                    <a:srgbClr val="68452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971" name="Line 109"/>
                <p:cNvSpPr/>
                <p:nvPr/>
              </p:nvSpPr>
              <p:spPr>
                <a:xfrm>
                  <a:off x="703" y="2478"/>
                  <a:ext cx="1134" cy="136"/>
                </a:xfrm>
                <a:prstGeom prst="line">
                  <a:avLst/>
                </a:prstGeom>
                <a:ln w="38100" cap="flat" cmpd="sng">
                  <a:solidFill>
                    <a:srgbClr val="68452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972" name="Line 110"/>
                <p:cNvSpPr/>
                <p:nvPr/>
              </p:nvSpPr>
              <p:spPr>
                <a:xfrm>
                  <a:off x="1837" y="1797"/>
                  <a:ext cx="0" cy="1815"/>
                </a:xfrm>
                <a:prstGeom prst="line">
                  <a:avLst/>
                </a:prstGeom>
                <a:ln w="38100" cap="flat" cmpd="sng">
                  <a:solidFill>
                    <a:srgbClr val="68452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973" name="Freeform 111" descr="新闻纸"/>
                <p:cNvSpPr/>
                <p:nvPr/>
              </p:nvSpPr>
              <p:spPr>
                <a:xfrm>
                  <a:off x="839" y="1805"/>
                  <a:ext cx="363" cy="726"/>
                </a:xfrm>
                <a:custGeom>
                  <a:avLst/>
                  <a:gdLst>
                    <a:gd name="txL" fmla="*/ 0 w 363"/>
                    <a:gd name="txT" fmla="*/ 0 h 726"/>
                    <a:gd name="txR" fmla="*/ 363 w 363"/>
                    <a:gd name="txB" fmla="*/ 726 h 726"/>
                  </a:gdLst>
                  <a:ahLst/>
                  <a:cxnLst>
                    <a:cxn ang="0">
                      <a:pos x="0" y="0"/>
                    </a:cxn>
                    <a:cxn ang="0">
                      <a:pos x="363" y="0"/>
                    </a:cxn>
                    <a:cxn ang="0">
                      <a:pos x="363" y="726"/>
                    </a:cxn>
                    <a:cxn ang="0">
                      <a:pos x="0" y="681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63" h="726">
                      <a:moveTo>
                        <a:pt x="0" y="0"/>
                      </a:moveTo>
                      <a:lnTo>
                        <a:pt x="363" y="0"/>
                      </a:lnTo>
                      <a:lnTo>
                        <a:pt x="363" y="726"/>
                      </a:lnTo>
                      <a:lnTo>
                        <a:pt x="0" y="6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1"/>
                </a:blipFill>
                <a:ln w="38100" cap="flat" cmpd="sng">
                  <a:solidFill>
                    <a:srgbClr val="684522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74" name="Freeform 112" descr="新闻纸"/>
                <p:cNvSpPr/>
                <p:nvPr/>
              </p:nvSpPr>
              <p:spPr>
                <a:xfrm>
                  <a:off x="1224" y="1800"/>
                  <a:ext cx="404" cy="784"/>
                </a:xfrm>
                <a:custGeom>
                  <a:avLst/>
                  <a:gdLst>
                    <a:gd name="txL" fmla="*/ 0 w 404"/>
                    <a:gd name="txT" fmla="*/ 0 h 784"/>
                    <a:gd name="txR" fmla="*/ 404 w 404"/>
                    <a:gd name="txB" fmla="*/ 784 h 784"/>
                  </a:gdLst>
                  <a:ahLst/>
                  <a:cxnLst>
                    <a:cxn ang="0">
                      <a:pos x="0" y="0"/>
                    </a:cxn>
                    <a:cxn ang="0">
                      <a:pos x="404" y="8"/>
                    </a:cxn>
                    <a:cxn ang="0">
                      <a:pos x="404" y="784"/>
                    </a:cxn>
                    <a:cxn ang="0">
                      <a:pos x="0" y="736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404" h="784">
                      <a:moveTo>
                        <a:pt x="0" y="0"/>
                      </a:moveTo>
                      <a:lnTo>
                        <a:pt x="404" y="8"/>
                      </a:lnTo>
                      <a:lnTo>
                        <a:pt x="404" y="784"/>
                      </a:lnTo>
                      <a:lnTo>
                        <a:pt x="0" y="7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1"/>
                </a:blipFill>
                <a:ln w="38100" cap="flat" cmpd="sng">
                  <a:solidFill>
                    <a:srgbClr val="684522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928" name="Group 113"/>
              <p:cNvGrpSpPr/>
              <p:nvPr/>
            </p:nvGrpSpPr>
            <p:grpSpPr>
              <a:xfrm>
                <a:off x="1551" y="1621"/>
                <a:ext cx="3810" cy="2149"/>
                <a:chOff x="1825" y="1508"/>
                <a:chExt cx="3810" cy="2149"/>
              </a:xfrm>
            </p:grpSpPr>
            <p:sp>
              <p:nvSpPr>
                <p:cNvPr id="13955" name="Freeform 114"/>
                <p:cNvSpPr/>
                <p:nvPr/>
              </p:nvSpPr>
              <p:spPr>
                <a:xfrm>
                  <a:off x="1836" y="1508"/>
                  <a:ext cx="3792" cy="2124"/>
                </a:xfrm>
                <a:custGeom>
                  <a:avLst/>
                  <a:gdLst>
                    <a:gd name="txL" fmla="*/ 0 w 3792"/>
                    <a:gd name="txT" fmla="*/ 0 h 2124"/>
                    <a:gd name="txR" fmla="*/ 3792 w 3792"/>
                    <a:gd name="txB" fmla="*/ 2124 h 2124"/>
                  </a:gdLst>
                  <a:ahLst/>
                  <a:cxnLst>
                    <a:cxn ang="0">
                      <a:pos x="0" y="2124"/>
                    </a:cxn>
                    <a:cxn ang="0">
                      <a:pos x="2" y="21"/>
                    </a:cxn>
                    <a:cxn ang="0">
                      <a:pos x="3792" y="0"/>
                    </a:cxn>
                    <a:cxn ang="0">
                      <a:pos x="3792" y="2112"/>
                    </a:cxn>
                    <a:cxn ang="0">
                      <a:pos x="0" y="2124"/>
                    </a:cxn>
                  </a:cxnLst>
                  <a:rect l="txL" t="txT" r="txR" b="txB"/>
                  <a:pathLst>
                    <a:path w="3792" h="2124">
                      <a:moveTo>
                        <a:pt x="0" y="2124"/>
                      </a:moveTo>
                      <a:lnTo>
                        <a:pt x="2" y="21"/>
                      </a:lnTo>
                      <a:lnTo>
                        <a:pt x="3792" y="0"/>
                      </a:lnTo>
                      <a:lnTo>
                        <a:pt x="3792" y="2112"/>
                      </a:lnTo>
                      <a:lnTo>
                        <a:pt x="0" y="2124"/>
                      </a:lnTo>
                      <a:close/>
                    </a:path>
                  </a:pathLst>
                </a:custGeom>
                <a:solidFill>
                  <a:srgbClr val="FFC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56" name="Line 115"/>
                <p:cNvSpPr/>
                <p:nvPr/>
              </p:nvSpPr>
              <p:spPr>
                <a:xfrm>
                  <a:off x="1837" y="1797"/>
                  <a:ext cx="1633" cy="0"/>
                </a:xfrm>
                <a:prstGeom prst="line">
                  <a:avLst/>
                </a:prstGeom>
                <a:ln w="38100" cap="flat" cmpd="sng">
                  <a:solidFill>
                    <a:srgbClr val="68452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957" name="Line 116"/>
                <p:cNvSpPr/>
                <p:nvPr/>
              </p:nvSpPr>
              <p:spPr>
                <a:xfrm>
                  <a:off x="1839" y="2614"/>
                  <a:ext cx="1631" cy="0"/>
                </a:xfrm>
                <a:prstGeom prst="line">
                  <a:avLst/>
                </a:prstGeom>
                <a:ln w="38100" cap="flat" cmpd="sng">
                  <a:solidFill>
                    <a:srgbClr val="68452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958" name="Rectangle 117" descr="新闻纸"/>
                <p:cNvSpPr/>
                <p:nvPr/>
              </p:nvSpPr>
              <p:spPr>
                <a:xfrm>
                  <a:off x="2336" y="1797"/>
                  <a:ext cx="408" cy="817"/>
                </a:xfrm>
                <a:prstGeom prst="rect">
                  <a:avLst/>
                </a:prstGeom>
                <a:blipFill rotWithShape="1">
                  <a:blip r:embed="rId1"/>
                </a:blipFill>
                <a:ln w="38100" cap="flat" cmpd="sng">
                  <a:solidFill>
                    <a:srgbClr val="68452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959" name="Rectangle 118" descr="新闻纸"/>
                <p:cNvSpPr/>
                <p:nvPr/>
              </p:nvSpPr>
              <p:spPr>
                <a:xfrm>
                  <a:off x="2765" y="1797"/>
                  <a:ext cx="408" cy="817"/>
                </a:xfrm>
                <a:prstGeom prst="rect">
                  <a:avLst/>
                </a:prstGeom>
                <a:blipFill rotWithShape="1">
                  <a:blip r:embed="rId1"/>
                </a:blipFill>
                <a:ln w="38100" cap="flat" cmpd="sng">
                  <a:solidFill>
                    <a:srgbClr val="68452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960" name="Line 119"/>
                <p:cNvSpPr/>
                <p:nvPr/>
              </p:nvSpPr>
              <p:spPr>
                <a:xfrm>
                  <a:off x="3460" y="1797"/>
                  <a:ext cx="0" cy="1860"/>
                </a:xfrm>
                <a:prstGeom prst="line">
                  <a:avLst/>
                </a:prstGeom>
                <a:ln w="38100" cap="flat" cmpd="sng">
                  <a:solidFill>
                    <a:srgbClr val="68452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961" name="Freeform 120"/>
                <p:cNvSpPr/>
                <p:nvPr/>
              </p:nvSpPr>
              <p:spPr>
                <a:xfrm>
                  <a:off x="1825" y="3430"/>
                  <a:ext cx="3810" cy="45"/>
                </a:xfrm>
                <a:custGeom>
                  <a:avLst/>
                  <a:gdLst>
                    <a:gd name="txL" fmla="*/ 0 w 2903"/>
                    <a:gd name="txT" fmla="*/ 0 h 5"/>
                    <a:gd name="txR" fmla="*/ 2903 w 2903"/>
                    <a:gd name="txB" fmla="*/ 5 h 5"/>
                  </a:gdLst>
                  <a:ahLst/>
                  <a:cxnLst>
                    <a:cxn ang="0">
                      <a:pos x="0" y="0"/>
                    </a:cxn>
                    <a:cxn ang="0">
                      <a:pos x="25552" y="215233605"/>
                    </a:cxn>
                  </a:cxnLst>
                  <a:rect l="txL" t="txT" r="txR" b="txB"/>
                  <a:pathLst>
                    <a:path w="2903" h="5">
                      <a:moveTo>
                        <a:pt x="0" y="0"/>
                      </a:moveTo>
                      <a:lnTo>
                        <a:pt x="2903" y="5"/>
                      </a:lnTo>
                    </a:path>
                  </a:pathLst>
                </a:custGeom>
                <a:noFill/>
                <a:ln w="38100" cap="flat" cmpd="sng">
                  <a:solidFill>
                    <a:srgbClr val="684522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62" name="Rectangle 121" descr="新闻纸"/>
                <p:cNvSpPr/>
                <p:nvPr/>
              </p:nvSpPr>
              <p:spPr>
                <a:xfrm>
                  <a:off x="3470" y="1785"/>
                  <a:ext cx="317" cy="1678"/>
                </a:xfrm>
                <a:prstGeom prst="rect">
                  <a:avLst/>
                </a:prstGeom>
                <a:blipFill rotWithShape="1">
                  <a:blip r:embed="rId1"/>
                </a:blipFill>
                <a:ln w="38100" cap="flat" cmpd="sng">
                  <a:solidFill>
                    <a:srgbClr val="68452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963" name="Rectangle 122"/>
                <p:cNvSpPr/>
                <p:nvPr/>
              </p:nvSpPr>
              <p:spPr>
                <a:xfrm>
                  <a:off x="3774" y="1785"/>
                  <a:ext cx="317" cy="1678"/>
                </a:xfrm>
                <a:prstGeom prst="rect">
                  <a:avLst/>
                </a:prstGeom>
                <a:solidFill>
                  <a:schemeClr val="tx1"/>
                </a:solidFill>
                <a:ln w="38100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964" name="Rectangle 123" descr="新闻纸"/>
                <p:cNvSpPr/>
                <p:nvPr/>
              </p:nvSpPr>
              <p:spPr>
                <a:xfrm>
                  <a:off x="4048" y="1784"/>
                  <a:ext cx="317" cy="1678"/>
                </a:xfrm>
                <a:prstGeom prst="rect">
                  <a:avLst/>
                </a:prstGeom>
                <a:blipFill rotWithShape="1">
                  <a:blip r:embed="rId1"/>
                </a:blipFill>
                <a:ln w="38100" cap="flat" cmpd="sng">
                  <a:solidFill>
                    <a:srgbClr val="68452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965" name="Line 124"/>
                <p:cNvSpPr/>
                <p:nvPr/>
              </p:nvSpPr>
              <p:spPr>
                <a:xfrm>
                  <a:off x="4365" y="1525"/>
                  <a:ext cx="0" cy="272"/>
                </a:xfrm>
                <a:prstGeom prst="line">
                  <a:avLst/>
                </a:prstGeom>
                <a:ln w="38100" cap="flat" cmpd="sng">
                  <a:solidFill>
                    <a:srgbClr val="68452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966" name="Line 125"/>
                <p:cNvSpPr/>
                <p:nvPr/>
              </p:nvSpPr>
              <p:spPr>
                <a:xfrm>
                  <a:off x="4361" y="2341"/>
                  <a:ext cx="1270" cy="0"/>
                </a:xfrm>
                <a:prstGeom prst="line">
                  <a:avLst/>
                </a:prstGeom>
                <a:ln w="57150" cap="flat" cmpd="sng">
                  <a:solidFill>
                    <a:srgbClr val="68452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967" name="Rectangle 126"/>
                <p:cNvSpPr/>
                <p:nvPr/>
              </p:nvSpPr>
              <p:spPr>
                <a:xfrm>
                  <a:off x="4658" y="1797"/>
                  <a:ext cx="227" cy="176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968" name="Rectangle 127" descr="胡桃"/>
                <p:cNvSpPr/>
                <p:nvPr/>
              </p:nvSpPr>
              <p:spPr>
                <a:xfrm>
                  <a:off x="4884" y="1745"/>
                  <a:ext cx="580" cy="1825"/>
                </a:xfrm>
                <a:prstGeom prst="rect">
                  <a:avLst/>
                </a:prstGeom>
                <a:blipFill rotWithShape="1">
                  <a:blip r:embed="rId2"/>
                </a:blipFill>
                <a:ln w="9525">
                  <a:noFill/>
                </a:ln>
                <a:effectLst>
                  <a:outerShdw dist="35921" dir="2699999" algn="ctr" rotWithShape="0">
                    <a:srgbClr val="684522"/>
                  </a:outerShdw>
                </a:effectLst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  <p:grpSp>
            <p:nvGrpSpPr>
              <p:cNvPr id="13929" name="Group 128"/>
              <p:cNvGrpSpPr/>
              <p:nvPr/>
            </p:nvGrpSpPr>
            <p:grpSpPr>
              <a:xfrm>
                <a:off x="68" y="432"/>
                <a:ext cx="1725" cy="1444"/>
                <a:chOff x="3" y="319"/>
                <a:chExt cx="2043" cy="1444"/>
              </a:xfrm>
            </p:grpSpPr>
            <p:sp>
              <p:nvSpPr>
                <p:cNvPr id="13943" name="Freeform 129"/>
                <p:cNvSpPr/>
                <p:nvPr/>
              </p:nvSpPr>
              <p:spPr>
                <a:xfrm>
                  <a:off x="3" y="1388"/>
                  <a:ext cx="1857" cy="375"/>
                </a:xfrm>
                <a:custGeom>
                  <a:avLst/>
                  <a:gdLst>
                    <a:gd name="txL" fmla="*/ 0 w 1857"/>
                    <a:gd name="txT" fmla="*/ 0 h 375"/>
                    <a:gd name="txR" fmla="*/ 1857 w 1857"/>
                    <a:gd name="txB" fmla="*/ 375 h 375"/>
                  </a:gdLst>
                  <a:ahLst/>
                  <a:cxnLst>
                    <a:cxn ang="0">
                      <a:pos x="37" y="336"/>
                    </a:cxn>
                    <a:cxn ang="0">
                      <a:pos x="137" y="288"/>
                    </a:cxn>
                    <a:cxn ang="0">
                      <a:pos x="226" y="325"/>
                    </a:cxn>
                    <a:cxn ang="0">
                      <a:pos x="325" y="256"/>
                    </a:cxn>
                    <a:cxn ang="0">
                      <a:pos x="362" y="280"/>
                    </a:cxn>
                    <a:cxn ang="0">
                      <a:pos x="453" y="234"/>
                    </a:cxn>
                    <a:cxn ang="0">
                      <a:pos x="544" y="325"/>
                    </a:cxn>
                    <a:cxn ang="0">
                      <a:pos x="634" y="234"/>
                    </a:cxn>
                    <a:cxn ang="0">
                      <a:pos x="680" y="280"/>
                    </a:cxn>
                    <a:cxn ang="0">
                      <a:pos x="725" y="234"/>
                    </a:cxn>
                    <a:cxn ang="0">
                      <a:pos x="770" y="280"/>
                    </a:cxn>
                    <a:cxn ang="0">
                      <a:pos x="861" y="234"/>
                    </a:cxn>
                    <a:cxn ang="0">
                      <a:pos x="1005" y="284"/>
                    </a:cxn>
                    <a:cxn ang="0">
                      <a:pos x="1088" y="234"/>
                    </a:cxn>
                    <a:cxn ang="0">
                      <a:pos x="1269" y="280"/>
                    </a:cxn>
                    <a:cxn ang="0">
                      <a:pos x="1315" y="234"/>
                    </a:cxn>
                    <a:cxn ang="0">
                      <a:pos x="1406" y="280"/>
                    </a:cxn>
                    <a:cxn ang="0">
                      <a:pos x="1496" y="234"/>
                    </a:cxn>
                    <a:cxn ang="0">
                      <a:pos x="1557" y="300"/>
                    </a:cxn>
                    <a:cxn ang="0">
                      <a:pos x="1621" y="244"/>
                    </a:cxn>
                    <a:cxn ang="0">
                      <a:pos x="1685" y="272"/>
                    </a:cxn>
                    <a:cxn ang="0">
                      <a:pos x="1825" y="288"/>
                    </a:cxn>
                    <a:cxn ang="0">
                      <a:pos x="1825" y="216"/>
                    </a:cxn>
                    <a:cxn ang="0">
                      <a:pos x="1857" y="0"/>
                    </a:cxn>
                    <a:cxn ang="0">
                      <a:pos x="357" y="52"/>
                    </a:cxn>
                    <a:cxn ang="0">
                      <a:pos x="37" y="336"/>
                    </a:cxn>
                  </a:cxnLst>
                  <a:rect l="txL" t="txT" r="txR" b="txB"/>
                  <a:pathLst>
                    <a:path w="1857" h="375">
                      <a:moveTo>
                        <a:pt x="37" y="336"/>
                      </a:moveTo>
                      <a:cubicBezTo>
                        <a:pt x="0" y="375"/>
                        <a:pt x="106" y="290"/>
                        <a:pt x="137" y="288"/>
                      </a:cubicBezTo>
                      <a:cubicBezTo>
                        <a:pt x="168" y="286"/>
                        <a:pt x="195" y="330"/>
                        <a:pt x="226" y="325"/>
                      </a:cubicBezTo>
                      <a:cubicBezTo>
                        <a:pt x="257" y="320"/>
                        <a:pt x="302" y="263"/>
                        <a:pt x="325" y="256"/>
                      </a:cubicBezTo>
                      <a:cubicBezTo>
                        <a:pt x="348" y="249"/>
                        <a:pt x="341" y="284"/>
                        <a:pt x="362" y="280"/>
                      </a:cubicBezTo>
                      <a:cubicBezTo>
                        <a:pt x="383" y="276"/>
                        <a:pt x="423" y="227"/>
                        <a:pt x="453" y="234"/>
                      </a:cubicBezTo>
                      <a:cubicBezTo>
                        <a:pt x="483" y="241"/>
                        <a:pt x="514" y="325"/>
                        <a:pt x="544" y="325"/>
                      </a:cubicBezTo>
                      <a:cubicBezTo>
                        <a:pt x="574" y="325"/>
                        <a:pt x="611" y="241"/>
                        <a:pt x="634" y="234"/>
                      </a:cubicBezTo>
                      <a:cubicBezTo>
                        <a:pt x="657" y="227"/>
                        <a:pt x="665" y="280"/>
                        <a:pt x="680" y="280"/>
                      </a:cubicBezTo>
                      <a:cubicBezTo>
                        <a:pt x="695" y="280"/>
                        <a:pt x="710" y="234"/>
                        <a:pt x="725" y="234"/>
                      </a:cubicBezTo>
                      <a:cubicBezTo>
                        <a:pt x="740" y="234"/>
                        <a:pt x="747" y="280"/>
                        <a:pt x="770" y="280"/>
                      </a:cubicBezTo>
                      <a:cubicBezTo>
                        <a:pt x="793" y="280"/>
                        <a:pt x="816" y="234"/>
                        <a:pt x="861" y="234"/>
                      </a:cubicBezTo>
                      <a:cubicBezTo>
                        <a:pt x="900" y="235"/>
                        <a:pt x="967" y="284"/>
                        <a:pt x="1005" y="284"/>
                      </a:cubicBezTo>
                      <a:cubicBezTo>
                        <a:pt x="1043" y="284"/>
                        <a:pt x="1044" y="235"/>
                        <a:pt x="1088" y="234"/>
                      </a:cubicBezTo>
                      <a:cubicBezTo>
                        <a:pt x="1132" y="233"/>
                        <a:pt x="1231" y="280"/>
                        <a:pt x="1269" y="280"/>
                      </a:cubicBezTo>
                      <a:cubicBezTo>
                        <a:pt x="1307" y="280"/>
                        <a:pt x="1292" y="234"/>
                        <a:pt x="1315" y="234"/>
                      </a:cubicBezTo>
                      <a:cubicBezTo>
                        <a:pt x="1338" y="234"/>
                        <a:pt x="1376" y="280"/>
                        <a:pt x="1406" y="280"/>
                      </a:cubicBezTo>
                      <a:cubicBezTo>
                        <a:pt x="1436" y="280"/>
                        <a:pt x="1471" y="231"/>
                        <a:pt x="1496" y="234"/>
                      </a:cubicBezTo>
                      <a:cubicBezTo>
                        <a:pt x="1496" y="234"/>
                        <a:pt x="1527" y="292"/>
                        <a:pt x="1557" y="300"/>
                      </a:cubicBezTo>
                      <a:cubicBezTo>
                        <a:pt x="1578" y="302"/>
                        <a:pt x="1600" y="249"/>
                        <a:pt x="1621" y="244"/>
                      </a:cubicBezTo>
                      <a:cubicBezTo>
                        <a:pt x="1642" y="239"/>
                        <a:pt x="1653" y="265"/>
                        <a:pt x="1685" y="272"/>
                      </a:cubicBezTo>
                      <a:cubicBezTo>
                        <a:pt x="1717" y="279"/>
                        <a:pt x="1802" y="297"/>
                        <a:pt x="1825" y="288"/>
                      </a:cubicBezTo>
                      <a:lnTo>
                        <a:pt x="1825" y="216"/>
                      </a:lnTo>
                      <a:lnTo>
                        <a:pt x="1857" y="0"/>
                      </a:lnTo>
                      <a:lnTo>
                        <a:pt x="357" y="52"/>
                      </a:lnTo>
                      <a:cubicBezTo>
                        <a:pt x="54" y="108"/>
                        <a:pt x="99" y="275"/>
                        <a:pt x="37" y="336"/>
                      </a:cubicBezTo>
                      <a:close/>
                    </a:path>
                  </a:pathLst>
                </a:custGeom>
                <a:solidFill>
                  <a:srgbClr val="FFDF5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44" name="Freeform 130"/>
                <p:cNvSpPr/>
                <p:nvPr/>
              </p:nvSpPr>
              <p:spPr>
                <a:xfrm>
                  <a:off x="40" y="1320"/>
                  <a:ext cx="1820" cy="380"/>
                </a:xfrm>
                <a:custGeom>
                  <a:avLst/>
                  <a:gdLst>
                    <a:gd name="txL" fmla="*/ 0 w 1820"/>
                    <a:gd name="txT" fmla="*/ 0 h 380"/>
                    <a:gd name="txR" fmla="*/ 1820 w 1820"/>
                    <a:gd name="txB" fmla="*/ 380 h 380"/>
                  </a:gdLst>
                  <a:ahLst/>
                  <a:cxnLst>
                    <a:cxn ang="0">
                      <a:pos x="37" y="341"/>
                    </a:cxn>
                    <a:cxn ang="0">
                      <a:pos x="137" y="293"/>
                    </a:cxn>
                    <a:cxn ang="0">
                      <a:pos x="226" y="330"/>
                    </a:cxn>
                    <a:cxn ang="0">
                      <a:pos x="325" y="261"/>
                    </a:cxn>
                    <a:cxn ang="0">
                      <a:pos x="362" y="285"/>
                    </a:cxn>
                    <a:cxn ang="0">
                      <a:pos x="453" y="239"/>
                    </a:cxn>
                    <a:cxn ang="0">
                      <a:pos x="544" y="330"/>
                    </a:cxn>
                    <a:cxn ang="0">
                      <a:pos x="634" y="239"/>
                    </a:cxn>
                    <a:cxn ang="0">
                      <a:pos x="680" y="285"/>
                    </a:cxn>
                    <a:cxn ang="0">
                      <a:pos x="725" y="239"/>
                    </a:cxn>
                    <a:cxn ang="0">
                      <a:pos x="770" y="285"/>
                    </a:cxn>
                    <a:cxn ang="0">
                      <a:pos x="861" y="239"/>
                    </a:cxn>
                    <a:cxn ang="0">
                      <a:pos x="1005" y="289"/>
                    </a:cxn>
                    <a:cxn ang="0">
                      <a:pos x="1088" y="239"/>
                    </a:cxn>
                    <a:cxn ang="0">
                      <a:pos x="1269" y="285"/>
                    </a:cxn>
                    <a:cxn ang="0">
                      <a:pos x="1315" y="239"/>
                    </a:cxn>
                    <a:cxn ang="0">
                      <a:pos x="1406" y="285"/>
                    </a:cxn>
                    <a:cxn ang="0">
                      <a:pos x="1496" y="239"/>
                    </a:cxn>
                    <a:cxn ang="0">
                      <a:pos x="1557" y="305"/>
                    </a:cxn>
                    <a:cxn ang="0">
                      <a:pos x="1621" y="249"/>
                    </a:cxn>
                    <a:cxn ang="0">
                      <a:pos x="1685" y="277"/>
                    </a:cxn>
                    <a:cxn ang="0">
                      <a:pos x="1776" y="300"/>
                    </a:cxn>
                    <a:cxn ang="0">
                      <a:pos x="1800" y="216"/>
                    </a:cxn>
                    <a:cxn ang="0">
                      <a:pos x="1820" y="0"/>
                    </a:cxn>
                    <a:cxn ang="0">
                      <a:pos x="357" y="57"/>
                    </a:cxn>
                    <a:cxn ang="0">
                      <a:pos x="37" y="341"/>
                    </a:cxn>
                  </a:cxnLst>
                  <a:rect l="txL" t="txT" r="txR" b="txB"/>
                  <a:pathLst>
                    <a:path w="1820" h="380">
                      <a:moveTo>
                        <a:pt x="37" y="341"/>
                      </a:moveTo>
                      <a:cubicBezTo>
                        <a:pt x="0" y="380"/>
                        <a:pt x="106" y="295"/>
                        <a:pt x="137" y="293"/>
                      </a:cubicBezTo>
                      <a:cubicBezTo>
                        <a:pt x="168" y="291"/>
                        <a:pt x="195" y="335"/>
                        <a:pt x="226" y="330"/>
                      </a:cubicBezTo>
                      <a:cubicBezTo>
                        <a:pt x="257" y="325"/>
                        <a:pt x="302" y="268"/>
                        <a:pt x="325" y="261"/>
                      </a:cubicBezTo>
                      <a:cubicBezTo>
                        <a:pt x="348" y="254"/>
                        <a:pt x="341" y="289"/>
                        <a:pt x="362" y="285"/>
                      </a:cubicBezTo>
                      <a:cubicBezTo>
                        <a:pt x="383" y="281"/>
                        <a:pt x="423" y="232"/>
                        <a:pt x="453" y="239"/>
                      </a:cubicBezTo>
                      <a:cubicBezTo>
                        <a:pt x="483" y="246"/>
                        <a:pt x="514" y="330"/>
                        <a:pt x="544" y="330"/>
                      </a:cubicBezTo>
                      <a:cubicBezTo>
                        <a:pt x="574" y="330"/>
                        <a:pt x="611" y="246"/>
                        <a:pt x="634" y="239"/>
                      </a:cubicBezTo>
                      <a:cubicBezTo>
                        <a:pt x="657" y="232"/>
                        <a:pt x="665" y="285"/>
                        <a:pt x="680" y="285"/>
                      </a:cubicBezTo>
                      <a:cubicBezTo>
                        <a:pt x="695" y="285"/>
                        <a:pt x="710" y="239"/>
                        <a:pt x="725" y="239"/>
                      </a:cubicBezTo>
                      <a:cubicBezTo>
                        <a:pt x="740" y="239"/>
                        <a:pt x="747" y="285"/>
                        <a:pt x="770" y="285"/>
                      </a:cubicBezTo>
                      <a:cubicBezTo>
                        <a:pt x="793" y="285"/>
                        <a:pt x="816" y="239"/>
                        <a:pt x="861" y="239"/>
                      </a:cubicBezTo>
                      <a:cubicBezTo>
                        <a:pt x="900" y="240"/>
                        <a:pt x="967" y="289"/>
                        <a:pt x="1005" y="289"/>
                      </a:cubicBezTo>
                      <a:cubicBezTo>
                        <a:pt x="1043" y="289"/>
                        <a:pt x="1044" y="240"/>
                        <a:pt x="1088" y="239"/>
                      </a:cubicBezTo>
                      <a:cubicBezTo>
                        <a:pt x="1132" y="238"/>
                        <a:pt x="1231" y="285"/>
                        <a:pt x="1269" y="285"/>
                      </a:cubicBezTo>
                      <a:cubicBezTo>
                        <a:pt x="1307" y="285"/>
                        <a:pt x="1292" y="239"/>
                        <a:pt x="1315" y="239"/>
                      </a:cubicBezTo>
                      <a:cubicBezTo>
                        <a:pt x="1338" y="239"/>
                        <a:pt x="1376" y="285"/>
                        <a:pt x="1406" y="285"/>
                      </a:cubicBezTo>
                      <a:cubicBezTo>
                        <a:pt x="1436" y="285"/>
                        <a:pt x="1471" y="236"/>
                        <a:pt x="1496" y="239"/>
                      </a:cubicBezTo>
                      <a:cubicBezTo>
                        <a:pt x="1496" y="239"/>
                        <a:pt x="1527" y="297"/>
                        <a:pt x="1557" y="305"/>
                      </a:cubicBezTo>
                      <a:cubicBezTo>
                        <a:pt x="1578" y="307"/>
                        <a:pt x="1600" y="254"/>
                        <a:pt x="1621" y="249"/>
                      </a:cubicBezTo>
                      <a:cubicBezTo>
                        <a:pt x="1642" y="244"/>
                        <a:pt x="1653" y="270"/>
                        <a:pt x="1685" y="277"/>
                      </a:cubicBezTo>
                      <a:cubicBezTo>
                        <a:pt x="1717" y="284"/>
                        <a:pt x="1761" y="310"/>
                        <a:pt x="1776" y="300"/>
                      </a:cubicBezTo>
                      <a:lnTo>
                        <a:pt x="1800" y="216"/>
                      </a:lnTo>
                      <a:lnTo>
                        <a:pt x="1820" y="0"/>
                      </a:lnTo>
                      <a:lnTo>
                        <a:pt x="357" y="57"/>
                      </a:lnTo>
                      <a:cubicBezTo>
                        <a:pt x="60" y="114"/>
                        <a:pt x="99" y="280"/>
                        <a:pt x="37" y="341"/>
                      </a:cubicBezTo>
                      <a:close/>
                    </a:path>
                  </a:pathLst>
                </a:custGeom>
                <a:solidFill>
                  <a:srgbClr val="FFC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45" name="Freeform 131"/>
                <p:cNvSpPr/>
                <p:nvPr/>
              </p:nvSpPr>
              <p:spPr>
                <a:xfrm>
                  <a:off x="56" y="1253"/>
                  <a:ext cx="1820" cy="380"/>
                </a:xfrm>
                <a:custGeom>
                  <a:avLst/>
                  <a:gdLst>
                    <a:gd name="txL" fmla="*/ 0 w 1820"/>
                    <a:gd name="txT" fmla="*/ 0 h 380"/>
                    <a:gd name="txR" fmla="*/ 1820 w 1820"/>
                    <a:gd name="txB" fmla="*/ 380 h 380"/>
                  </a:gdLst>
                  <a:ahLst/>
                  <a:cxnLst>
                    <a:cxn ang="0">
                      <a:pos x="37" y="341"/>
                    </a:cxn>
                    <a:cxn ang="0">
                      <a:pos x="137" y="293"/>
                    </a:cxn>
                    <a:cxn ang="0">
                      <a:pos x="226" y="330"/>
                    </a:cxn>
                    <a:cxn ang="0">
                      <a:pos x="325" y="261"/>
                    </a:cxn>
                    <a:cxn ang="0">
                      <a:pos x="362" y="285"/>
                    </a:cxn>
                    <a:cxn ang="0">
                      <a:pos x="453" y="239"/>
                    </a:cxn>
                    <a:cxn ang="0">
                      <a:pos x="544" y="330"/>
                    </a:cxn>
                    <a:cxn ang="0">
                      <a:pos x="634" y="239"/>
                    </a:cxn>
                    <a:cxn ang="0">
                      <a:pos x="680" y="285"/>
                    </a:cxn>
                    <a:cxn ang="0">
                      <a:pos x="725" y="239"/>
                    </a:cxn>
                    <a:cxn ang="0">
                      <a:pos x="770" y="285"/>
                    </a:cxn>
                    <a:cxn ang="0">
                      <a:pos x="861" y="239"/>
                    </a:cxn>
                    <a:cxn ang="0">
                      <a:pos x="1005" y="289"/>
                    </a:cxn>
                    <a:cxn ang="0">
                      <a:pos x="1088" y="239"/>
                    </a:cxn>
                    <a:cxn ang="0">
                      <a:pos x="1269" y="285"/>
                    </a:cxn>
                    <a:cxn ang="0">
                      <a:pos x="1315" y="239"/>
                    </a:cxn>
                    <a:cxn ang="0">
                      <a:pos x="1406" y="285"/>
                    </a:cxn>
                    <a:cxn ang="0">
                      <a:pos x="1496" y="239"/>
                    </a:cxn>
                    <a:cxn ang="0">
                      <a:pos x="1557" y="305"/>
                    </a:cxn>
                    <a:cxn ang="0">
                      <a:pos x="1621" y="249"/>
                    </a:cxn>
                    <a:cxn ang="0">
                      <a:pos x="1685" y="277"/>
                    </a:cxn>
                    <a:cxn ang="0">
                      <a:pos x="1776" y="300"/>
                    </a:cxn>
                    <a:cxn ang="0">
                      <a:pos x="1800" y="216"/>
                    </a:cxn>
                    <a:cxn ang="0">
                      <a:pos x="1820" y="0"/>
                    </a:cxn>
                    <a:cxn ang="0">
                      <a:pos x="357" y="57"/>
                    </a:cxn>
                    <a:cxn ang="0">
                      <a:pos x="37" y="341"/>
                    </a:cxn>
                  </a:cxnLst>
                  <a:rect l="txL" t="txT" r="txR" b="txB"/>
                  <a:pathLst>
                    <a:path w="1820" h="380">
                      <a:moveTo>
                        <a:pt x="37" y="341"/>
                      </a:moveTo>
                      <a:cubicBezTo>
                        <a:pt x="0" y="380"/>
                        <a:pt x="106" y="295"/>
                        <a:pt x="137" y="293"/>
                      </a:cubicBezTo>
                      <a:cubicBezTo>
                        <a:pt x="168" y="291"/>
                        <a:pt x="195" y="335"/>
                        <a:pt x="226" y="330"/>
                      </a:cubicBezTo>
                      <a:cubicBezTo>
                        <a:pt x="257" y="325"/>
                        <a:pt x="302" y="268"/>
                        <a:pt x="325" y="261"/>
                      </a:cubicBezTo>
                      <a:cubicBezTo>
                        <a:pt x="348" y="254"/>
                        <a:pt x="341" y="289"/>
                        <a:pt x="362" y="285"/>
                      </a:cubicBezTo>
                      <a:cubicBezTo>
                        <a:pt x="383" y="281"/>
                        <a:pt x="423" y="232"/>
                        <a:pt x="453" y="239"/>
                      </a:cubicBezTo>
                      <a:cubicBezTo>
                        <a:pt x="483" y="246"/>
                        <a:pt x="514" y="330"/>
                        <a:pt x="544" y="330"/>
                      </a:cubicBezTo>
                      <a:cubicBezTo>
                        <a:pt x="574" y="330"/>
                        <a:pt x="611" y="246"/>
                        <a:pt x="634" y="239"/>
                      </a:cubicBezTo>
                      <a:cubicBezTo>
                        <a:pt x="657" y="232"/>
                        <a:pt x="665" y="285"/>
                        <a:pt x="680" y="285"/>
                      </a:cubicBezTo>
                      <a:cubicBezTo>
                        <a:pt x="695" y="285"/>
                        <a:pt x="710" y="239"/>
                        <a:pt x="725" y="239"/>
                      </a:cubicBezTo>
                      <a:cubicBezTo>
                        <a:pt x="740" y="239"/>
                        <a:pt x="747" y="285"/>
                        <a:pt x="770" y="285"/>
                      </a:cubicBezTo>
                      <a:cubicBezTo>
                        <a:pt x="793" y="285"/>
                        <a:pt x="816" y="239"/>
                        <a:pt x="861" y="239"/>
                      </a:cubicBezTo>
                      <a:cubicBezTo>
                        <a:pt x="900" y="240"/>
                        <a:pt x="967" y="289"/>
                        <a:pt x="1005" y="289"/>
                      </a:cubicBezTo>
                      <a:cubicBezTo>
                        <a:pt x="1043" y="289"/>
                        <a:pt x="1044" y="240"/>
                        <a:pt x="1088" y="239"/>
                      </a:cubicBezTo>
                      <a:cubicBezTo>
                        <a:pt x="1132" y="238"/>
                        <a:pt x="1231" y="285"/>
                        <a:pt x="1269" y="285"/>
                      </a:cubicBezTo>
                      <a:cubicBezTo>
                        <a:pt x="1307" y="285"/>
                        <a:pt x="1292" y="239"/>
                        <a:pt x="1315" y="239"/>
                      </a:cubicBezTo>
                      <a:cubicBezTo>
                        <a:pt x="1338" y="239"/>
                        <a:pt x="1376" y="285"/>
                        <a:pt x="1406" y="285"/>
                      </a:cubicBezTo>
                      <a:cubicBezTo>
                        <a:pt x="1436" y="285"/>
                        <a:pt x="1471" y="236"/>
                        <a:pt x="1496" y="239"/>
                      </a:cubicBezTo>
                      <a:cubicBezTo>
                        <a:pt x="1496" y="239"/>
                        <a:pt x="1527" y="297"/>
                        <a:pt x="1557" y="305"/>
                      </a:cubicBezTo>
                      <a:cubicBezTo>
                        <a:pt x="1578" y="307"/>
                        <a:pt x="1600" y="254"/>
                        <a:pt x="1621" y="249"/>
                      </a:cubicBezTo>
                      <a:cubicBezTo>
                        <a:pt x="1642" y="244"/>
                        <a:pt x="1653" y="270"/>
                        <a:pt x="1685" y="277"/>
                      </a:cubicBezTo>
                      <a:cubicBezTo>
                        <a:pt x="1717" y="284"/>
                        <a:pt x="1761" y="310"/>
                        <a:pt x="1776" y="300"/>
                      </a:cubicBezTo>
                      <a:lnTo>
                        <a:pt x="1800" y="216"/>
                      </a:lnTo>
                      <a:lnTo>
                        <a:pt x="1820" y="0"/>
                      </a:lnTo>
                      <a:lnTo>
                        <a:pt x="357" y="57"/>
                      </a:lnTo>
                      <a:cubicBezTo>
                        <a:pt x="60" y="114"/>
                        <a:pt x="99" y="280"/>
                        <a:pt x="37" y="341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46" name="Freeform 132"/>
                <p:cNvSpPr/>
                <p:nvPr/>
              </p:nvSpPr>
              <p:spPr>
                <a:xfrm>
                  <a:off x="93" y="1152"/>
                  <a:ext cx="1795" cy="378"/>
                </a:xfrm>
                <a:custGeom>
                  <a:avLst/>
                  <a:gdLst>
                    <a:gd name="txL" fmla="*/ 0 w 1795"/>
                    <a:gd name="txT" fmla="*/ 0 h 378"/>
                    <a:gd name="txR" fmla="*/ 1795 w 1795"/>
                    <a:gd name="txB" fmla="*/ 378 h 378"/>
                  </a:gdLst>
                  <a:ahLst/>
                  <a:cxnLst>
                    <a:cxn ang="0">
                      <a:pos x="37" y="339"/>
                    </a:cxn>
                    <a:cxn ang="0">
                      <a:pos x="137" y="291"/>
                    </a:cxn>
                    <a:cxn ang="0">
                      <a:pos x="226" y="328"/>
                    </a:cxn>
                    <a:cxn ang="0">
                      <a:pos x="325" y="259"/>
                    </a:cxn>
                    <a:cxn ang="0">
                      <a:pos x="362" y="283"/>
                    </a:cxn>
                    <a:cxn ang="0">
                      <a:pos x="453" y="237"/>
                    </a:cxn>
                    <a:cxn ang="0">
                      <a:pos x="544" y="328"/>
                    </a:cxn>
                    <a:cxn ang="0">
                      <a:pos x="634" y="237"/>
                    </a:cxn>
                    <a:cxn ang="0">
                      <a:pos x="680" y="283"/>
                    </a:cxn>
                    <a:cxn ang="0">
                      <a:pos x="725" y="237"/>
                    </a:cxn>
                    <a:cxn ang="0">
                      <a:pos x="770" y="283"/>
                    </a:cxn>
                    <a:cxn ang="0">
                      <a:pos x="861" y="237"/>
                    </a:cxn>
                    <a:cxn ang="0">
                      <a:pos x="1005" y="287"/>
                    </a:cxn>
                    <a:cxn ang="0">
                      <a:pos x="1088" y="237"/>
                    </a:cxn>
                    <a:cxn ang="0">
                      <a:pos x="1269" y="283"/>
                    </a:cxn>
                    <a:cxn ang="0">
                      <a:pos x="1315" y="237"/>
                    </a:cxn>
                    <a:cxn ang="0">
                      <a:pos x="1406" y="283"/>
                    </a:cxn>
                    <a:cxn ang="0">
                      <a:pos x="1496" y="237"/>
                    </a:cxn>
                    <a:cxn ang="0">
                      <a:pos x="1557" y="303"/>
                    </a:cxn>
                    <a:cxn ang="0">
                      <a:pos x="1621" y="247"/>
                    </a:cxn>
                    <a:cxn ang="0">
                      <a:pos x="1685" y="275"/>
                    </a:cxn>
                    <a:cxn ang="0">
                      <a:pos x="1751" y="300"/>
                    </a:cxn>
                    <a:cxn ang="0">
                      <a:pos x="1771" y="212"/>
                    </a:cxn>
                    <a:cxn ang="0">
                      <a:pos x="1759" y="200"/>
                    </a:cxn>
                    <a:cxn ang="0">
                      <a:pos x="1795" y="0"/>
                    </a:cxn>
                    <a:cxn ang="0">
                      <a:pos x="357" y="55"/>
                    </a:cxn>
                    <a:cxn ang="0">
                      <a:pos x="37" y="339"/>
                    </a:cxn>
                  </a:cxnLst>
                  <a:rect l="txL" t="txT" r="txR" b="txB"/>
                  <a:pathLst>
                    <a:path w="1795" h="378">
                      <a:moveTo>
                        <a:pt x="37" y="339"/>
                      </a:moveTo>
                      <a:cubicBezTo>
                        <a:pt x="0" y="378"/>
                        <a:pt x="106" y="293"/>
                        <a:pt x="137" y="291"/>
                      </a:cubicBezTo>
                      <a:cubicBezTo>
                        <a:pt x="168" y="289"/>
                        <a:pt x="195" y="333"/>
                        <a:pt x="226" y="328"/>
                      </a:cubicBezTo>
                      <a:cubicBezTo>
                        <a:pt x="257" y="323"/>
                        <a:pt x="302" y="266"/>
                        <a:pt x="325" y="259"/>
                      </a:cubicBezTo>
                      <a:cubicBezTo>
                        <a:pt x="348" y="252"/>
                        <a:pt x="341" y="287"/>
                        <a:pt x="362" y="283"/>
                      </a:cubicBezTo>
                      <a:cubicBezTo>
                        <a:pt x="383" y="279"/>
                        <a:pt x="423" y="230"/>
                        <a:pt x="453" y="237"/>
                      </a:cubicBezTo>
                      <a:cubicBezTo>
                        <a:pt x="483" y="244"/>
                        <a:pt x="514" y="328"/>
                        <a:pt x="544" y="328"/>
                      </a:cubicBezTo>
                      <a:cubicBezTo>
                        <a:pt x="574" y="328"/>
                        <a:pt x="611" y="244"/>
                        <a:pt x="634" y="237"/>
                      </a:cubicBezTo>
                      <a:cubicBezTo>
                        <a:pt x="657" y="230"/>
                        <a:pt x="665" y="283"/>
                        <a:pt x="680" y="283"/>
                      </a:cubicBezTo>
                      <a:cubicBezTo>
                        <a:pt x="695" y="283"/>
                        <a:pt x="710" y="237"/>
                        <a:pt x="725" y="237"/>
                      </a:cubicBezTo>
                      <a:cubicBezTo>
                        <a:pt x="740" y="237"/>
                        <a:pt x="747" y="283"/>
                        <a:pt x="770" y="283"/>
                      </a:cubicBezTo>
                      <a:cubicBezTo>
                        <a:pt x="793" y="283"/>
                        <a:pt x="816" y="237"/>
                        <a:pt x="861" y="237"/>
                      </a:cubicBezTo>
                      <a:cubicBezTo>
                        <a:pt x="900" y="238"/>
                        <a:pt x="967" y="287"/>
                        <a:pt x="1005" y="287"/>
                      </a:cubicBezTo>
                      <a:cubicBezTo>
                        <a:pt x="1043" y="287"/>
                        <a:pt x="1044" y="238"/>
                        <a:pt x="1088" y="237"/>
                      </a:cubicBezTo>
                      <a:cubicBezTo>
                        <a:pt x="1132" y="236"/>
                        <a:pt x="1231" y="283"/>
                        <a:pt x="1269" y="283"/>
                      </a:cubicBezTo>
                      <a:cubicBezTo>
                        <a:pt x="1307" y="283"/>
                        <a:pt x="1292" y="237"/>
                        <a:pt x="1315" y="237"/>
                      </a:cubicBezTo>
                      <a:cubicBezTo>
                        <a:pt x="1338" y="237"/>
                        <a:pt x="1376" y="283"/>
                        <a:pt x="1406" y="283"/>
                      </a:cubicBezTo>
                      <a:cubicBezTo>
                        <a:pt x="1436" y="283"/>
                        <a:pt x="1471" y="234"/>
                        <a:pt x="1496" y="237"/>
                      </a:cubicBezTo>
                      <a:cubicBezTo>
                        <a:pt x="1496" y="237"/>
                        <a:pt x="1527" y="295"/>
                        <a:pt x="1557" y="303"/>
                      </a:cubicBezTo>
                      <a:cubicBezTo>
                        <a:pt x="1578" y="305"/>
                        <a:pt x="1600" y="252"/>
                        <a:pt x="1621" y="247"/>
                      </a:cubicBezTo>
                      <a:cubicBezTo>
                        <a:pt x="1642" y="242"/>
                        <a:pt x="1653" y="268"/>
                        <a:pt x="1685" y="275"/>
                      </a:cubicBezTo>
                      <a:cubicBezTo>
                        <a:pt x="1717" y="282"/>
                        <a:pt x="1732" y="310"/>
                        <a:pt x="1751" y="300"/>
                      </a:cubicBezTo>
                      <a:lnTo>
                        <a:pt x="1771" y="212"/>
                      </a:lnTo>
                      <a:lnTo>
                        <a:pt x="1759" y="200"/>
                      </a:lnTo>
                      <a:lnTo>
                        <a:pt x="1795" y="0"/>
                      </a:lnTo>
                      <a:lnTo>
                        <a:pt x="357" y="55"/>
                      </a:lnTo>
                      <a:cubicBezTo>
                        <a:pt x="64" y="112"/>
                        <a:pt x="99" y="278"/>
                        <a:pt x="37" y="339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47" name="Freeform 133"/>
                <p:cNvSpPr/>
                <p:nvPr/>
              </p:nvSpPr>
              <p:spPr>
                <a:xfrm>
                  <a:off x="119" y="1112"/>
                  <a:ext cx="1769" cy="359"/>
                </a:xfrm>
                <a:custGeom>
                  <a:avLst/>
                  <a:gdLst>
                    <a:gd name="txL" fmla="*/ 0 w 1769"/>
                    <a:gd name="txT" fmla="*/ 0 h 359"/>
                    <a:gd name="txR" fmla="*/ 1769 w 1769"/>
                    <a:gd name="txB" fmla="*/ 359 h 359"/>
                  </a:gdLst>
                  <a:ahLst/>
                  <a:cxnLst>
                    <a:cxn ang="0">
                      <a:pos x="37" y="320"/>
                    </a:cxn>
                    <a:cxn ang="0">
                      <a:pos x="128" y="288"/>
                    </a:cxn>
                    <a:cxn ang="0">
                      <a:pos x="217" y="325"/>
                    </a:cxn>
                    <a:cxn ang="0">
                      <a:pos x="316" y="256"/>
                    </a:cxn>
                    <a:cxn ang="0">
                      <a:pos x="353" y="280"/>
                    </a:cxn>
                    <a:cxn ang="0">
                      <a:pos x="444" y="234"/>
                    </a:cxn>
                    <a:cxn ang="0">
                      <a:pos x="535" y="325"/>
                    </a:cxn>
                    <a:cxn ang="0">
                      <a:pos x="625" y="234"/>
                    </a:cxn>
                    <a:cxn ang="0">
                      <a:pos x="671" y="280"/>
                    </a:cxn>
                    <a:cxn ang="0">
                      <a:pos x="716" y="234"/>
                    </a:cxn>
                    <a:cxn ang="0">
                      <a:pos x="761" y="280"/>
                    </a:cxn>
                    <a:cxn ang="0">
                      <a:pos x="852" y="234"/>
                    </a:cxn>
                    <a:cxn ang="0">
                      <a:pos x="996" y="284"/>
                    </a:cxn>
                    <a:cxn ang="0">
                      <a:pos x="1079" y="234"/>
                    </a:cxn>
                    <a:cxn ang="0">
                      <a:pos x="1260" y="280"/>
                    </a:cxn>
                    <a:cxn ang="0">
                      <a:pos x="1306" y="234"/>
                    </a:cxn>
                    <a:cxn ang="0">
                      <a:pos x="1397" y="280"/>
                    </a:cxn>
                    <a:cxn ang="0">
                      <a:pos x="1487" y="234"/>
                    </a:cxn>
                    <a:cxn ang="0">
                      <a:pos x="1548" y="300"/>
                    </a:cxn>
                    <a:cxn ang="0">
                      <a:pos x="1612" y="244"/>
                    </a:cxn>
                    <a:cxn ang="0">
                      <a:pos x="1676" y="272"/>
                    </a:cxn>
                    <a:cxn ang="0">
                      <a:pos x="1741" y="300"/>
                    </a:cxn>
                    <a:cxn ang="0">
                      <a:pos x="1769" y="0"/>
                    </a:cxn>
                    <a:cxn ang="0">
                      <a:pos x="377" y="40"/>
                    </a:cxn>
                    <a:cxn ang="0">
                      <a:pos x="37" y="320"/>
                    </a:cxn>
                  </a:cxnLst>
                  <a:rect l="txL" t="txT" r="txR" b="txB"/>
                  <a:pathLst>
                    <a:path w="1769" h="359">
                      <a:moveTo>
                        <a:pt x="37" y="320"/>
                      </a:moveTo>
                      <a:cubicBezTo>
                        <a:pt x="0" y="359"/>
                        <a:pt x="97" y="290"/>
                        <a:pt x="128" y="288"/>
                      </a:cubicBezTo>
                      <a:cubicBezTo>
                        <a:pt x="159" y="286"/>
                        <a:pt x="186" y="330"/>
                        <a:pt x="217" y="325"/>
                      </a:cubicBezTo>
                      <a:cubicBezTo>
                        <a:pt x="248" y="320"/>
                        <a:pt x="293" y="263"/>
                        <a:pt x="316" y="256"/>
                      </a:cubicBezTo>
                      <a:cubicBezTo>
                        <a:pt x="339" y="249"/>
                        <a:pt x="332" y="284"/>
                        <a:pt x="353" y="280"/>
                      </a:cubicBezTo>
                      <a:cubicBezTo>
                        <a:pt x="374" y="276"/>
                        <a:pt x="414" y="227"/>
                        <a:pt x="444" y="234"/>
                      </a:cubicBezTo>
                      <a:cubicBezTo>
                        <a:pt x="474" y="241"/>
                        <a:pt x="505" y="325"/>
                        <a:pt x="535" y="325"/>
                      </a:cubicBezTo>
                      <a:cubicBezTo>
                        <a:pt x="565" y="325"/>
                        <a:pt x="602" y="241"/>
                        <a:pt x="625" y="234"/>
                      </a:cubicBezTo>
                      <a:cubicBezTo>
                        <a:pt x="648" y="227"/>
                        <a:pt x="656" y="280"/>
                        <a:pt x="671" y="280"/>
                      </a:cubicBezTo>
                      <a:cubicBezTo>
                        <a:pt x="686" y="280"/>
                        <a:pt x="701" y="234"/>
                        <a:pt x="716" y="234"/>
                      </a:cubicBezTo>
                      <a:cubicBezTo>
                        <a:pt x="731" y="234"/>
                        <a:pt x="738" y="280"/>
                        <a:pt x="761" y="280"/>
                      </a:cubicBezTo>
                      <a:cubicBezTo>
                        <a:pt x="784" y="280"/>
                        <a:pt x="807" y="234"/>
                        <a:pt x="852" y="234"/>
                      </a:cubicBezTo>
                      <a:cubicBezTo>
                        <a:pt x="891" y="235"/>
                        <a:pt x="958" y="284"/>
                        <a:pt x="996" y="284"/>
                      </a:cubicBezTo>
                      <a:cubicBezTo>
                        <a:pt x="1034" y="284"/>
                        <a:pt x="1035" y="235"/>
                        <a:pt x="1079" y="234"/>
                      </a:cubicBezTo>
                      <a:cubicBezTo>
                        <a:pt x="1123" y="233"/>
                        <a:pt x="1222" y="280"/>
                        <a:pt x="1260" y="280"/>
                      </a:cubicBezTo>
                      <a:cubicBezTo>
                        <a:pt x="1298" y="280"/>
                        <a:pt x="1283" y="234"/>
                        <a:pt x="1306" y="234"/>
                      </a:cubicBezTo>
                      <a:cubicBezTo>
                        <a:pt x="1329" y="234"/>
                        <a:pt x="1367" y="280"/>
                        <a:pt x="1397" y="280"/>
                      </a:cubicBezTo>
                      <a:cubicBezTo>
                        <a:pt x="1427" y="280"/>
                        <a:pt x="1462" y="231"/>
                        <a:pt x="1487" y="234"/>
                      </a:cubicBezTo>
                      <a:cubicBezTo>
                        <a:pt x="1487" y="234"/>
                        <a:pt x="1518" y="292"/>
                        <a:pt x="1548" y="300"/>
                      </a:cubicBezTo>
                      <a:cubicBezTo>
                        <a:pt x="1569" y="302"/>
                        <a:pt x="1591" y="249"/>
                        <a:pt x="1612" y="244"/>
                      </a:cubicBezTo>
                      <a:cubicBezTo>
                        <a:pt x="1633" y="239"/>
                        <a:pt x="1644" y="265"/>
                        <a:pt x="1676" y="272"/>
                      </a:cubicBezTo>
                      <a:cubicBezTo>
                        <a:pt x="1708" y="279"/>
                        <a:pt x="1726" y="345"/>
                        <a:pt x="1741" y="300"/>
                      </a:cubicBezTo>
                      <a:lnTo>
                        <a:pt x="1769" y="0"/>
                      </a:lnTo>
                      <a:lnTo>
                        <a:pt x="377" y="40"/>
                      </a:lnTo>
                      <a:cubicBezTo>
                        <a:pt x="88" y="93"/>
                        <a:pt x="110" y="258"/>
                        <a:pt x="37" y="320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48" name="Freeform 134"/>
                <p:cNvSpPr/>
                <p:nvPr/>
              </p:nvSpPr>
              <p:spPr>
                <a:xfrm>
                  <a:off x="200" y="935"/>
                  <a:ext cx="1708" cy="387"/>
                </a:xfrm>
                <a:custGeom>
                  <a:avLst/>
                  <a:gdLst>
                    <a:gd name="txL" fmla="*/ 0 w 1708"/>
                    <a:gd name="txT" fmla="*/ 0 h 387"/>
                    <a:gd name="txR" fmla="*/ 1708 w 1708"/>
                    <a:gd name="txB" fmla="*/ 387 h 387"/>
                  </a:gdLst>
                  <a:ahLst/>
                  <a:cxnLst>
                    <a:cxn ang="0">
                      <a:pos x="37" y="348"/>
                    </a:cxn>
                    <a:cxn ang="0">
                      <a:pos x="114" y="295"/>
                    </a:cxn>
                    <a:cxn ang="0">
                      <a:pos x="203" y="332"/>
                    </a:cxn>
                    <a:cxn ang="0">
                      <a:pos x="302" y="263"/>
                    </a:cxn>
                    <a:cxn ang="0">
                      <a:pos x="339" y="287"/>
                    </a:cxn>
                    <a:cxn ang="0">
                      <a:pos x="430" y="241"/>
                    </a:cxn>
                    <a:cxn ang="0">
                      <a:pos x="521" y="332"/>
                    </a:cxn>
                    <a:cxn ang="0">
                      <a:pos x="611" y="241"/>
                    </a:cxn>
                    <a:cxn ang="0">
                      <a:pos x="657" y="287"/>
                    </a:cxn>
                    <a:cxn ang="0">
                      <a:pos x="702" y="241"/>
                    </a:cxn>
                    <a:cxn ang="0">
                      <a:pos x="747" y="287"/>
                    </a:cxn>
                    <a:cxn ang="0">
                      <a:pos x="838" y="241"/>
                    </a:cxn>
                    <a:cxn ang="0">
                      <a:pos x="982" y="291"/>
                    </a:cxn>
                    <a:cxn ang="0">
                      <a:pos x="1065" y="241"/>
                    </a:cxn>
                    <a:cxn ang="0">
                      <a:pos x="1246" y="287"/>
                    </a:cxn>
                    <a:cxn ang="0">
                      <a:pos x="1292" y="241"/>
                    </a:cxn>
                    <a:cxn ang="0">
                      <a:pos x="1383" y="287"/>
                    </a:cxn>
                    <a:cxn ang="0">
                      <a:pos x="1473" y="241"/>
                    </a:cxn>
                    <a:cxn ang="0">
                      <a:pos x="1534" y="307"/>
                    </a:cxn>
                    <a:cxn ang="0">
                      <a:pos x="1598" y="251"/>
                    </a:cxn>
                    <a:cxn ang="0">
                      <a:pos x="1662" y="279"/>
                    </a:cxn>
                    <a:cxn ang="0">
                      <a:pos x="1676" y="300"/>
                    </a:cxn>
                    <a:cxn ang="0">
                      <a:pos x="1708" y="0"/>
                    </a:cxn>
                    <a:cxn ang="0">
                      <a:pos x="568" y="28"/>
                    </a:cxn>
                    <a:cxn ang="0">
                      <a:pos x="37" y="348"/>
                    </a:cxn>
                  </a:cxnLst>
                  <a:rect l="txL" t="txT" r="txR" b="txB"/>
                  <a:pathLst>
                    <a:path w="1708" h="387">
                      <a:moveTo>
                        <a:pt x="37" y="348"/>
                      </a:moveTo>
                      <a:cubicBezTo>
                        <a:pt x="0" y="387"/>
                        <a:pt x="83" y="297"/>
                        <a:pt x="114" y="295"/>
                      </a:cubicBezTo>
                      <a:cubicBezTo>
                        <a:pt x="145" y="293"/>
                        <a:pt x="172" y="337"/>
                        <a:pt x="203" y="332"/>
                      </a:cubicBezTo>
                      <a:cubicBezTo>
                        <a:pt x="234" y="327"/>
                        <a:pt x="279" y="270"/>
                        <a:pt x="302" y="263"/>
                      </a:cubicBezTo>
                      <a:cubicBezTo>
                        <a:pt x="325" y="256"/>
                        <a:pt x="318" y="291"/>
                        <a:pt x="339" y="287"/>
                      </a:cubicBezTo>
                      <a:cubicBezTo>
                        <a:pt x="360" y="283"/>
                        <a:pt x="400" y="234"/>
                        <a:pt x="430" y="241"/>
                      </a:cubicBezTo>
                      <a:cubicBezTo>
                        <a:pt x="460" y="248"/>
                        <a:pt x="491" y="332"/>
                        <a:pt x="521" y="332"/>
                      </a:cubicBezTo>
                      <a:cubicBezTo>
                        <a:pt x="551" y="332"/>
                        <a:pt x="588" y="248"/>
                        <a:pt x="611" y="241"/>
                      </a:cubicBezTo>
                      <a:cubicBezTo>
                        <a:pt x="634" y="234"/>
                        <a:pt x="642" y="287"/>
                        <a:pt x="657" y="287"/>
                      </a:cubicBezTo>
                      <a:cubicBezTo>
                        <a:pt x="672" y="287"/>
                        <a:pt x="687" y="241"/>
                        <a:pt x="702" y="241"/>
                      </a:cubicBezTo>
                      <a:cubicBezTo>
                        <a:pt x="717" y="241"/>
                        <a:pt x="724" y="287"/>
                        <a:pt x="747" y="287"/>
                      </a:cubicBezTo>
                      <a:cubicBezTo>
                        <a:pt x="770" y="287"/>
                        <a:pt x="793" y="241"/>
                        <a:pt x="838" y="241"/>
                      </a:cubicBezTo>
                      <a:cubicBezTo>
                        <a:pt x="877" y="242"/>
                        <a:pt x="944" y="291"/>
                        <a:pt x="982" y="291"/>
                      </a:cubicBezTo>
                      <a:cubicBezTo>
                        <a:pt x="1020" y="291"/>
                        <a:pt x="1021" y="242"/>
                        <a:pt x="1065" y="241"/>
                      </a:cubicBezTo>
                      <a:cubicBezTo>
                        <a:pt x="1109" y="240"/>
                        <a:pt x="1208" y="287"/>
                        <a:pt x="1246" y="287"/>
                      </a:cubicBezTo>
                      <a:cubicBezTo>
                        <a:pt x="1284" y="287"/>
                        <a:pt x="1269" y="241"/>
                        <a:pt x="1292" y="241"/>
                      </a:cubicBezTo>
                      <a:cubicBezTo>
                        <a:pt x="1315" y="241"/>
                        <a:pt x="1353" y="287"/>
                        <a:pt x="1383" y="287"/>
                      </a:cubicBezTo>
                      <a:cubicBezTo>
                        <a:pt x="1413" y="287"/>
                        <a:pt x="1448" y="238"/>
                        <a:pt x="1473" y="241"/>
                      </a:cubicBezTo>
                      <a:cubicBezTo>
                        <a:pt x="1473" y="241"/>
                        <a:pt x="1504" y="299"/>
                        <a:pt x="1534" y="307"/>
                      </a:cubicBezTo>
                      <a:cubicBezTo>
                        <a:pt x="1555" y="309"/>
                        <a:pt x="1577" y="256"/>
                        <a:pt x="1598" y="251"/>
                      </a:cubicBezTo>
                      <a:cubicBezTo>
                        <a:pt x="1619" y="246"/>
                        <a:pt x="1630" y="272"/>
                        <a:pt x="1662" y="279"/>
                      </a:cubicBezTo>
                      <a:cubicBezTo>
                        <a:pt x="1694" y="286"/>
                        <a:pt x="1668" y="346"/>
                        <a:pt x="1676" y="300"/>
                      </a:cubicBezTo>
                      <a:lnTo>
                        <a:pt x="1708" y="0"/>
                      </a:lnTo>
                      <a:lnTo>
                        <a:pt x="568" y="28"/>
                      </a:lnTo>
                      <a:cubicBezTo>
                        <a:pt x="290" y="86"/>
                        <a:pt x="148" y="281"/>
                        <a:pt x="37" y="348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49" name="Freeform 135"/>
                <p:cNvSpPr/>
                <p:nvPr/>
              </p:nvSpPr>
              <p:spPr>
                <a:xfrm>
                  <a:off x="300" y="836"/>
                  <a:ext cx="1652" cy="391"/>
                </a:xfrm>
                <a:custGeom>
                  <a:avLst/>
                  <a:gdLst>
                    <a:gd name="txL" fmla="*/ 0 w 1652"/>
                    <a:gd name="txT" fmla="*/ 0 h 391"/>
                    <a:gd name="txR" fmla="*/ 1652 w 1652"/>
                    <a:gd name="txB" fmla="*/ 391 h 391"/>
                  </a:gdLst>
                  <a:ahLst/>
                  <a:cxnLst>
                    <a:cxn ang="0">
                      <a:pos x="61" y="340"/>
                    </a:cxn>
                    <a:cxn ang="0">
                      <a:pos x="150" y="377"/>
                    </a:cxn>
                    <a:cxn ang="0">
                      <a:pos x="249" y="308"/>
                    </a:cxn>
                    <a:cxn ang="0">
                      <a:pos x="286" y="332"/>
                    </a:cxn>
                    <a:cxn ang="0">
                      <a:pos x="377" y="286"/>
                    </a:cxn>
                    <a:cxn ang="0">
                      <a:pos x="468" y="377"/>
                    </a:cxn>
                    <a:cxn ang="0">
                      <a:pos x="558" y="286"/>
                    </a:cxn>
                    <a:cxn ang="0">
                      <a:pos x="604" y="332"/>
                    </a:cxn>
                    <a:cxn ang="0">
                      <a:pos x="649" y="286"/>
                    </a:cxn>
                    <a:cxn ang="0">
                      <a:pos x="694" y="332"/>
                    </a:cxn>
                    <a:cxn ang="0">
                      <a:pos x="785" y="286"/>
                    </a:cxn>
                    <a:cxn ang="0">
                      <a:pos x="929" y="336"/>
                    </a:cxn>
                    <a:cxn ang="0">
                      <a:pos x="1012" y="286"/>
                    </a:cxn>
                    <a:cxn ang="0">
                      <a:pos x="1193" y="332"/>
                    </a:cxn>
                    <a:cxn ang="0">
                      <a:pos x="1239" y="286"/>
                    </a:cxn>
                    <a:cxn ang="0">
                      <a:pos x="1330" y="332"/>
                    </a:cxn>
                    <a:cxn ang="0">
                      <a:pos x="1420" y="286"/>
                    </a:cxn>
                    <a:cxn ang="0">
                      <a:pos x="1481" y="352"/>
                    </a:cxn>
                    <a:cxn ang="0">
                      <a:pos x="1545" y="296"/>
                    </a:cxn>
                    <a:cxn ang="0">
                      <a:pos x="1572" y="332"/>
                    </a:cxn>
                    <a:cxn ang="0">
                      <a:pos x="1596" y="140"/>
                    </a:cxn>
                    <a:cxn ang="0">
                      <a:pos x="1472" y="0"/>
                    </a:cxn>
                    <a:cxn ang="0">
                      <a:pos x="515" y="73"/>
                    </a:cxn>
                    <a:cxn ang="0">
                      <a:pos x="61" y="340"/>
                    </a:cxn>
                  </a:cxnLst>
                  <a:rect l="txL" t="txT" r="txR" b="txB"/>
                  <a:pathLst>
                    <a:path w="1652" h="391">
                      <a:moveTo>
                        <a:pt x="61" y="340"/>
                      </a:moveTo>
                      <a:cubicBezTo>
                        <a:pt x="0" y="391"/>
                        <a:pt x="119" y="382"/>
                        <a:pt x="150" y="377"/>
                      </a:cubicBezTo>
                      <a:cubicBezTo>
                        <a:pt x="181" y="372"/>
                        <a:pt x="226" y="315"/>
                        <a:pt x="249" y="308"/>
                      </a:cubicBezTo>
                      <a:cubicBezTo>
                        <a:pt x="272" y="301"/>
                        <a:pt x="265" y="336"/>
                        <a:pt x="286" y="332"/>
                      </a:cubicBezTo>
                      <a:cubicBezTo>
                        <a:pt x="307" y="328"/>
                        <a:pt x="347" y="279"/>
                        <a:pt x="377" y="286"/>
                      </a:cubicBezTo>
                      <a:cubicBezTo>
                        <a:pt x="407" y="293"/>
                        <a:pt x="438" y="377"/>
                        <a:pt x="468" y="377"/>
                      </a:cubicBezTo>
                      <a:cubicBezTo>
                        <a:pt x="498" y="377"/>
                        <a:pt x="535" y="293"/>
                        <a:pt x="558" y="286"/>
                      </a:cubicBezTo>
                      <a:cubicBezTo>
                        <a:pt x="581" y="279"/>
                        <a:pt x="589" y="332"/>
                        <a:pt x="604" y="332"/>
                      </a:cubicBezTo>
                      <a:cubicBezTo>
                        <a:pt x="619" y="332"/>
                        <a:pt x="634" y="286"/>
                        <a:pt x="649" y="286"/>
                      </a:cubicBezTo>
                      <a:cubicBezTo>
                        <a:pt x="664" y="286"/>
                        <a:pt x="671" y="332"/>
                        <a:pt x="694" y="332"/>
                      </a:cubicBezTo>
                      <a:cubicBezTo>
                        <a:pt x="717" y="332"/>
                        <a:pt x="740" y="286"/>
                        <a:pt x="785" y="286"/>
                      </a:cubicBezTo>
                      <a:cubicBezTo>
                        <a:pt x="824" y="287"/>
                        <a:pt x="891" y="336"/>
                        <a:pt x="929" y="336"/>
                      </a:cubicBezTo>
                      <a:cubicBezTo>
                        <a:pt x="967" y="336"/>
                        <a:pt x="968" y="287"/>
                        <a:pt x="1012" y="286"/>
                      </a:cubicBezTo>
                      <a:cubicBezTo>
                        <a:pt x="1056" y="285"/>
                        <a:pt x="1155" y="332"/>
                        <a:pt x="1193" y="332"/>
                      </a:cubicBezTo>
                      <a:cubicBezTo>
                        <a:pt x="1231" y="332"/>
                        <a:pt x="1216" y="286"/>
                        <a:pt x="1239" y="286"/>
                      </a:cubicBezTo>
                      <a:cubicBezTo>
                        <a:pt x="1262" y="286"/>
                        <a:pt x="1300" y="332"/>
                        <a:pt x="1330" y="332"/>
                      </a:cubicBezTo>
                      <a:cubicBezTo>
                        <a:pt x="1360" y="332"/>
                        <a:pt x="1395" y="283"/>
                        <a:pt x="1420" y="286"/>
                      </a:cubicBezTo>
                      <a:cubicBezTo>
                        <a:pt x="1420" y="286"/>
                        <a:pt x="1451" y="344"/>
                        <a:pt x="1481" y="352"/>
                      </a:cubicBezTo>
                      <a:cubicBezTo>
                        <a:pt x="1502" y="354"/>
                        <a:pt x="1524" y="301"/>
                        <a:pt x="1545" y="296"/>
                      </a:cubicBezTo>
                      <a:cubicBezTo>
                        <a:pt x="1566" y="291"/>
                        <a:pt x="1554" y="374"/>
                        <a:pt x="1572" y="332"/>
                      </a:cubicBezTo>
                      <a:cubicBezTo>
                        <a:pt x="1584" y="301"/>
                        <a:pt x="1613" y="195"/>
                        <a:pt x="1596" y="140"/>
                      </a:cubicBezTo>
                      <a:cubicBezTo>
                        <a:pt x="1579" y="85"/>
                        <a:pt x="1652" y="11"/>
                        <a:pt x="1472" y="0"/>
                      </a:cubicBezTo>
                      <a:lnTo>
                        <a:pt x="515" y="73"/>
                      </a:lnTo>
                      <a:cubicBezTo>
                        <a:pt x="280" y="130"/>
                        <a:pt x="122" y="289"/>
                        <a:pt x="61" y="340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50" name="Freeform 136"/>
                <p:cNvSpPr/>
                <p:nvPr/>
              </p:nvSpPr>
              <p:spPr>
                <a:xfrm>
                  <a:off x="476" y="680"/>
                  <a:ext cx="1456" cy="398"/>
                </a:xfrm>
                <a:custGeom>
                  <a:avLst/>
                  <a:gdLst>
                    <a:gd name="txL" fmla="*/ 0 w 1456"/>
                    <a:gd name="txT" fmla="*/ 0 h 398"/>
                    <a:gd name="txR" fmla="*/ 1456 w 1456"/>
                    <a:gd name="txB" fmla="*/ 398 h 398"/>
                  </a:gdLst>
                  <a:ahLst/>
                  <a:cxnLst>
                    <a:cxn ang="0">
                      <a:pos x="61" y="347"/>
                    </a:cxn>
                    <a:cxn ang="0">
                      <a:pos x="150" y="384"/>
                    </a:cxn>
                    <a:cxn ang="0">
                      <a:pos x="249" y="315"/>
                    </a:cxn>
                    <a:cxn ang="0">
                      <a:pos x="286" y="339"/>
                    </a:cxn>
                    <a:cxn ang="0">
                      <a:pos x="377" y="293"/>
                    </a:cxn>
                    <a:cxn ang="0">
                      <a:pos x="468" y="384"/>
                    </a:cxn>
                    <a:cxn ang="0">
                      <a:pos x="558" y="293"/>
                    </a:cxn>
                    <a:cxn ang="0">
                      <a:pos x="604" y="339"/>
                    </a:cxn>
                    <a:cxn ang="0">
                      <a:pos x="649" y="293"/>
                    </a:cxn>
                    <a:cxn ang="0">
                      <a:pos x="694" y="339"/>
                    </a:cxn>
                    <a:cxn ang="0">
                      <a:pos x="785" y="293"/>
                    </a:cxn>
                    <a:cxn ang="0">
                      <a:pos x="929" y="343"/>
                    </a:cxn>
                    <a:cxn ang="0">
                      <a:pos x="1012" y="293"/>
                    </a:cxn>
                    <a:cxn ang="0">
                      <a:pos x="1193" y="339"/>
                    </a:cxn>
                    <a:cxn ang="0">
                      <a:pos x="1239" y="293"/>
                    </a:cxn>
                    <a:cxn ang="0">
                      <a:pos x="1330" y="339"/>
                    </a:cxn>
                    <a:cxn ang="0">
                      <a:pos x="1408" y="316"/>
                    </a:cxn>
                    <a:cxn ang="0">
                      <a:pos x="1428" y="148"/>
                    </a:cxn>
                    <a:cxn ang="0">
                      <a:pos x="1304" y="0"/>
                    </a:cxn>
                    <a:cxn ang="0">
                      <a:pos x="515" y="80"/>
                    </a:cxn>
                    <a:cxn ang="0">
                      <a:pos x="61" y="347"/>
                    </a:cxn>
                  </a:cxnLst>
                  <a:rect l="txL" t="txT" r="txR" b="txB"/>
                  <a:pathLst>
                    <a:path w="1456" h="398">
                      <a:moveTo>
                        <a:pt x="61" y="347"/>
                      </a:moveTo>
                      <a:cubicBezTo>
                        <a:pt x="0" y="398"/>
                        <a:pt x="119" y="389"/>
                        <a:pt x="150" y="384"/>
                      </a:cubicBezTo>
                      <a:cubicBezTo>
                        <a:pt x="181" y="379"/>
                        <a:pt x="226" y="322"/>
                        <a:pt x="249" y="315"/>
                      </a:cubicBezTo>
                      <a:cubicBezTo>
                        <a:pt x="272" y="308"/>
                        <a:pt x="265" y="343"/>
                        <a:pt x="286" y="339"/>
                      </a:cubicBezTo>
                      <a:cubicBezTo>
                        <a:pt x="307" y="335"/>
                        <a:pt x="347" y="286"/>
                        <a:pt x="377" y="293"/>
                      </a:cubicBezTo>
                      <a:cubicBezTo>
                        <a:pt x="407" y="300"/>
                        <a:pt x="438" y="384"/>
                        <a:pt x="468" y="384"/>
                      </a:cubicBezTo>
                      <a:cubicBezTo>
                        <a:pt x="498" y="384"/>
                        <a:pt x="535" y="300"/>
                        <a:pt x="558" y="293"/>
                      </a:cubicBezTo>
                      <a:cubicBezTo>
                        <a:pt x="581" y="286"/>
                        <a:pt x="589" y="339"/>
                        <a:pt x="604" y="339"/>
                      </a:cubicBezTo>
                      <a:cubicBezTo>
                        <a:pt x="619" y="339"/>
                        <a:pt x="634" y="293"/>
                        <a:pt x="649" y="293"/>
                      </a:cubicBezTo>
                      <a:cubicBezTo>
                        <a:pt x="664" y="293"/>
                        <a:pt x="671" y="339"/>
                        <a:pt x="694" y="339"/>
                      </a:cubicBezTo>
                      <a:cubicBezTo>
                        <a:pt x="717" y="339"/>
                        <a:pt x="740" y="293"/>
                        <a:pt x="785" y="293"/>
                      </a:cubicBezTo>
                      <a:cubicBezTo>
                        <a:pt x="824" y="294"/>
                        <a:pt x="891" y="343"/>
                        <a:pt x="929" y="343"/>
                      </a:cubicBezTo>
                      <a:cubicBezTo>
                        <a:pt x="967" y="343"/>
                        <a:pt x="968" y="294"/>
                        <a:pt x="1012" y="293"/>
                      </a:cubicBezTo>
                      <a:cubicBezTo>
                        <a:pt x="1056" y="292"/>
                        <a:pt x="1155" y="339"/>
                        <a:pt x="1193" y="339"/>
                      </a:cubicBezTo>
                      <a:cubicBezTo>
                        <a:pt x="1231" y="339"/>
                        <a:pt x="1216" y="293"/>
                        <a:pt x="1239" y="293"/>
                      </a:cubicBezTo>
                      <a:cubicBezTo>
                        <a:pt x="1262" y="293"/>
                        <a:pt x="1300" y="339"/>
                        <a:pt x="1330" y="339"/>
                      </a:cubicBezTo>
                      <a:cubicBezTo>
                        <a:pt x="1360" y="339"/>
                        <a:pt x="1388" y="346"/>
                        <a:pt x="1408" y="316"/>
                      </a:cubicBezTo>
                      <a:cubicBezTo>
                        <a:pt x="1424" y="284"/>
                        <a:pt x="1445" y="201"/>
                        <a:pt x="1428" y="148"/>
                      </a:cubicBezTo>
                      <a:cubicBezTo>
                        <a:pt x="1411" y="95"/>
                        <a:pt x="1456" y="11"/>
                        <a:pt x="1304" y="0"/>
                      </a:cubicBezTo>
                      <a:lnTo>
                        <a:pt x="515" y="80"/>
                      </a:lnTo>
                      <a:cubicBezTo>
                        <a:pt x="308" y="138"/>
                        <a:pt x="122" y="296"/>
                        <a:pt x="61" y="347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51" name="Freeform 137"/>
                <p:cNvSpPr/>
                <p:nvPr/>
              </p:nvSpPr>
              <p:spPr>
                <a:xfrm>
                  <a:off x="567" y="600"/>
                  <a:ext cx="1436" cy="410"/>
                </a:xfrm>
                <a:custGeom>
                  <a:avLst/>
                  <a:gdLst>
                    <a:gd name="txL" fmla="*/ 0 w 1436"/>
                    <a:gd name="txT" fmla="*/ 0 h 410"/>
                    <a:gd name="txR" fmla="*/ 1436 w 1436"/>
                    <a:gd name="txB" fmla="*/ 410 h 410"/>
                  </a:gdLst>
                  <a:ahLst/>
                  <a:cxnLst>
                    <a:cxn ang="0">
                      <a:pos x="44" y="364"/>
                    </a:cxn>
                    <a:cxn ang="0">
                      <a:pos x="112" y="341"/>
                    </a:cxn>
                    <a:cxn ang="0">
                      <a:pos x="149" y="365"/>
                    </a:cxn>
                    <a:cxn ang="0">
                      <a:pos x="240" y="319"/>
                    </a:cxn>
                    <a:cxn ang="0">
                      <a:pos x="331" y="410"/>
                    </a:cxn>
                    <a:cxn ang="0">
                      <a:pos x="421" y="319"/>
                    </a:cxn>
                    <a:cxn ang="0">
                      <a:pos x="467" y="365"/>
                    </a:cxn>
                    <a:cxn ang="0">
                      <a:pos x="512" y="319"/>
                    </a:cxn>
                    <a:cxn ang="0">
                      <a:pos x="557" y="365"/>
                    </a:cxn>
                    <a:cxn ang="0">
                      <a:pos x="648" y="319"/>
                    </a:cxn>
                    <a:cxn ang="0">
                      <a:pos x="792" y="369"/>
                    </a:cxn>
                    <a:cxn ang="0">
                      <a:pos x="875" y="319"/>
                    </a:cxn>
                    <a:cxn ang="0">
                      <a:pos x="1056" y="365"/>
                    </a:cxn>
                    <a:cxn ang="0">
                      <a:pos x="1102" y="319"/>
                    </a:cxn>
                    <a:cxn ang="0">
                      <a:pos x="1193" y="365"/>
                    </a:cxn>
                    <a:cxn ang="0">
                      <a:pos x="1325" y="320"/>
                    </a:cxn>
                    <a:cxn ang="0">
                      <a:pos x="1357" y="172"/>
                    </a:cxn>
                    <a:cxn ang="0">
                      <a:pos x="1285" y="0"/>
                    </a:cxn>
                    <a:cxn ang="0">
                      <a:pos x="448" y="112"/>
                    </a:cxn>
                    <a:cxn ang="0">
                      <a:pos x="44" y="364"/>
                    </a:cxn>
                  </a:cxnLst>
                  <a:rect l="txL" t="txT" r="txR" b="txB"/>
                  <a:pathLst>
                    <a:path w="1436" h="410">
                      <a:moveTo>
                        <a:pt x="44" y="364"/>
                      </a:moveTo>
                      <a:cubicBezTo>
                        <a:pt x="0" y="403"/>
                        <a:pt x="89" y="348"/>
                        <a:pt x="112" y="341"/>
                      </a:cubicBezTo>
                      <a:cubicBezTo>
                        <a:pt x="135" y="334"/>
                        <a:pt x="128" y="369"/>
                        <a:pt x="149" y="365"/>
                      </a:cubicBezTo>
                      <a:cubicBezTo>
                        <a:pt x="170" y="361"/>
                        <a:pt x="210" y="312"/>
                        <a:pt x="240" y="319"/>
                      </a:cubicBezTo>
                      <a:cubicBezTo>
                        <a:pt x="270" y="326"/>
                        <a:pt x="301" y="410"/>
                        <a:pt x="331" y="410"/>
                      </a:cubicBezTo>
                      <a:cubicBezTo>
                        <a:pt x="361" y="410"/>
                        <a:pt x="398" y="326"/>
                        <a:pt x="421" y="319"/>
                      </a:cubicBezTo>
                      <a:cubicBezTo>
                        <a:pt x="444" y="312"/>
                        <a:pt x="452" y="365"/>
                        <a:pt x="467" y="365"/>
                      </a:cubicBezTo>
                      <a:cubicBezTo>
                        <a:pt x="482" y="365"/>
                        <a:pt x="497" y="319"/>
                        <a:pt x="512" y="319"/>
                      </a:cubicBezTo>
                      <a:cubicBezTo>
                        <a:pt x="527" y="319"/>
                        <a:pt x="534" y="365"/>
                        <a:pt x="557" y="365"/>
                      </a:cubicBezTo>
                      <a:cubicBezTo>
                        <a:pt x="580" y="365"/>
                        <a:pt x="603" y="319"/>
                        <a:pt x="648" y="319"/>
                      </a:cubicBezTo>
                      <a:cubicBezTo>
                        <a:pt x="687" y="320"/>
                        <a:pt x="754" y="369"/>
                        <a:pt x="792" y="369"/>
                      </a:cubicBezTo>
                      <a:cubicBezTo>
                        <a:pt x="830" y="369"/>
                        <a:pt x="831" y="320"/>
                        <a:pt x="875" y="319"/>
                      </a:cubicBezTo>
                      <a:cubicBezTo>
                        <a:pt x="919" y="318"/>
                        <a:pt x="1018" y="365"/>
                        <a:pt x="1056" y="365"/>
                      </a:cubicBezTo>
                      <a:cubicBezTo>
                        <a:pt x="1094" y="365"/>
                        <a:pt x="1079" y="319"/>
                        <a:pt x="1102" y="319"/>
                      </a:cubicBezTo>
                      <a:cubicBezTo>
                        <a:pt x="1125" y="319"/>
                        <a:pt x="1163" y="365"/>
                        <a:pt x="1193" y="365"/>
                      </a:cubicBezTo>
                      <a:cubicBezTo>
                        <a:pt x="1223" y="365"/>
                        <a:pt x="1300" y="352"/>
                        <a:pt x="1325" y="320"/>
                      </a:cubicBezTo>
                      <a:cubicBezTo>
                        <a:pt x="1352" y="288"/>
                        <a:pt x="1364" y="225"/>
                        <a:pt x="1357" y="172"/>
                      </a:cubicBezTo>
                      <a:cubicBezTo>
                        <a:pt x="1350" y="119"/>
                        <a:pt x="1436" y="10"/>
                        <a:pt x="1285" y="0"/>
                      </a:cubicBezTo>
                      <a:lnTo>
                        <a:pt x="448" y="112"/>
                      </a:lnTo>
                      <a:cubicBezTo>
                        <a:pt x="241" y="173"/>
                        <a:pt x="128" y="312"/>
                        <a:pt x="44" y="36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52" name="Freeform 138"/>
                <p:cNvSpPr/>
                <p:nvPr/>
              </p:nvSpPr>
              <p:spPr>
                <a:xfrm>
                  <a:off x="720" y="476"/>
                  <a:ext cx="1293" cy="408"/>
                </a:xfrm>
                <a:custGeom>
                  <a:avLst/>
                  <a:gdLst>
                    <a:gd name="txL" fmla="*/ 0 w 1293"/>
                    <a:gd name="txT" fmla="*/ 0 h 408"/>
                    <a:gd name="txR" fmla="*/ 1293 w 1293"/>
                    <a:gd name="txB" fmla="*/ 408 h 408"/>
                  </a:gdLst>
                  <a:ahLst/>
                  <a:cxnLst>
                    <a:cxn ang="0">
                      <a:pos x="44" y="362"/>
                    </a:cxn>
                    <a:cxn ang="0">
                      <a:pos x="112" y="339"/>
                    </a:cxn>
                    <a:cxn ang="0">
                      <a:pos x="149" y="363"/>
                    </a:cxn>
                    <a:cxn ang="0">
                      <a:pos x="240" y="317"/>
                    </a:cxn>
                    <a:cxn ang="0">
                      <a:pos x="331" y="408"/>
                    </a:cxn>
                    <a:cxn ang="0">
                      <a:pos x="421" y="317"/>
                    </a:cxn>
                    <a:cxn ang="0">
                      <a:pos x="467" y="363"/>
                    </a:cxn>
                    <a:cxn ang="0">
                      <a:pos x="512" y="317"/>
                    </a:cxn>
                    <a:cxn ang="0">
                      <a:pos x="557" y="363"/>
                    </a:cxn>
                    <a:cxn ang="0">
                      <a:pos x="648" y="317"/>
                    </a:cxn>
                    <a:cxn ang="0">
                      <a:pos x="792" y="367"/>
                    </a:cxn>
                    <a:cxn ang="0">
                      <a:pos x="875" y="317"/>
                    </a:cxn>
                    <a:cxn ang="0">
                      <a:pos x="1056" y="363"/>
                    </a:cxn>
                    <a:cxn ang="0">
                      <a:pos x="1102" y="317"/>
                    </a:cxn>
                    <a:cxn ang="0">
                      <a:pos x="1193" y="363"/>
                    </a:cxn>
                    <a:cxn ang="0">
                      <a:pos x="1220" y="164"/>
                    </a:cxn>
                    <a:cxn ang="0">
                      <a:pos x="1164" y="0"/>
                    </a:cxn>
                    <a:cxn ang="0">
                      <a:pos x="448" y="110"/>
                    </a:cxn>
                    <a:cxn ang="0">
                      <a:pos x="44" y="362"/>
                    </a:cxn>
                  </a:cxnLst>
                  <a:rect l="txL" t="txT" r="txR" b="txB"/>
                  <a:pathLst>
                    <a:path w="1293" h="408">
                      <a:moveTo>
                        <a:pt x="44" y="362"/>
                      </a:moveTo>
                      <a:cubicBezTo>
                        <a:pt x="0" y="401"/>
                        <a:pt x="89" y="346"/>
                        <a:pt x="112" y="339"/>
                      </a:cubicBezTo>
                      <a:cubicBezTo>
                        <a:pt x="135" y="332"/>
                        <a:pt x="128" y="367"/>
                        <a:pt x="149" y="363"/>
                      </a:cubicBezTo>
                      <a:cubicBezTo>
                        <a:pt x="170" y="359"/>
                        <a:pt x="210" y="310"/>
                        <a:pt x="240" y="317"/>
                      </a:cubicBezTo>
                      <a:cubicBezTo>
                        <a:pt x="270" y="324"/>
                        <a:pt x="301" y="408"/>
                        <a:pt x="331" y="408"/>
                      </a:cubicBezTo>
                      <a:cubicBezTo>
                        <a:pt x="361" y="408"/>
                        <a:pt x="398" y="324"/>
                        <a:pt x="421" y="317"/>
                      </a:cubicBezTo>
                      <a:cubicBezTo>
                        <a:pt x="444" y="310"/>
                        <a:pt x="452" y="363"/>
                        <a:pt x="467" y="363"/>
                      </a:cubicBezTo>
                      <a:cubicBezTo>
                        <a:pt x="482" y="363"/>
                        <a:pt x="497" y="317"/>
                        <a:pt x="512" y="317"/>
                      </a:cubicBezTo>
                      <a:cubicBezTo>
                        <a:pt x="527" y="317"/>
                        <a:pt x="534" y="363"/>
                        <a:pt x="557" y="363"/>
                      </a:cubicBezTo>
                      <a:cubicBezTo>
                        <a:pt x="580" y="363"/>
                        <a:pt x="603" y="317"/>
                        <a:pt x="648" y="317"/>
                      </a:cubicBezTo>
                      <a:cubicBezTo>
                        <a:pt x="687" y="318"/>
                        <a:pt x="754" y="367"/>
                        <a:pt x="792" y="367"/>
                      </a:cubicBezTo>
                      <a:cubicBezTo>
                        <a:pt x="830" y="367"/>
                        <a:pt x="831" y="318"/>
                        <a:pt x="875" y="317"/>
                      </a:cubicBezTo>
                      <a:cubicBezTo>
                        <a:pt x="919" y="316"/>
                        <a:pt x="1018" y="363"/>
                        <a:pt x="1056" y="363"/>
                      </a:cubicBezTo>
                      <a:cubicBezTo>
                        <a:pt x="1094" y="363"/>
                        <a:pt x="1079" y="317"/>
                        <a:pt x="1102" y="317"/>
                      </a:cubicBezTo>
                      <a:cubicBezTo>
                        <a:pt x="1125" y="317"/>
                        <a:pt x="1176" y="388"/>
                        <a:pt x="1193" y="363"/>
                      </a:cubicBezTo>
                      <a:cubicBezTo>
                        <a:pt x="1210" y="338"/>
                        <a:pt x="1216" y="224"/>
                        <a:pt x="1220" y="164"/>
                      </a:cubicBezTo>
                      <a:cubicBezTo>
                        <a:pt x="1215" y="104"/>
                        <a:pt x="1293" y="9"/>
                        <a:pt x="1164" y="0"/>
                      </a:cubicBezTo>
                      <a:lnTo>
                        <a:pt x="448" y="110"/>
                      </a:lnTo>
                      <a:cubicBezTo>
                        <a:pt x="261" y="170"/>
                        <a:pt x="128" y="310"/>
                        <a:pt x="44" y="362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53" name="Freeform 139"/>
                <p:cNvSpPr/>
                <p:nvPr/>
              </p:nvSpPr>
              <p:spPr>
                <a:xfrm>
                  <a:off x="884" y="319"/>
                  <a:ext cx="1162" cy="462"/>
                </a:xfrm>
                <a:custGeom>
                  <a:avLst/>
                  <a:gdLst>
                    <a:gd name="txL" fmla="*/ 0 w 1162"/>
                    <a:gd name="txT" fmla="*/ 0 h 462"/>
                    <a:gd name="txR" fmla="*/ 1162 w 1162"/>
                    <a:gd name="txB" fmla="*/ 462 h 462"/>
                  </a:gdLst>
                  <a:ahLst/>
                  <a:cxnLst>
                    <a:cxn ang="0">
                      <a:pos x="44" y="389"/>
                    </a:cxn>
                    <a:cxn ang="0">
                      <a:pos x="112" y="366"/>
                    </a:cxn>
                    <a:cxn ang="0">
                      <a:pos x="149" y="390"/>
                    </a:cxn>
                    <a:cxn ang="0">
                      <a:pos x="240" y="344"/>
                    </a:cxn>
                    <a:cxn ang="0">
                      <a:pos x="331" y="435"/>
                    </a:cxn>
                    <a:cxn ang="0">
                      <a:pos x="421" y="344"/>
                    </a:cxn>
                    <a:cxn ang="0">
                      <a:pos x="467" y="390"/>
                    </a:cxn>
                    <a:cxn ang="0">
                      <a:pos x="512" y="344"/>
                    </a:cxn>
                    <a:cxn ang="0">
                      <a:pos x="557" y="390"/>
                    </a:cxn>
                    <a:cxn ang="0">
                      <a:pos x="648" y="344"/>
                    </a:cxn>
                    <a:cxn ang="0">
                      <a:pos x="792" y="394"/>
                    </a:cxn>
                    <a:cxn ang="0">
                      <a:pos x="875" y="344"/>
                    </a:cxn>
                    <a:cxn ang="0">
                      <a:pos x="1032" y="409"/>
                    </a:cxn>
                    <a:cxn ang="0">
                      <a:pos x="1068" y="177"/>
                    </a:cxn>
                    <a:cxn ang="0">
                      <a:pos x="1084" y="25"/>
                    </a:cxn>
                    <a:cxn ang="0">
                      <a:pos x="1056" y="29"/>
                    </a:cxn>
                    <a:cxn ang="0">
                      <a:pos x="448" y="137"/>
                    </a:cxn>
                    <a:cxn ang="0">
                      <a:pos x="44" y="389"/>
                    </a:cxn>
                  </a:cxnLst>
                  <a:rect l="txL" t="txT" r="txR" b="txB"/>
                  <a:pathLst>
                    <a:path w="1162" h="462">
                      <a:moveTo>
                        <a:pt x="44" y="389"/>
                      </a:moveTo>
                      <a:cubicBezTo>
                        <a:pt x="0" y="428"/>
                        <a:pt x="89" y="373"/>
                        <a:pt x="112" y="366"/>
                      </a:cubicBezTo>
                      <a:cubicBezTo>
                        <a:pt x="135" y="359"/>
                        <a:pt x="128" y="394"/>
                        <a:pt x="149" y="390"/>
                      </a:cubicBezTo>
                      <a:cubicBezTo>
                        <a:pt x="170" y="386"/>
                        <a:pt x="210" y="337"/>
                        <a:pt x="240" y="344"/>
                      </a:cubicBezTo>
                      <a:cubicBezTo>
                        <a:pt x="270" y="351"/>
                        <a:pt x="301" y="435"/>
                        <a:pt x="331" y="435"/>
                      </a:cubicBezTo>
                      <a:cubicBezTo>
                        <a:pt x="361" y="435"/>
                        <a:pt x="398" y="351"/>
                        <a:pt x="421" y="344"/>
                      </a:cubicBezTo>
                      <a:cubicBezTo>
                        <a:pt x="444" y="337"/>
                        <a:pt x="452" y="390"/>
                        <a:pt x="467" y="390"/>
                      </a:cubicBezTo>
                      <a:cubicBezTo>
                        <a:pt x="482" y="390"/>
                        <a:pt x="497" y="344"/>
                        <a:pt x="512" y="344"/>
                      </a:cubicBezTo>
                      <a:cubicBezTo>
                        <a:pt x="527" y="344"/>
                        <a:pt x="534" y="390"/>
                        <a:pt x="557" y="390"/>
                      </a:cubicBezTo>
                      <a:cubicBezTo>
                        <a:pt x="580" y="390"/>
                        <a:pt x="603" y="344"/>
                        <a:pt x="648" y="344"/>
                      </a:cubicBezTo>
                      <a:cubicBezTo>
                        <a:pt x="687" y="345"/>
                        <a:pt x="754" y="394"/>
                        <a:pt x="792" y="394"/>
                      </a:cubicBezTo>
                      <a:cubicBezTo>
                        <a:pt x="830" y="394"/>
                        <a:pt x="831" y="345"/>
                        <a:pt x="875" y="344"/>
                      </a:cubicBezTo>
                      <a:cubicBezTo>
                        <a:pt x="919" y="343"/>
                        <a:pt x="984" y="462"/>
                        <a:pt x="1032" y="409"/>
                      </a:cubicBezTo>
                      <a:cubicBezTo>
                        <a:pt x="1073" y="383"/>
                        <a:pt x="1057" y="241"/>
                        <a:pt x="1068" y="177"/>
                      </a:cubicBezTo>
                      <a:cubicBezTo>
                        <a:pt x="1077" y="113"/>
                        <a:pt x="1086" y="50"/>
                        <a:pt x="1084" y="25"/>
                      </a:cubicBezTo>
                      <a:cubicBezTo>
                        <a:pt x="1082" y="0"/>
                        <a:pt x="1162" y="10"/>
                        <a:pt x="1056" y="29"/>
                      </a:cubicBezTo>
                      <a:lnTo>
                        <a:pt x="448" y="137"/>
                      </a:lnTo>
                      <a:cubicBezTo>
                        <a:pt x="279" y="197"/>
                        <a:pt x="128" y="337"/>
                        <a:pt x="44" y="389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54" name="Freeform 140"/>
                <p:cNvSpPr/>
                <p:nvPr/>
              </p:nvSpPr>
              <p:spPr>
                <a:xfrm>
                  <a:off x="1078" y="346"/>
                  <a:ext cx="911" cy="257"/>
                </a:xfrm>
                <a:custGeom>
                  <a:avLst/>
                  <a:gdLst>
                    <a:gd name="txL" fmla="*/ 0 w 911"/>
                    <a:gd name="txT" fmla="*/ 0 h 257"/>
                    <a:gd name="txR" fmla="*/ 911 w 911"/>
                    <a:gd name="txB" fmla="*/ 257 h 257"/>
                  </a:gdLst>
                  <a:ahLst/>
                  <a:cxnLst>
                    <a:cxn ang="0">
                      <a:pos x="270" y="108"/>
                    </a:cxn>
                    <a:cxn ang="0">
                      <a:pos x="19" y="232"/>
                    </a:cxn>
                    <a:cxn ang="0">
                      <a:pos x="124" y="239"/>
                    </a:cxn>
                    <a:cxn ang="0">
                      <a:pos x="214" y="193"/>
                    </a:cxn>
                    <a:cxn ang="0">
                      <a:pos x="260" y="216"/>
                    </a:cxn>
                    <a:cxn ang="0">
                      <a:pos x="305" y="193"/>
                    </a:cxn>
                    <a:cxn ang="0">
                      <a:pos x="350" y="216"/>
                    </a:cxn>
                    <a:cxn ang="0">
                      <a:pos x="441" y="193"/>
                    </a:cxn>
                    <a:cxn ang="0">
                      <a:pos x="585" y="218"/>
                    </a:cxn>
                    <a:cxn ang="0">
                      <a:pos x="668" y="193"/>
                    </a:cxn>
                    <a:cxn ang="0">
                      <a:pos x="870" y="204"/>
                    </a:cxn>
                    <a:cxn ang="0">
                      <a:pos x="894" y="0"/>
                    </a:cxn>
                  </a:cxnLst>
                  <a:rect l="txL" t="txT" r="txR" b="txB"/>
                  <a:pathLst>
                    <a:path w="911" h="257">
                      <a:moveTo>
                        <a:pt x="270" y="108"/>
                      </a:moveTo>
                      <a:cubicBezTo>
                        <a:pt x="228" y="128"/>
                        <a:pt x="43" y="210"/>
                        <a:pt x="19" y="232"/>
                      </a:cubicBezTo>
                      <a:cubicBezTo>
                        <a:pt x="0" y="257"/>
                        <a:pt x="92" y="245"/>
                        <a:pt x="124" y="239"/>
                      </a:cubicBezTo>
                      <a:cubicBezTo>
                        <a:pt x="156" y="233"/>
                        <a:pt x="191" y="197"/>
                        <a:pt x="214" y="193"/>
                      </a:cubicBezTo>
                      <a:cubicBezTo>
                        <a:pt x="237" y="189"/>
                        <a:pt x="245" y="216"/>
                        <a:pt x="260" y="216"/>
                      </a:cubicBezTo>
                      <a:cubicBezTo>
                        <a:pt x="275" y="216"/>
                        <a:pt x="290" y="193"/>
                        <a:pt x="305" y="193"/>
                      </a:cubicBezTo>
                      <a:cubicBezTo>
                        <a:pt x="320" y="193"/>
                        <a:pt x="327" y="216"/>
                        <a:pt x="350" y="216"/>
                      </a:cubicBezTo>
                      <a:cubicBezTo>
                        <a:pt x="373" y="216"/>
                        <a:pt x="396" y="193"/>
                        <a:pt x="441" y="193"/>
                      </a:cubicBezTo>
                      <a:cubicBezTo>
                        <a:pt x="480" y="193"/>
                        <a:pt x="547" y="218"/>
                        <a:pt x="585" y="218"/>
                      </a:cubicBezTo>
                      <a:cubicBezTo>
                        <a:pt x="623" y="218"/>
                        <a:pt x="624" y="193"/>
                        <a:pt x="668" y="193"/>
                      </a:cubicBezTo>
                      <a:cubicBezTo>
                        <a:pt x="712" y="192"/>
                        <a:pt x="822" y="231"/>
                        <a:pt x="870" y="204"/>
                      </a:cubicBezTo>
                      <a:cubicBezTo>
                        <a:pt x="911" y="191"/>
                        <a:pt x="889" y="42"/>
                        <a:pt x="894" y="0"/>
                      </a:cubicBezTo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930" name="Group 141"/>
              <p:cNvGrpSpPr/>
              <p:nvPr/>
            </p:nvGrpSpPr>
            <p:grpSpPr>
              <a:xfrm>
                <a:off x="1438" y="460"/>
                <a:ext cx="4235" cy="1390"/>
                <a:chOff x="1701" y="347"/>
                <a:chExt cx="4235" cy="1390"/>
              </a:xfrm>
            </p:grpSpPr>
            <p:sp>
              <p:nvSpPr>
                <p:cNvPr id="13931" name="Freeform 142"/>
                <p:cNvSpPr/>
                <p:nvPr/>
              </p:nvSpPr>
              <p:spPr>
                <a:xfrm>
                  <a:off x="1847" y="1326"/>
                  <a:ext cx="4089" cy="411"/>
                </a:xfrm>
                <a:custGeom>
                  <a:avLst/>
                  <a:gdLst>
                    <a:gd name="txL" fmla="*/ 0 w 4089"/>
                    <a:gd name="txT" fmla="*/ 0 h 411"/>
                    <a:gd name="txR" fmla="*/ 4089 w 4089"/>
                    <a:gd name="txB" fmla="*/ 411 h 411"/>
                  </a:gdLst>
                  <a:ahLst/>
                  <a:cxnLst>
                    <a:cxn ang="0">
                      <a:pos x="4013" y="372"/>
                    </a:cxn>
                    <a:cxn ang="0">
                      <a:pos x="3806" y="324"/>
                    </a:cxn>
                    <a:cxn ang="0">
                      <a:pos x="3622" y="361"/>
                    </a:cxn>
                    <a:cxn ang="0">
                      <a:pos x="3418" y="291"/>
                    </a:cxn>
                    <a:cxn ang="0">
                      <a:pos x="3341" y="315"/>
                    </a:cxn>
                    <a:cxn ang="0">
                      <a:pos x="3153" y="269"/>
                    </a:cxn>
                    <a:cxn ang="0">
                      <a:pos x="2966" y="361"/>
                    </a:cxn>
                    <a:cxn ang="0">
                      <a:pos x="2780" y="269"/>
                    </a:cxn>
                    <a:cxn ang="0">
                      <a:pos x="2685" y="315"/>
                    </a:cxn>
                    <a:cxn ang="0">
                      <a:pos x="2592" y="269"/>
                    </a:cxn>
                    <a:cxn ang="0">
                      <a:pos x="2499" y="315"/>
                    </a:cxn>
                    <a:cxn ang="0">
                      <a:pos x="2311" y="269"/>
                    </a:cxn>
                    <a:cxn ang="0">
                      <a:pos x="2014" y="320"/>
                    </a:cxn>
                    <a:cxn ang="0">
                      <a:pos x="1842" y="269"/>
                    </a:cxn>
                    <a:cxn ang="0">
                      <a:pos x="1468" y="315"/>
                    </a:cxn>
                    <a:cxn ang="0">
                      <a:pos x="1373" y="269"/>
                    </a:cxn>
                    <a:cxn ang="0">
                      <a:pos x="1185" y="315"/>
                    </a:cxn>
                    <a:cxn ang="0">
                      <a:pos x="1006" y="265"/>
                    </a:cxn>
                    <a:cxn ang="0">
                      <a:pos x="795" y="274"/>
                    </a:cxn>
                    <a:cxn ang="0">
                      <a:pos x="576" y="329"/>
                    </a:cxn>
                    <a:cxn ang="0">
                      <a:pos x="302" y="274"/>
                    </a:cxn>
                    <a:cxn ang="0">
                      <a:pos x="0" y="347"/>
                    </a:cxn>
                    <a:cxn ang="0">
                      <a:pos x="0" y="228"/>
                    </a:cxn>
                    <a:cxn ang="0">
                      <a:pos x="27" y="0"/>
                    </a:cxn>
                    <a:cxn ang="0">
                      <a:pos x="3352" y="86"/>
                    </a:cxn>
                    <a:cxn ang="0">
                      <a:pos x="4013" y="372"/>
                    </a:cxn>
                  </a:cxnLst>
                  <a:rect l="txL" t="txT" r="txR" b="txB"/>
                  <a:pathLst>
                    <a:path w="4089" h="411">
                      <a:moveTo>
                        <a:pt x="4013" y="372"/>
                      </a:moveTo>
                      <a:cubicBezTo>
                        <a:pt x="4089" y="411"/>
                        <a:pt x="3870" y="326"/>
                        <a:pt x="3806" y="324"/>
                      </a:cubicBezTo>
                      <a:cubicBezTo>
                        <a:pt x="3742" y="322"/>
                        <a:pt x="3686" y="366"/>
                        <a:pt x="3622" y="361"/>
                      </a:cubicBezTo>
                      <a:cubicBezTo>
                        <a:pt x="3558" y="356"/>
                        <a:pt x="3465" y="298"/>
                        <a:pt x="3418" y="291"/>
                      </a:cubicBezTo>
                      <a:cubicBezTo>
                        <a:pt x="3370" y="284"/>
                        <a:pt x="3385" y="320"/>
                        <a:pt x="3341" y="315"/>
                      </a:cubicBezTo>
                      <a:cubicBezTo>
                        <a:pt x="3298" y="311"/>
                        <a:pt x="3215" y="262"/>
                        <a:pt x="3153" y="269"/>
                      </a:cubicBezTo>
                      <a:cubicBezTo>
                        <a:pt x="3092" y="276"/>
                        <a:pt x="3028" y="361"/>
                        <a:pt x="2966" y="361"/>
                      </a:cubicBezTo>
                      <a:cubicBezTo>
                        <a:pt x="2904" y="361"/>
                        <a:pt x="2827" y="276"/>
                        <a:pt x="2780" y="269"/>
                      </a:cubicBezTo>
                      <a:cubicBezTo>
                        <a:pt x="2732" y="262"/>
                        <a:pt x="2716" y="315"/>
                        <a:pt x="2685" y="315"/>
                      </a:cubicBezTo>
                      <a:cubicBezTo>
                        <a:pt x="2654" y="315"/>
                        <a:pt x="2623" y="269"/>
                        <a:pt x="2592" y="269"/>
                      </a:cubicBezTo>
                      <a:cubicBezTo>
                        <a:pt x="2561" y="269"/>
                        <a:pt x="2546" y="315"/>
                        <a:pt x="2499" y="315"/>
                      </a:cubicBezTo>
                      <a:cubicBezTo>
                        <a:pt x="2451" y="315"/>
                        <a:pt x="2404" y="269"/>
                        <a:pt x="2311" y="269"/>
                      </a:cubicBezTo>
                      <a:cubicBezTo>
                        <a:pt x="2230" y="270"/>
                        <a:pt x="2092" y="320"/>
                        <a:pt x="2014" y="320"/>
                      </a:cubicBezTo>
                      <a:cubicBezTo>
                        <a:pt x="1935" y="320"/>
                        <a:pt x="1933" y="270"/>
                        <a:pt x="1842" y="269"/>
                      </a:cubicBezTo>
                      <a:cubicBezTo>
                        <a:pt x="1751" y="268"/>
                        <a:pt x="1547" y="315"/>
                        <a:pt x="1468" y="315"/>
                      </a:cubicBezTo>
                      <a:cubicBezTo>
                        <a:pt x="1390" y="315"/>
                        <a:pt x="1421" y="269"/>
                        <a:pt x="1373" y="269"/>
                      </a:cubicBezTo>
                      <a:cubicBezTo>
                        <a:pt x="1326" y="269"/>
                        <a:pt x="1247" y="315"/>
                        <a:pt x="1185" y="315"/>
                      </a:cubicBezTo>
                      <a:cubicBezTo>
                        <a:pt x="1123" y="315"/>
                        <a:pt x="1071" y="272"/>
                        <a:pt x="1006" y="265"/>
                      </a:cubicBezTo>
                      <a:cubicBezTo>
                        <a:pt x="941" y="258"/>
                        <a:pt x="867" y="263"/>
                        <a:pt x="795" y="274"/>
                      </a:cubicBezTo>
                      <a:cubicBezTo>
                        <a:pt x="751" y="276"/>
                        <a:pt x="620" y="334"/>
                        <a:pt x="576" y="329"/>
                      </a:cubicBezTo>
                      <a:cubicBezTo>
                        <a:pt x="533" y="324"/>
                        <a:pt x="368" y="267"/>
                        <a:pt x="302" y="274"/>
                      </a:cubicBezTo>
                      <a:cubicBezTo>
                        <a:pt x="236" y="281"/>
                        <a:pt x="101" y="360"/>
                        <a:pt x="0" y="347"/>
                      </a:cubicBezTo>
                      <a:lnTo>
                        <a:pt x="0" y="228"/>
                      </a:lnTo>
                      <a:lnTo>
                        <a:pt x="27" y="0"/>
                      </a:lnTo>
                      <a:lnTo>
                        <a:pt x="3352" y="86"/>
                      </a:lnTo>
                      <a:cubicBezTo>
                        <a:pt x="4016" y="148"/>
                        <a:pt x="3885" y="310"/>
                        <a:pt x="4013" y="372"/>
                      </a:cubicBezTo>
                      <a:close/>
                    </a:path>
                  </a:pathLst>
                </a:custGeom>
                <a:solidFill>
                  <a:srgbClr val="FFDF5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32" name="Freeform 143"/>
                <p:cNvSpPr/>
                <p:nvPr/>
              </p:nvSpPr>
              <p:spPr>
                <a:xfrm>
                  <a:off x="1838" y="1251"/>
                  <a:ext cx="4010" cy="441"/>
                </a:xfrm>
                <a:custGeom>
                  <a:avLst/>
                  <a:gdLst>
                    <a:gd name="txL" fmla="*/ 0 w 4010"/>
                    <a:gd name="txT" fmla="*/ 0 h 441"/>
                    <a:gd name="txR" fmla="*/ 4010 w 4010"/>
                    <a:gd name="txB" fmla="*/ 441 h 441"/>
                  </a:gdLst>
                  <a:ahLst/>
                  <a:cxnLst>
                    <a:cxn ang="0">
                      <a:pos x="3934" y="333"/>
                    </a:cxn>
                    <a:cxn ang="0">
                      <a:pos x="3539" y="296"/>
                    </a:cxn>
                    <a:cxn ang="0">
                      <a:pos x="3355" y="333"/>
                    </a:cxn>
                    <a:cxn ang="0">
                      <a:pos x="3151" y="263"/>
                    </a:cxn>
                    <a:cxn ang="0">
                      <a:pos x="3074" y="288"/>
                    </a:cxn>
                    <a:cxn ang="0">
                      <a:pos x="2886" y="241"/>
                    </a:cxn>
                    <a:cxn ang="0">
                      <a:pos x="2698" y="333"/>
                    </a:cxn>
                    <a:cxn ang="0">
                      <a:pos x="2513" y="241"/>
                    </a:cxn>
                    <a:cxn ang="0">
                      <a:pos x="2418" y="288"/>
                    </a:cxn>
                    <a:cxn ang="0">
                      <a:pos x="2325" y="241"/>
                    </a:cxn>
                    <a:cxn ang="0">
                      <a:pos x="2232" y="288"/>
                    </a:cxn>
                    <a:cxn ang="0">
                      <a:pos x="2044" y="241"/>
                    </a:cxn>
                    <a:cxn ang="0">
                      <a:pos x="1746" y="292"/>
                    </a:cxn>
                    <a:cxn ang="0">
                      <a:pos x="1575" y="241"/>
                    </a:cxn>
                    <a:cxn ang="0">
                      <a:pos x="1201" y="288"/>
                    </a:cxn>
                    <a:cxn ang="0">
                      <a:pos x="1106" y="241"/>
                    </a:cxn>
                    <a:cxn ang="0">
                      <a:pos x="918" y="288"/>
                    </a:cxn>
                    <a:cxn ang="0">
                      <a:pos x="732" y="241"/>
                    </a:cxn>
                    <a:cxn ang="0">
                      <a:pos x="606" y="308"/>
                    </a:cxn>
                    <a:cxn ang="0">
                      <a:pos x="474" y="251"/>
                    </a:cxn>
                    <a:cxn ang="0">
                      <a:pos x="342" y="279"/>
                    </a:cxn>
                    <a:cxn ang="0">
                      <a:pos x="0" y="430"/>
                    </a:cxn>
                    <a:cxn ang="0">
                      <a:pos x="9" y="220"/>
                    </a:cxn>
                    <a:cxn ang="0">
                      <a:pos x="28" y="0"/>
                    </a:cxn>
                    <a:cxn ang="0">
                      <a:pos x="3328" y="75"/>
                    </a:cxn>
                    <a:cxn ang="0">
                      <a:pos x="3934" y="333"/>
                    </a:cxn>
                  </a:cxnLst>
                  <a:rect l="txL" t="txT" r="txR" b="txB"/>
                  <a:pathLst>
                    <a:path w="4010" h="441">
                      <a:moveTo>
                        <a:pt x="3934" y="333"/>
                      </a:moveTo>
                      <a:cubicBezTo>
                        <a:pt x="4010" y="372"/>
                        <a:pt x="3603" y="298"/>
                        <a:pt x="3539" y="296"/>
                      </a:cubicBezTo>
                      <a:cubicBezTo>
                        <a:pt x="3475" y="294"/>
                        <a:pt x="3419" y="338"/>
                        <a:pt x="3355" y="333"/>
                      </a:cubicBezTo>
                      <a:cubicBezTo>
                        <a:pt x="3291" y="328"/>
                        <a:pt x="3198" y="270"/>
                        <a:pt x="3151" y="263"/>
                      </a:cubicBezTo>
                      <a:cubicBezTo>
                        <a:pt x="3103" y="256"/>
                        <a:pt x="3118" y="292"/>
                        <a:pt x="3074" y="288"/>
                      </a:cubicBezTo>
                      <a:cubicBezTo>
                        <a:pt x="3031" y="283"/>
                        <a:pt x="2948" y="234"/>
                        <a:pt x="2886" y="241"/>
                      </a:cubicBezTo>
                      <a:cubicBezTo>
                        <a:pt x="2824" y="248"/>
                        <a:pt x="2760" y="333"/>
                        <a:pt x="2698" y="333"/>
                      </a:cubicBezTo>
                      <a:cubicBezTo>
                        <a:pt x="2636" y="333"/>
                        <a:pt x="2560" y="248"/>
                        <a:pt x="2513" y="241"/>
                      </a:cubicBezTo>
                      <a:cubicBezTo>
                        <a:pt x="2465" y="234"/>
                        <a:pt x="2449" y="288"/>
                        <a:pt x="2418" y="288"/>
                      </a:cubicBezTo>
                      <a:cubicBezTo>
                        <a:pt x="2387" y="288"/>
                        <a:pt x="2356" y="241"/>
                        <a:pt x="2325" y="241"/>
                      </a:cubicBezTo>
                      <a:cubicBezTo>
                        <a:pt x="2294" y="241"/>
                        <a:pt x="2279" y="288"/>
                        <a:pt x="2232" y="288"/>
                      </a:cubicBezTo>
                      <a:cubicBezTo>
                        <a:pt x="2184" y="288"/>
                        <a:pt x="2137" y="241"/>
                        <a:pt x="2044" y="241"/>
                      </a:cubicBezTo>
                      <a:cubicBezTo>
                        <a:pt x="1963" y="242"/>
                        <a:pt x="1825" y="292"/>
                        <a:pt x="1746" y="292"/>
                      </a:cubicBezTo>
                      <a:cubicBezTo>
                        <a:pt x="1668" y="292"/>
                        <a:pt x="1666" y="242"/>
                        <a:pt x="1575" y="241"/>
                      </a:cubicBezTo>
                      <a:cubicBezTo>
                        <a:pt x="1484" y="240"/>
                        <a:pt x="1280" y="288"/>
                        <a:pt x="1201" y="288"/>
                      </a:cubicBezTo>
                      <a:cubicBezTo>
                        <a:pt x="1123" y="288"/>
                        <a:pt x="1154" y="241"/>
                        <a:pt x="1106" y="241"/>
                      </a:cubicBezTo>
                      <a:cubicBezTo>
                        <a:pt x="1059" y="241"/>
                        <a:pt x="980" y="288"/>
                        <a:pt x="918" y="288"/>
                      </a:cubicBezTo>
                      <a:cubicBezTo>
                        <a:pt x="856" y="288"/>
                        <a:pt x="784" y="238"/>
                        <a:pt x="732" y="241"/>
                      </a:cubicBezTo>
                      <a:cubicBezTo>
                        <a:pt x="732" y="241"/>
                        <a:pt x="668" y="300"/>
                        <a:pt x="606" y="308"/>
                      </a:cubicBezTo>
                      <a:cubicBezTo>
                        <a:pt x="563" y="310"/>
                        <a:pt x="517" y="256"/>
                        <a:pt x="474" y="251"/>
                      </a:cubicBezTo>
                      <a:cubicBezTo>
                        <a:pt x="431" y="246"/>
                        <a:pt x="408" y="272"/>
                        <a:pt x="342" y="279"/>
                      </a:cubicBezTo>
                      <a:cubicBezTo>
                        <a:pt x="276" y="286"/>
                        <a:pt x="52" y="441"/>
                        <a:pt x="0" y="430"/>
                      </a:cubicBezTo>
                      <a:lnTo>
                        <a:pt x="9" y="220"/>
                      </a:lnTo>
                      <a:lnTo>
                        <a:pt x="28" y="0"/>
                      </a:lnTo>
                      <a:lnTo>
                        <a:pt x="3328" y="75"/>
                      </a:lnTo>
                      <a:cubicBezTo>
                        <a:pt x="3979" y="131"/>
                        <a:pt x="3808" y="279"/>
                        <a:pt x="3934" y="333"/>
                      </a:cubicBezTo>
                      <a:close/>
                    </a:path>
                  </a:pathLst>
                </a:custGeom>
                <a:solidFill>
                  <a:srgbClr val="FFCC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33" name="Freeform 144"/>
                <p:cNvSpPr/>
                <p:nvPr/>
              </p:nvSpPr>
              <p:spPr>
                <a:xfrm>
                  <a:off x="1791" y="1207"/>
                  <a:ext cx="3955" cy="354"/>
                </a:xfrm>
                <a:custGeom>
                  <a:avLst/>
                  <a:gdLst>
                    <a:gd name="txL" fmla="*/ 0 w 3955"/>
                    <a:gd name="txT" fmla="*/ 0 h 354"/>
                    <a:gd name="txR" fmla="*/ 3955 w 3955"/>
                    <a:gd name="txB" fmla="*/ 354 h 354"/>
                  </a:gdLst>
                  <a:ahLst/>
                  <a:cxnLst>
                    <a:cxn ang="0">
                      <a:pos x="3915" y="293"/>
                    </a:cxn>
                    <a:cxn ang="0">
                      <a:pos x="3494" y="284"/>
                    </a:cxn>
                    <a:cxn ang="0">
                      <a:pos x="3310" y="321"/>
                    </a:cxn>
                    <a:cxn ang="0">
                      <a:pos x="3106" y="252"/>
                    </a:cxn>
                    <a:cxn ang="0">
                      <a:pos x="3029" y="276"/>
                    </a:cxn>
                    <a:cxn ang="0">
                      <a:pos x="2841" y="230"/>
                    </a:cxn>
                    <a:cxn ang="0">
                      <a:pos x="2653" y="321"/>
                    </a:cxn>
                    <a:cxn ang="0">
                      <a:pos x="2468" y="230"/>
                    </a:cxn>
                    <a:cxn ang="0">
                      <a:pos x="2373" y="276"/>
                    </a:cxn>
                    <a:cxn ang="0">
                      <a:pos x="2280" y="230"/>
                    </a:cxn>
                    <a:cxn ang="0">
                      <a:pos x="2187" y="276"/>
                    </a:cxn>
                    <a:cxn ang="0">
                      <a:pos x="1999" y="230"/>
                    </a:cxn>
                    <a:cxn ang="0">
                      <a:pos x="1701" y="280"/>
                    </a:cxn>
                    <a:cxn ang="0">
                      <a:pos x="1530" y="230"/>
                    </a:cxn>
                    <a:cxn ang="0">
                      <a:pos x="1156" y="276"/>
                    </a:cxn>
                    <a:cxn ang="0">
                      <a:pos x="1061" y="230"/>
                    </a:cxn>
                    <a:cxn ang="0">
                      <a:pos x="873" y="276"/>
                    </a:cxn>
                    <a:cxn ang="0">
                      <a:pos x="687" y="230"/>
                    </a:cxn>
                    <a:cxn ang="0">
                      <a:pos x="561" y="296"/>
                    </a:cxn>
                    <a:cxn ang="0">
                      <a:pos x="429" y="240"/>
                    </a:cxn>
                    <a:cxn ang="0">
                      <a:pos x="297" y="268"/>
                    </a:cxn>
                    <a:cxn ang="0">
                      <a:pos x="0" y="344"/>
                    </a:cxn>
                    <a:cxn ang="0">
                      <a:pos x="18" y="210"/>
                    </a:cxn>
                    <a:cxn ang="0">
                      <a:pos x="63" y="0"/>
                    </a:cxn>
                    <a:cxn ang="0">
                      <a:pos x="3291" y="23"/>
                    </a:cxn>
                    <a:cxn ang="0">
                      <a:pos x="3915" y="293"/>
                    </a:cxn>
                  </a:cxnLst>
                  <a:rect l="txL" t="txT" r="txR" b="txB"/>
                  <a:pathLst>
                    <a:path w="3955" h="354">
                      <a:moveTo>
                        <a:pt x="3915" y="293"/>
                      </a:moveTo>
                      <a:cubicBezTo>
                        <a:pt x="3955" y="331"/>
                        <a:pt x="3558" y="286"/>
                        <a:pt x="3494" y="284"/>
                      </a:cubicBezTo>
                      <a:cubicBezTo>
                        <a:pt x="3430" y="282"/>
                        <a:pt x="3374" y="326"/>
                        <a:pt x="3310" y="321"/>
                      </a:cubicBezTo>
                      <a:cubicBezTo>
                        <a:pt x="3246" y="316"/>
                        <a:pt x="3153" y="259"/>
                        <a:pt x="3106" y="252"/>
                      </a:cubicBezTo>
                      <a:cubicBezTo>
                        <a:pt x="3058" y="245"/>
                        <a:pt x="3073" y="280"/>
                        <a:pt x="3029" y="276"/>
                      </a:cubicBezTo>
                      <a:cubicBezTo>
                        <a:pt x="2986" y="272"/>
                        <a:pt x="2903" y="223"/>
                        <a:pt x="2841" y="230"/>
                      </a:cubicBezTo>
                      <a:cubicBezTo>
                        <a:pt x="2779" y="237"/>
                        <a:pt x="2715" y="321"/>
                        <a:pt x="2653" y="321"/>
                      </a:cubicBezTo>
                      <a:cubicBezTo>
                        <a:pt x="2591" y="321"/>
                        <a:pt x="2515" y="237"/>
                        <a:pt x="2468" y="230"/>
                      </a:cubicBezTo>
                      <a:cubicBezTo>
                        <a:pt x="2420" y="223"/>
                        <a:pt x="2404" y="276"/>
                        <a:pt x="2373" y="276"/>
                      </a:cubicBezTo>
                      <a:cubicBezTo>
                        <a:pt x="2342" y="276"/>
                        <a:pt x="2311" y="230"/>
                        <a:pt x="2280" y="230"/>
                      </a:cubicBezTo>
                      <a:cubicBezTo>
                        <a:pt x="2249" y="230"/>
                        <a:pt x="2234" y="276"/>
                        <a:pt x="2187" y="276"/>
                      </a:cubicBezTo>
                      <a:cubicBezTo>
                        <a:pt x="2139" y="276"/>
                        <a:pt x="2092" y="230"/>
                        <a:pt x="1999" y="230"/>
                      </a:cubicBezTo>
                      <a:cubicBezTo>
                        <a:pt x="1918" y="231"/>
                        <a:pt x="1780" y="280"/>
                        <a:pt x="1701" y="280"/>
                      </a:cubicBezTo>
                      <a:cubicBezTo>
                        <a:pt x="1623" y="280"/>
                        <a:pt x="1621" y="231"/>
                        <a:pt x="1530" y="230"/>
                      </a:cubicBezTo>
                      <a:cubicBezTo>
                        <a:pt x="1439" y="229"/>
                        <a:pt x="1235" y="276"/>
                        <a:pt x="1156" y="276"/>
                      </a:cubicBezTo>
                      <a:cubicBezTo>
                        <a:pt x="1078" y="276"/>
                        <a:pt x="1109" y="230"/>
                        <a:pt x="1061" y="230"/>
                      </a:cubicBezTo>
                      <a:cubicBezTo>
                        <a:pt x="1014" y="230"/>
                        <a:pt x="935" y="276"/>
                        <a:pt x="873" y="276"/>
                      </a:cubicBezTo>
                      <a:cubicBezTo>
                        <a:pt x="811" y="276"/>
                        <a:pt x="739" y="227"/>
                        <a:pt x="687" y="230"/>
                      </a:cubicBezTo>
                      <a:cubicBezTo>
                        <a:pt x="687" y="230"/>
                        <a:pt x="623" y="288"/>
                        <a:pt x="561" y="296"/>
                      </a:cubicBezTo>
                      <a:cubicBezTo>
                        <a:pt x="518" y="298"/>
                        <a:pt x="472" y="245"/>
                        <a:pt x="429" y="240"/>
                      </a:cubicBezTo>
                      <a:cubicBezTo>
                        <a:pt x="386" y="235"/>
                        <a:pt x="363" y="261"/>
                        <a:pt x="297" y="268"/>
                      </a:cubicBezTo>
                      <a:cubicBezTo>
                        <a:pt x="231" y="275"/>
                        <a:pt x="48" y="354"/>
                        <a:pt x="0" y="344"/>
                      </a:cubicBezTo>
                      <a:lnTo>
                        <a:pt x="18" y="210"/>
                      </a:lnTo>
                      <a:lnTo>
                        <a:pt x="63" y="0"/>
                      </a:lnTo>
                      <a:lnTo>
                        <a:pt x="3291" y="23"/>
                      </a:lnTo>
                      <a:cubicBezTo>
                        <a:pt x="3933" y="72"/>
                        <a:pt x="3785" y="237"/>
                        <a:pt x="3915" y="29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34" name="Freeform 145"/>
                <p:cNvSpPr/>
                <p:nvPr/>
              </p:nvSpPr>
              <p:spPr>
                <a:xfrm>
                  <a:off x="1837" y="1117"/>
                  <a:ext cx="3861" cy="359"/>
                </a:xfrm>
                <a:custGeom>
                  <a:avLst/>
                  <a:gdLst>
                    <a:gd name="txL" fmla="*/ 0 w 3861"/>
                    <a:gd name="txT" fmla="*/ 0 h 359"/>
                    <a:gd name="txR" fmla="*/ 3861 w 3861"/>
                    <a:gd name="txB" fmla="*/ 359 h 359"/>
                  </a:gdLst>
                  <a:ahLst/>
                  <a:cxnLst>
                    <a:cxn ang="0">
                      <a:pos x="3785" y="293"/>
                    </a:cxn>
                    <a:cxn ang="0">
                      <a:pos x="3433" y="305"/>
                    </a:cxn>
                    <a:cxn ang="0">
                      <a:pos x="3249" y="342"/>
                    </a:cxn>
                    <a:cxn ang="0">
                      <a:pos x="3045" y="272"/>
                    </a:cxn>
                    <a:cxn ang="0">
                      <a:pos x="2968" y="296"/>
                    </a:cxn>
                    <a:cxn ang="0">
                      <a:pos x="2780" y="250"/>
                    </a:cxn>
                    <a:cxn ang="0">
                      <a:pos x="2593" y="342"/>
                    </a:cxn>
                    <a:cxn ang="0">
                      <a:pos x="2407" y="250"/>
                    </a:cxn>
                    <a:cxn ang="0">
                      <a:pos x="2312" y="296"/>
                    </a:cxn>
                    <a:cxn ang="0">
                      <a:pos x="2219" y="250"/>
                    </a:cxn>
                    <a:cxn ang="0">
                      <a:pos x="2126" y="296"/>
                    </a:cxn>
                    <a:cxn ang="0">
                      <a:pos x="1938" y="250"/>
                    </a:cxn>
                    <a:cxn ang="0">
                      <a:pos x="1640" y="301"/>
                    </a:cxn>
                    <a:cxn ang="0">
                      <a:pos x="1469" y="250"/>
                    </a:cxn>
                    <a:cxn ang="0">
                      <a:pos x="1095" y="296"/>
                    </a:cxn>
                    <a:cxn ang="0">
                      <a:pos x="1000" y="250"/>
                    </a:cxn>
                    <a:cxn ang="0">
                      <a:pos x="812" y="296"/>
                    </a:cxn>
                    <a:cxn ang="0">
                      <a:pos x="626" y="250"/>
                    </a:cxn>
                    <a:cxn ang="0">
                      <a:pos x="501" y="317"/>
                    </a:cxn>
                    <a:cxn ang="0">
                      <a:pos x="368" y="260"/>
                    </a:cxn>
                    <a:cxn ang="0">
                      <a:pos x="236" y="288"/>
                    </a:cxn>
                    <a:cxn ang="0">
                      <a:pos x="0" y="311"/>
                    </a:cxn>
                    <a:cxn ang="0">
                      <a:pos x="37" y="0"/>
                    </a:cxn>
                    <a:cxn ang="0">
                      <a:pos x="3179" y="29"/>
                    </a:cxn>
                    <a:cxn ang="0">
                      <a:pos x="3785" y="293"/>
                    </a:cxn>
                  </a:cxnLst>
                  <a:rect l="txL" t="txT" r="txR" b="txB"/>
                  <a:pathLst>
                    <a:path w="3861" h="359">
                      <a:moveTo>
                        <a:pt x="3785" y="293"/>
                      </a:moveTo>
                      <a:cubicBezTo>
                        <a:pt x="3861" y="332"/>
                        <a:pt x="3497" y="307"/>
                        <a:pt x="3433" y="305"/>
                      </a:cubicBezTo>
                      <a:cubicBezTo>
                        <a:pt x="3369" y="303"/>
                        <a:pt x="3313" y="347"/>
                        <a:pt x="3249" y="342"/>
                      </a:cubicBezTo>
                      <a:cubicBezTo>
                        <a:pt x="3185" y="337"/>
                        <a:pt x="3092" y="279"/>
                        <a:pt x="3045" y="272"/>
                      </a:cubicBezTo>
                      <a:cubicBezTo>
                        <a:pt x="2997" y="265"/>
                        <a:pt x="3012" y="301"/>
                        <a:pt x="2968" y="296"/>
                      </a:cubicBezTo>
                      <a:cubicBezTo>
                        <a:pt x="2925" y="292"/>
                        <a:pt x="2842" y="243"/>
                        <a:pt x="2780" y="250"/>
                      </a:cubicBezTo>
                      <a:cubicBezTo>
                        <a:pt x="2719" y="257"/>
                        <a:pt x="2654" y="342"/>
                        <a:pt x="2593" y="342"/>
                      </a:cubicBezTo>
                      <a:cubicBezTo>
                        <a:pt x="2531" y="342"/>
                        <a:pt x="2454" y="257"/>
                        <a:pt x="2407" y="250"/>
                      </a:cubicBezTo>
                      <a:cubicBezTo>
                        <a:pt x="2359" y="243"/>
                        <a:pt x="2343" y="296"/>
                        <a:pt x="2312" y="296"/>
                      </a:cubicBezTo>
                      <a:cubicBezTo>
                        <a:pt x="2281" y="296"/>
                        <a:pt x="2250" y="250"/>
                        <a:pt x="2219" y="250"/>
                      </a:cubicBezTo>
                      <a:cubicBezTo>
                        <a:pt x="2188" y="250"/>
                        <a:pt x="2173" y="296"/>
                        <a:pt x="2126" y="296"/>
                      </a:cubicBezTo>
                      <a:cubicBezTo>
                        <a:pt x="2078" y="296"/>
                        <a:pt x="2031" y="250"/>
                        <a:pt x="1938" y="250"/>
                      </a:cubicBezTo>
                      <a:cubicBezTo>
                        <a:pt x="1857" y="251"/>
                        <a:pt x="1719" y="301"/>
                        <a:pt x="1640" y="301"/>
                      </a:cubicBezTo>
                      <a:cubicBezTo>
                        <a:pt x="1562" y="301"/>
                        <a:pt x="1560" y="251"/>
                        <a:pt x="1469" y="250"/>
                      </a:cubicBezTo>
                      <a:cubicBezTo>
                        <a:pt x="1378" y="249"/>
                        <a:pt x="1174" y="296"/>
                        <a:pt x="1095" y="296"/>
                      </a:cubicBezTo>
                      <a:cubicBezTo>
                        <a:pt x="1017" y="296"/>
                        <a:pt x="1048" y="250"/>
                        <a:pt x="1000" y="250"/>
                      </a:cubicBezTo>
                      <a:cubicBezTo>
                        <a:pt x="953" y="250"/>
                        <a:pt x="874" y="296"/>
                        <a:pt x="812" y="296"/>
                      </a:cubicBezTo>
                      <a:cubicBezTo>
                        <a:pt x="750" y="296"/>
                        <a:pt x="678" y="247"/>
                        <a:pt x="626" y="250"/>
                      </a:cubicBezTo>
                      <a:cubicBezTo>
                        <a:pt x="626" y="250"/>
                        <a:pt x="562" y="309"/>
                        <a:pt x="501" y="317"/>
                      </a:cubicBezTo>
                      <a:cubicBezTo>
                        <a:pt x="457" y="319"/>
                        <a:pt x="412" y="265"/>
                        <a:pt x="368" y="260"/>
                      </a:cubicBezTo>
                      <a:cubicBezTo>
                        <a:pt x="325" y="255"/>
                        <a:pt x="302" y="281"/>
                        <a:pt x="236" y="288"/>
                      </a:cubicBezTo>
                      <a:cubicBezTo>
                        <a:pt x="170" y="295"/>
                        <a:pt x="33" y="359"/>
                        <a:pt x="0" y="311"/>
                      </a:cubicBezTo>
                      <a:lnTo>
                        <a:pt x="37" y="0"/>
                      </a:lnTo>
                      <a:lnTo>
                        <a:pt x="3179" y="29"/>
                      </a:lnTo>
                      <a:cubicBezTo>
                        <a:pt x="3804" y="78"/>
                        <a:pt x="3659" y="238"/>
                        <a:pt x="3785" y="293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35" name="Freeform 146"/>
                <p:cNvSpPr/>
                <p:nvPr/>
              </p:nvSpPr>
              <p:spPr>
                <a:xfrm>
                  <a:off x="1847" y="1094"/>
                  <a:ext cx="3779" cy="339"/>
                </a:xfrm>
                <a:custGeom>
                  <a:avLst/>
                  <a:gdLst>
                    <a:gd name="txL" fmla="*/ 0 w 3779"/>
                    <a:gd name="txT" fmla="*/ 0 h 339"/>
                    <a:gd name="txR" fmla="*/ 3779 w 3779"/>
                    <a:gd name="txB" fmla="*/ 339 h 339"/>
                  </a:gdLst>
                  <a:ahLst/>
                  <a:cxnLst>
                    <a:cxn ang="0">
                      <a:pos x="3703" y="244"/>
                    </a:cxn>
                    <a:cxn ang="0">
                      <a:pos x="3407" y="284"/>
                    </a:cxn>
                    <a:cxn ang="0">
                      <a:pos x="3223" y="321"/>
                    </a:cxn>
                    <a:cxn ang="0">
                      <a:pos x="3018" y="251"/>
                    </a:cxn>
                    <a:cxn ang="0">
                      <a:pos x="2942" y="276"/>
                    </a:cxn>
                    <a:cxn ang="0">
                      <a:pos x="2754" y="229"/>
                    </a:cxn>
                    <a:cxn ang="0">
                      <a:pos x="2566" y="321"/>
                    </a:cxn>
                    <a:cxn ang="0">
                      <a:pos x="2380" y="229"/>
                    </a:cxn>
                    <a:cxn ang="0">
                      <a:pos x="2285" y="276"/>
                    </a:cxn>
                    <a:cxn ang="0">
                      <a:pos x="2192" y="229"/>
                    </a:cxn>
                    <a:cxn ang="0">
                      <a:pos x="2100" y="276"/>
                    </a:cxn>
                    <a:cxn ang="0">
                      <a:pos x="1912" y="229"/>
                    </a:cxn>
                    <a:cxn ang="0">
                      <a:pos x="1614" y="280"/>
                    </a:cxn>
                    <a:cxn ang="0">
                      <a:pos x="1443" y="229"/>
                    </a:cxn>
                    <a:cxn ang="0">
                      <a:pos x="1069" y="276"/>
                    </a:cxn>
                    <a:cxn ang="0">
                      <a:pos x="974" y="229"/>
                    </a:cxn>
                    <a:cxn ang="0">
                      <a:pos x="786" y="276"/>
                    </a:cxn>
                    <a:cxn ang="0">
                      <a:pos x="600" y="229"/>
                    </a:cxn>
                    <a:cxn ang="0">
                      <a:pos x="474" y="296"/>
                    </a:cxn>
                    <a:cxn ang="0">
                      <a:pos x="342" y="239"/>
                    </a:cxn>
                    <a:cxn ang="0">
                      <a:pos x="210" y="268"/>
                    </a:cxn>
                    <a:cxn ang="0">
                      <a:pos x="0" y="293"/>
                    </a:cxn>
                    <a:cxn ang="0">
                      <a:pos x="37" y="0"/>
                    </a:cxn>
                    <a:cxn ang="0">
                      <a:pos x="3157" y="10"/>
                    </a:cxn>
                    <a:cxn ang="0">
                      <a:pos x="3703" y="244"/>
                    </a:cxn>
                  </a:cxnLst>
                  <a:rect l="txL" t="txT" r="txR" b="txB"/>
                  <a:pathLst>
                    <a:path w="3779" h="339">
                      <a:moveTo>
                        <a:pt x="3703" y="244"/>
                      </a:moveTo>
                      <a:cubicBezTo>
                        <a:pt x="3779" y="283"/>
                        <a:pt x="3471" y="286"/>
                        <a:pt x="3407" y="284"/>
                      </a:cubicBezTo>
                      <a:cubicBezTo>
                        <a:pt x="3343" y="282"/>
                        <a:pt x="3287" y="326"/>
                        <a:pt x="3223" y="321"/>
                      </a:cubicBezTo>
                      <a:cubicBezTo>
                        <a:pt x="3159" y="316"/>
                        <a:pt x="3066" y="258"/>
                        <a:pt x="3018" y="251"/>
                      </a:cubicBezTo>
                      <a:cubicBezTo>
                        <a:pt x="2971" y="244"/>
                        <a:pt x="2985" y="280"/>
                        <a:pt x="2942" y="276"/>
                      </a:cubicBezTo>
                      <a:cubicBezTo>
                        <a:pt x="2899" y="272"/>
                        <a:pt x="2816" y="222"/>
                        <a:pt x="2754" y="229"/>
                      </a:cubicBezTo>
                      <a:cubicBezTo>
                        <a:pt x="2692" y="236"/>
                        <a:pt x="2628" y="321"/>
                        <a:pt x="2566" y="321"/>
                      </a:cubicBezTo>
                      <a:cubicBezTo>
                        <a:pt x="2504" y="321"/>
                        <a:pt x="2428" y="236"/>
                        <a:pt x="2380" y="229"/>
                      </a:cubicBezTo>
                      <a:cubicBezTo>
                        <a:pt x="2333" y="222"/>
                        <a:pt x="2316" y="276"/>
                        <a:pt x="2285" y="276"/>
                      </a:cubicBezTo>
                      <a:cubicBezTo>
                        <a:pt x="2254" y="276"/>
                        <a:pt x="2223" y="229"/>
                        <a:pt x="2192" y="229"/>
                      </a:cubicBezTo>
                      <a:cubicBezTo>
                        <a:pt x="2161" y="229"/>
                        <a:pt x="2147" y="276"/>
                        <a:pt x="2100" y="276"/>
                      </a:cubicBezTo>
                      <a:cubicBezTo>
                        <a:pt x="2052" y="276"/>
                        <a:pt x="2005" y="229"/>
                        <a:pt x="1912" y="229"/>
                      </a:cubicBezTo>
                      <a:cubicBezTo>
                        <a:pt x="1831" y="230"/>
                        <a:pt x="1693" y="280"/>
                        <a:pt x="1614" y="280"/>
                      </a:cubicBezTo>
                      <a:cubicBezTo>
                        <a:pt x="1536" y="280"/>
                        <a:pt x="1534" y="230"/>
                        <a:pt x="1443" y="229"/>
                      </a:cubicBezTo>
                      <a:cubicBezTo>
                        <a:pt x="1352" y="228"/>
                        <a:pt x="1148" y="276"/>
                        <a:pt x="1069" y="276"/>
                      </a:cubicBezTo>
                      <a:cubicBezTo>
                        <a:pt x="991" y="276"/>
                        <a:pt x="1022" y="229"/>
                        <a:pt x="974" y="229"/>
                      </a:cubicBezTo>
                      <a:cubicBezTo>
                        <a:pt x="927" y="229"/>
                        <a:pt x="848" y="276"/>
                        <a:pt x="786" y="276"/>
                      </a:cubicBezTo>
                      <a:cubicBezTo>
                        <a:pt x="724" y="276"/>
                        <a:pt x="652" y="226"/>
                        <a:pt x="600" y="229"/>
                      </a:cubicBezTo>
                      <a:cubicBezTo>
                        <a:pt x="600" y="229"/>
                        <a:pt x="536" y="288"/>
                        <a:pt x="474" y="296"/>
                      </a:cubicBezTo>
                      <a:cubicBezTo>
                        <a:pt x="431" y="298"/>
                        <a:pt x="386" y="244"/>
                        <a:pt x="342" y="239"/>
                      </a:cubicBezTo>
                      <a:cubicBezTo>
                        <a:pt x="299" y="234"/>
                        <a:pt x="276" y="260"/>
                        <a:pt x="210" y="268"/>
                      </a:cubicBezTo>
                      <a:cubicBezTo>
                        <a:pt x="144" y="275"/>
                        <a:pt x="32" y="339"/>
                        <a:pt x="0" y="293"/>
                      </a:cubicBezTo>
                      <a:lnTo>
                        <a:pt x="37" y="0"/>
                      </a:lnTo>
                      <a:lnTo>
                        <a:pt x="3157" y="10"/>
                      </a:lnTo>
                      <a:cubicBezTo>
                        <a:pt x="3768" y="51"/>
                        <a:pt x="3589" y="195"/>
                        <a:pt x="3703" y="2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36" name="Freeform 147"/>
                <p:cNvSpPr/>
                <p:nvPr/>
              </p:nvSpPr>
              <p:spPr>
                <a:xfrm>
                  <a:off x="1837" y="935"/>
                  <a:ext cx="3761" cy="360"/>
                </a:xfrm>
                <a:custGeom>
                  <a:avLst/>
                  <a:gdLst>
                    <a:gd name="txL" fmla="*/ 0 w 3761"/>
                    <a:gd name="txT" fmla="*/ 0 h 360"/>
                    <a:gd name="txR" fmla="*/ 3761 w 3761"/>
                    <a:gd name="txB" fmla="*/ 360 h 360"/>
                  </a:gdLst>
                  <a:ahLst/>
                  <a:cxnLst>
                    <a:cxn ang="0">
                      <a:pos x="3635" y="283"/>
                    </a:cxn>
                    <a:cxn ang="0">
                      <a:pos x="3117" y="355"/>
                    </a:cxn>
                    <a:cxn ang="0">
                      <a:pos x="2912" y="285"/>
                    </a:cxn>
                    <a:cxn ang="0">
                      <a:pos x="2836" y="309"/>
                    </a:cxn>
                    <a:cxn ang="0">
                      <a:pos x="2648" y="263"/>
                    </a:cxn>
                    <a:cxn ang="0">
                      <a:pos x="2460" y="355"/>
                    </a:cxn>
                    <a:cxn ang="0">
                      <a:pos x="2274" y="263"/>
                    </a:cxn>
                    <a:cxn ang="0">
                      <a:pos x="2179" y="309"/>
                    </a:cxn>
                    <a:cxn ang="0">
                      <a:pos x="2086" y="263"/>
                    </a:cxn>
                    <a:cxn ang="0">
                      <a:pos x="1993" y="309"/>
                    </a:cxn>
                    <a:cxn ang="0">
                      <a:pos x="1806" y="263"/>
                    </a:cxn>
                    <a:cxn ang="0">
                      <a:pos x="1508" y="314"/>
                    </a:cxn>
                    <a:cxn ang="0">
                      <a:pos x="1337" y="263"/>
                    </a:cxn>
                    <a:cxn ang="0">
                      <a:pos x="963" y="309"/>
                    </a:cxn>
                    <a:cxn ang="0">
                      <a:pos x="868" y="263"/>
                    </a:cxn>
                    <a:cxn ang="0">
                      <a:pos x="680" y="309"/>
                    </a:cxn>
                    <a:cxn ang="0">
                      <a:pos x="494" y="263"/>
                    </a:cxn>
                    <a:cxn ang="0">
                      <a:pos x="368" y="330"/>
                    </a:cxn>
                    <a:cxn ang="0">
                      <a:pos x="236" y="273"/>
                    </a:cxn>
                    <a:cxn ang="0">
                      <a:pos x="0" y="310"/>
                    </a:cxn>
                    <a:cxn ang="0">
                      <a:pos x="37" y="0"/>
                    </a:cxn>
                    <a:cxn ang="0">
                      <a:pos x="2669" y="31"/>
                    </a:cxn>
                    <a:cxn ang="0">
                      <a:pos x="3245" y="43"/>
                    </a:cxn>
                    <a:cxn ang="0">
                      <a:pos x="3635" y="283"/>
                    </a:cxn>
                  </a:cxnLst>
                  <a:rect l="txL" t="txT" r="txR" b="txB"/>
                  <a:pathLst>
                    <a:path w="3761" h="360">
                      <a:moveTo>
                        <a:pt x="3635" y="283"/>
                      </a:moveTo>
                      <a:cubicBezTo>
                        <a:pt x="3761" y="334"/>
                        <a:pt x="3181" y="360"/>
                        <a:pt x="3117" y="355"/>
                      </a:cubicBezTo>
                      <a:cubicBezTo>
                        <a:pt x="3053" y="350"/>
                        <a:pt x="2960" y="292"/>
                        <a:pt x="2912" y="285"/>
                      </a:cubicBezTo>
                      <a:cubicBezTo>
                        <a:pt x="2865" y="278"/>
                        <a:pt x="2879" y="314"/>
                        <a:pt x="2836" y="309"/>
                      </a:cubicBezTo>
                      <a:cubicBezTo>
                        <a:pt x="2793" y="305"/>
                        <a:pt x="2710" y="256"/>
                        <a:pt x="2648" y="263"/>
                      </a:cubicBezTo>
                      <a:cubicBezTo>
                        <a:pt x="2586" y="270"/>
                        <a:pt x="2522" y="355"/>
                        <a:pt x="2460" y="355"/>
                      </a:cubicBezTo>
                      <a:cubicBezTo>
                        <a:pt x="2398" y="355"/>
                        <a:pt x="2322" y="270"/>
                        <a:pt x="2274" y="263"/>
                      </a:cubicBezTo>
                      <a:cubicBezTo>
                        <a:pt x="2227" y="256"/>
                        <a:pt x="2210" y="309"/>
                        <a:pt x="2179" y="309"/>
                      </a:cubicBezTo>
                      <a:cubicBezTo>
                        <a:pt x="2148" y="309"/>
                        <a:pt x="2117" y="263"/>
                        <a:pt x="2086" y="263"/>
                      </a:cubicBezTo>
                      <a:cubicBezTo>
                        <a:pt x="2055" y="263"/>
                        <a:pt x="2041" y="309"/>
                        <a:pt x="1993" y="309"/>
                      </a:cubicBezTo>
                      <a:cubicBezTo>
                        <a:pt x="1946" y="309"/>
                        <a:pt x="1898" y="263"/>
                        <a:pt x="1806" y="263"/>
                      </a:cubicBezTo>
                      <a:cubicBezTo>
                        <a:pt x="1725" y="264"/>
                        <a:pt x="1587" y="314"/>
                        <a:pt x="1508" y="314"/>
                      </a:cubicBezTo>
                      <a:cubicBezTo>
                        <a:pt x="1430" y="314"/>
                        <a:pt x="1428" y="264"/>
                        <a:pt x="1337" y="263"/>
                      </a:cubicBezTo>
                      <a:cubicBezTo>
                        <a:pt x="1246" y="262"/>
                        <a:pt x="1041" y="309"/>
                        <a:pt x="963" y="309"/>
                      </a:cubicBezTo>
                      <a:cubicBezTo>
                        <a:pt x="885" y="309"/>
                        <a:pt x="916" y="263"/>
                        <a:pt x="868" y="263"/>
                      </a:cubicBezTo>
                      <a:cubicBezTo>
                        <a:pt x="821" y="263"/>
                        <a:pt x="742" y="309"/>
                        <a:pt x="680" y="309"/>
                      </a:cubicBezTo>
                      <a:cubicBezTo>
                        <a:pt x="618" y="309"/>
                        <a:pt x="546" y="260"/>
                        <a:pt x="494" y="263"/>
                      </a:cubicBezTo>
                      <a:cubicBezTo>
                        <a:pt x="494" y="263"/>
                        <a:pt x="430" y="322"/>
                        <a:pt x="368" y="330"/>
                      </a:cubicBezTo>
                      <a:cubicBezTo>
                        <a:pt x="325" y="332"/>
                        <a:pt x="285" y="274"/>
                        <a:pt x="236" y="273"/>
                      </a:cubicBezTo>
                      <a:cubicBezTo>
                        <a:pt x="187" y="272"/>
                        <a:pt x="38" y="352"/>
                        <a:pt x="0" y="310"/>
                      </a:cubicBezTo>
                      <a:lnTo>
                        <a:pt x="37" y="0"/>
                      </a:lnTo>
                      <a:lnTo>
                        <a:pt x="2669" y="31"/>
                      </a:lnTo>
                      <a:cubicBezTo>
                        <a:pt x="3204" y="38"/>
                        <a:pt x="3084" y="1"/>
                        <a:pt x="3245" y="43"/>
                      </a:cubicBezTo>
                      <a:cubicBezTo>
                        <a:pt x="3406" y="85"/>
                        <a:pt x="3554" y="233"/>
                        <a:pt x="3635" y="283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37" name="Freeform 148"/>
                <p:cNvSpPr/>
                <p:nvPr/>
              </p:nvSpPr>
              <p:spPr>
                <a:xfrm>
                  <a:off x="1701" y="766"/>
                  <a:ext cx="3787" cy="461"/>
                </a:xfrm>
                <a:custGeom>
                  <a:avLst/>
                  <a:gdLst>
                    <a:gd name="txL" fmla="*/ 0 w 3787"/>
                    <a:gd name="txT" fmla="*/ 0 h 461"/>
                    <a:gd name="txR" fmla="*/ 3787 w 3787"/>
                    <a:gd name="txB" fmla="*/ 461 h 461"/>
                  </a:gdLst>
                  <a:ahLst/>
                  <a:cxnLst>
                    <a:cxn ang="0">
                      <a:pos x="3673" y="353"/>
                    </a:cxn>
                    <a:cxn ang="0">
                      <a:pos x="3196" y="447"/>
                    </a:cxn>
                    <a:cxn ang="0">
                      <a:pos x="2992" y="378"/>
                    </a:cxn>
                    <a:cxn ang="0">
                      <a:pos x="2915" y="402"/>
                    </a:cxn>
                    <a:cxn ang="0">
                      <a:pos x="2727" y="356"/>
                    </a:cxn>
                    <a:cxn ang="0">
                      <a:pos x="2539" y="447"/>
                    </a:cxn>
                    <a:cxn ang="0">
                      <a:pos x="2354" y="356"/>
                    </a:cxn>
                    <a:cxn ang="0">
                      <a:pos x="2259" y="402"/>
                    </a:cxn>
                    <a:cxn ang="0">
                      <a:pos x="2166" y="356"/>
                    </a:cxn>
                    <a:cxn ang="0">
                      <a:pos x="2073" y="402"/>
                    </a:cxn>
                    <a:cxn ang="0">
                      <a:pos x="1885" y="356"/>
                    </a:cxn>
                    <a:cxn ang="0">
                      <a:pos x="1587" y="406"/>
                    </a:cxn>
                    <a:cxn ang="0">
                      <a:pos x="1416" y="356"/>
                    </a:cxn>
                    <a:cxn ang="0">
                      <a:pos x="1042" y="402"/>
                    </a:cxn>
                    <a:cxn ang="0">
                      <a:pos x="947" y="356"/>
                    </a:cxn>
                    <a:cxn ang="0">
                      <a:pos x="759" y="402"/>
                    </a:cxn>
                    <a:cxn ang="0">
                      <a:pos x="573" y="356"/>
                    </a:cxn>
                    <a:cxn ang="0">
                      <a:pos x="447" y="422"/>
                    </a:cxn>
                    <a:cxn ang="0">
                      <a:pos x="315" y="366"/>
                    </a:cxn>
                    <a:cxn ang="0">
                      <a:pos x="205" y="404"/>
                    </a:cxn>
                    <a:cxn ang="0">
                      <a:pos x="232" y="56"/>
                    </a:cxn>
                    <a:cxn ang="0">
                      <a:pos x="466" y="69"/>
                    </a:cxn>
                    <a:cxn ang="0">
                      <a:pos x="3031" y="83"/>
                    </a:cxn>
                    <a:cxn ang="0">
                      <a:pos x="3673" y="353"/>
                    </a:cxn>
                  </a:cxnLst>
                  <a:rect l="txL" t="txT" r="txR" b="txB"/>
                  <a:pathLst>
                    <a:path w="3787" h="461">
                      <a:moveTo>
                        <a:pt x="3673" y="353"/>
                      </a:moveTo>
                      <a:cubicBezTo>
                        <a:pt x="3787" y="461"/>
                        <a:pt x="3260" y="452"/>
                        <a:pt x="3196" y="447"/>
                      </a:cubicBezTo>
                      <a:cubicBezTo>
                        <a:pt x="3132" y="442"/>
                        <a:pt x="3039" y="385"/>
                        <a:pt x="2992" y="378"/>
                      </a:cubicBezTo>
                      <a:cubicBezTo>
                        <a:pt x="2944" y="371"/>
                        <a:pt x="2959" y="406"/>
                        <a:pt x="2915" y="402"/>
                      </a:cubicBezTo>
                      <a:cubicBezTo>
                        <a:pt x="2872" y="398"/>
                        <a:pt x="2789" y="349"/>
                        <a:pt x="2727" y="356"/>
                      </a:cubicBezTo>
                      <a:cubicBezTo>
                        <a:pt x="2665" y="363"/>
                        <a:pt x="2601" y="447"/>
                        <a:pt x="2539" y="447"/>
                      </a:cubicBezTo>
                      <a:cubicBezTo>
                        <a:pt x="2477" y="447"/>
                        <a:pt x="2401" y="363"/>
                        <a:pt x="2354" y="356"/>
                      </a:cubicBezTo>
                      <a:cubicBezTo>
                        <a:pt x="2306" y="349"/>
                        <a:pt x="2289" y="402"/>
                        <a:pt x="2259" y="402"/>
                      </a:cubicBezTo>
                      <a:cubicBezTo>
                        <a:pt x="2228" y="402"/>
                        <a:pt x="2197" y="356"/>
                        <a:pt x="2166" y="356"/>
                      </a:cubicBezTo>
                      <a:cubicBezTo>
                        <a:pt x="2135" y="356"/>
                        <a:pt x="2120" y="402"/>
                        <a:pt x="2073" y="402"/>
                      </a:cubicBezTo>
                      <a:cubicBezTo>
                        <a:pt x="2025" y="402"/>
                        <a:pt x="1978" y="356"/>
                        <a:pt x="1885" y="356"/>
                      </a:cubicBezTo>
                      <a:cubicBezTo>
                        <a:pt x="1804" y="357"/>
                        <a:pt x="1666" y="406"/>
                        <a:pt x="1587" y="406"/>
                      </a:cubicBezTo>
                      <a:cubicBezTo>
                        <a:pt x="1509" y="406"/>
                        <a:pt x="1507" y="357"/>
                        <a:pt x="1416" y="356"/>
                      </a:cubicBezTo>
                      <a:cubicBezTo>
                        <a:pt x="1325" y="355"/>
                        <a:pt x="1120" y="402"/>
                        <a:pt x="1042" y="402"/>
                      </a:cubicBezTo>
                      <a:cubicBezTo>
                        <a:pt x="964" y="402"/>
                        <a:pt x="995" y="356"/>
                        <a:pt x="947" y="356"/>
                      </a:cubicBezTo>
                      <a:cubicBezTo>
                        <a:pt x="899" y="356"/>
                        <a:pt x="821" y="402"/>
                        <a:pt x="759" y="402"/>
                      </a:cubicBezTo>
                      <a:cubicBezTo>
                        <a:pt x="697" y="402"/>
                        <a:pt x="625" y="353"/>
                        <a:pt x="573" y="356"/>
                      </a:cubicBezTo>
                      <a:cubicBezTo>
                        <a:pt x="573" y="356"/>
                        <a:pt x="509" y="414"/>
                        <a:pt x="447" y="422"/>
                      </a:cubicBezTo>
                      <a:cubicBezTo>
                        <a:pt x="404" y="424"/>
                        <a:pt x="358" y="371"/>
                        <a:pt x="315" y="366"/>
                      </a:cubicBezTo>
                      <a:cubicBezTo>
                        <a:pt x="272" y="361"/>
                        <a:pt x="242" y="446"/>
                        <a:pt x="205" y="404"/>
                      </a:cubicBezTo>
                      <a:cubicBezTo>
                        <a:pt x="180" y="373"/>
                        <a:pt x="189" y="112"/>
                        <a:pt x="232" y="56"/>
                      </a:cubicBezTo>
                      <a:cubicBezTo>
                        <a:pt x="275" y="0"/>
                        <a:pt x="0" y="65"/>
                        <a:pt x="466" y="69"/>
                      </a:cubicBezTo>
                      <a:lnTo>
                        <a:pt x="3031" y="83"/>
                      </a:lnTo>
                      <a:cubicBezTo>
                        <a:pt x="3565" y="130"/>
                        <a:pt x="3559" y="245"/>
                        <a:pt x="3673" y="35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38" name="Freeform 149"/>
                <p:cNvSpPr/>
                <p:nvPr/>
              </p:nvSpPr>
              <p:spPr>
                <a:xfrm>
                  <a:off x="1781" y="572"/>
                  <a:ext cx="3595" cy="472"/>
                </a:xfrm>
                <a:custGeom>
                  <a:avLst/>
                  <a:gdLst>
                    <a:gd name="txL" fmla="*/ 0 w 3595"/>
                    <a:gd name="txT" fmla="*/ 0 h 472"/>
                    <a:gd name="txR" fmla="*/ 3595 w 3595"/>
                    <a:gd name="txB" fmla="*/ 472 h 472"/>
                  </a:gdLst>
                  <a:ahLst/>
                  <a:cxnLst>
                    <a:cxn ang="0">
                      <a:pos x="3469" y="412"/>
                    </a:cxn>
                    <a:cxn ang="0">
                      <a:pos x="2841" y="467"/>
                    </a:cxn>
                    <a:cxn ang="0">
                      <a:pos x="2637" y="398"/>
                    </a:cxn>
                    <a:cxn ang="0">
                      <a:pos x="2560" y="422"/>
                    </a:cxn>
                    <a:cxn ang="0">
                      <a:pos x="2372" y="375"/>
                    </a:cxn>
                    <a:cxn ang="0">
                      <a:pos x="2184" y="467"/>
                    </a:cxn>
                    <a:cxn ang="0">
                      <a:pos x="1999" y="375"/>
                    </a:cxn>
                    <a:cxn ang="0">
                      <a:pos x="1904" y="422"/>
                    </a:cxn>
                    <a:cxn ang="0">
                      <a:pos x="1811" y="375"/>
                    </a:cxn>
                    <a:cxn ang="0">
                      <a:pos x="1718" y="422"/>
                    </a:cxn>
                    <a:cxn ang="0">
                      <a:pos x="1530" y="375"/>
                    </a:cxn>
                    <a:cxn ang="0">
                      <a:pos x="1232" y="426"/>
                    </a:cxn>
                    <a:cxn ang="0">
                      <a:pos x="1061" y="375"/>
                    </a:cxn>
                    <a:cxn ang="0">
                      <a:pos x="687" y="422"/>
                    </a:cxn>
                    <a:cxn ang="0">
                      <a:pos x="592" y="375"/>
                    </a:cxn>
                    <a:cxn ang="0">
                      <a:pos x="404" y="422"/>
                    </a:cxn>
                    <a:cxn ang="0">
                      <a:pos x="99" y="432"/>
                    </a:cxn>
                    <a:cxn ang="0">
                      <a:pos x="145" y="58"/>
                    </a:cxn>
                    <a:cxn ang="0">
                      <a:pos x="458" y="81"/>
                    </a:cxn>
                    <a:cxn ang="0">
                      <a:pos x="2893" y="142"/>
                    </a:cxn>
                    <a:cxn ang="0">
                      <a:pos x="3469" y="412"/>
                    </a:cxn>
                  </a:cxnLst>
                  <a:rect l="txL" t="txT" r="txR" b="txB"/>
                  <a:pathLst>
                    <a:path w="3595" h="472">
                      <a:moveTo>
                        <a:pt x="3469" y="412"/>
                      </a:moveTo>
                      <a:cubicBezTo>
                        <a:pt x="3595" y="463"/>
                        <a:pt x="2905" y="472"/>
                        <a:pt x="2841" y="467"/>
                      </a:cubicBezTo>
                      <a:cubicBezTo>
                        <a:pt x="2777" y="462"/>
                        <a:pt x="2684" y="405"/>
                        <a:pt x="2637" y="398"/>
                      </a:cubicBezTo>
                      <a:cubicBezTo>
                        <a:pt x="2589" y="391"/>
                        <a:pt x="2604" y="426"/>
                        <a:pt x="2560" y="422"/>
                      </a:cubicBezTo>
                      <a:cubicBezTo>
                        <a:pt x="2517" y="418"/>
                        <a:pt x="2434" y="368"/>
                        <a:pt x="2372" y="375"/>
                      </a:cubicBezTo>
                      <a:cubicBezTo>
                        <a:pt x="2310" y="383"/>
                        <a:pt x="2246" y="467"/>
                        <a:pt x="2184" y="467"/>
                      </a:cubicBezTo>
                      <a:cubicBezTo>
                        <a:pt x="2123" y="467"/>
                        <a:pt x="2046" y="383"/>
                        <a:pt x="1999" y="375"/>
                      </a:cubicBezTo>
                      <a:cubicBezTo>
                        <a:pt x="1951" y="368"/>
                        <a:pt x="1935" y="422"/>
                        <a:pt x="1904" y="422"/>
                      </a:cubicBezTo>
                      <a:cubicBezTo>
                        <a:pt x="1873" y="422"/>
                        <a:pt x="1842" y="375"/>
                        <a:pt x="1811" y="375"/>
                      </a:cubicBezTo>
                      <a:cubicBezTo>
                        <a:pt x="1780" y="375"/>
                        <a:pt x="1765" y="422"/>
                        <a:pt x="1718" y="422"/>
                      </a:cubicBezTo>
                      <a:cubicBezTo>
                        <a:pt x="1670" y="422"/>
                        <a:pt x="1623" y="375"/>
                        <a:pt x="1530" y="375"/>
                      </a:cubicBezTo>
                      <a:cubicBezTo>
                        <a:pt x="1449" y="376"/>
                        <a:pt x="1311" y="426"/>
                        <a:pt x="1232" y="426"/>
                      </a:cubicBezTo>
                      <a:cubicBezTo>
                        <a:pt x="1154" y="426"/>
                        <a:pt x="1152" y="376"/>
                        <a:pt x="1061" y="375"/>
                      </a:cubicBezTo>
                      <a:cubicBezTo>
                        <a:pt x="970" y="374"/>
                        <a:pt x="766" y="422"/>
                        <a:pt x="687" y="422"/>
                      </a:cubicBezTo>
                      <a:cubicBezTo>
                        <a:pt x="609" y="422"/>
                        <a:pt x="640" y="375"/>
                        <a:pt x="592" y="375"/>
                      </a:cubicBezTo>
                      <a:cubicBezTo>
                        <a:pt x="545" y="375"/>
                        <a:pt x="466" y="422"/>
                        <a:pt x="404" y="422"/>
                      </a:cubicBezTo>
                      <a:cubicBezTo>
                        <a:pt x="342" y="422"/>
                        <a:pt x="133" y="464"/>
                        <a:pt x="99" y="432"/>
                      </a:cubicBezTo>
                      <a:cubicBezTo>
                        <a:pt x="56" y="371"/>
                        <a:pt x="85" y="116"/>
                        <a:pt x="145" y="58"/>
                      </a:cubicBezTo>
                      <a:cubicBezTo>
                        <a:pt x="205" y="0"/>
                        <a:pt x="0" y="67"/>
                        <a:pt x="458" y="81"/>
                      </a:cubicBezTo>
                      <a:lnTo>
                        <a:pt x="2893" y="142"/>
                      </a:lnTo>
                      <a:cubicBezTo>
                        <a:pt x="3395" y="197"/>
                        <a:pt x="3349" y="356"/>
                        <a:pt x="3469" y="412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39" name="Freeform 150"/>
                <p:cNvSpPr/>
                <p:nvPr/>
              </p:nvSpPr>
              <p:spPr>
                <a:xfrm>
                  <a:off x="1731" y="537"/>
                  <a:ext cx="3508" cy="435"/>
                </a:xfrm>
                <a:custGeom>
                  <a:avLst/>
                  <a:gdLst>
                    <a:gd name="txL" fmla="*/ 0 w 3508"/>
                    <a:gd name="txT" fmla="*/ 0 h 435"/>
                    <a:gd name="txR" fmla="*/ 3508 w 3508"/>
                    <a:gd name="txB" fmla="*/ 435 h 435"/>
                  </a:gdLst>
                  <a:ahLst/>
                  <a:cxnLst>
                    <a:cxn ang="0">
                      <a:pos x="3417" y="351"/>
                    </a:cxn>
                    <a:cxn ang="0">
                      <a:pos x="2787" y="366"/>
                    </a:cxn>
                    <a:cxn ang="0">
                      <a:pos x="2710" y="390"/>
                    </a:cxn>
                    <a:cxn ang="0">
                      <a:pos x="2522" y="344"/>
                    </a:cxn>
                    <a:cxn ang="0">
                      <a:pos x="2335" y="435"/>
                    </a:cxn>
                    <a:cxn ang="0">
                      <a:pos x="2149" y="344"/>
                    </a:cxn>
                    <a:cxn ang="0">
                      <a:pos x="2054" y="390"/>
                    </a:cxn>
                    <a:cxn ang="0">
                      <a:pos x="1961" y="344"/>
                    </a:cxn>
                    <a:cxn ang="0">
                      <a:pos x="1868" y="390"/>
                    </a:cxn>
                    <a:cxn ang="0">
                      <a:pos x="1680" y="344"/>
                    </a:cxn>
                    <a:cxn ang="0">
                      <a:pos x="1383" y="394"/>
                    </a:cxn>
                    <a:cxn ang="0">
                      <a:pos x="1211" y="344"/>
                    </a:cxn>
                    <a:cxn ang="0">
                      <a:pos x="838" y="390"/>
                    </a:cxn>
                    <a:cxn ang="0">
                      <a:pos x="743" y="344"/>
                    </a:cxn>
                    <a:cxn ang="0">
                      <a:pos x="555" y="390"/>
                    </a:cxn>
                    <a:cxn ang="0">
                      <a:pos x="135" y="373"/>
                    </a:cxn>
                    <a:cxn ang="0">
                      <a:pos x="216" y="76"/>
                    </a:cxn>
                    <a:cxn ang="0">
                      <a:pos x="446" y="7"/>
                    </a:cxn>
                    <a:cxn ang="0">
                      <a:pos x="2895" y="117"/>
                    </a:cxn>
                    <a:cxn ang="0">
                      <a:pos x="3417" y="351"/>
                    </a:cxn>
                  </a:cxnLst>
                  <a:rect l="txL" t="txT" r="txR" b="txB"/>
                  <a:pathLst>
                    <a:path w="3508" h="435">
                      <a:moveTo>
                        <a:pt x="3417" y="351"/>
                      </a:moveTo>
                      <a:cubicBezTo>
                        <a:pt x="3508" y="390"/>
                        <a:pt x="2834" y="373"/>
                        <a:pt x="2787" y="366"/>
                      </a:cubicBezTo>
                      <a:cubicBezTo>
                        <a:pt x="2739" y="359"/>
                        <a:pt x="2754" y="394"/>
                        <a:pt x="2710" y="390"/>
                      </a:cubicBezTo>
                      <a:cubicBezTo>
                        <a:pt x="2667" y="386"/>
                        <a:pt x="2584" y="337"/>
                        <a:pt x="2522" y="344"/>
                      </a:cubicBezTo>
                      <a:cubicBezTo>
                        <a:pt x="2461" y="351"/>
                        <a:pt x="2397" y="435"/>
                        <a:pt x="2335" y="435"/>
                      </a:cubicBezTo>
                      <a:cubicBezTo>
                        <a:pt x="2273" y="435"/>
                        <a:pt x="2196" y="351"/>
                        <a:pt x="2149" y="344"/>
                      </a:cubicBezTo>
                      <a:cubicBezTo>
                        <a:pt x="2101" y="337"/>
                        <a:pt x="2085" y="390"/>
                        <a:pt x="2054" y="390"/>
                      </a:cubicBezTo>
                      <a:cubicBezTo>
                        <a:pt x="2023" y="390"/>
                        <a:pt x="1992" y="344"/>
                        <a:pt x="1961" y="344"/>
                      </a:cubicBezTo>
                      <a:cubicBezTo>
                        <a:pt x="1930" y="344"/>
                        <a:pt x="1915" y="390"/>
                        <a:pt x="1868" y="390"/>
                      </a:cubicBezTo>
                      <a:cubicBezTo>
                        <a:pt x="1820" y="390"/>
                        <a:pt x="1773" y="344"/>
                        <a:pt x="1680" y="344"/>
                      </a:cubicBezTo>
                      <a:cubicBezTo>
                        <a:pt x="1600" y="345"/>
                        <a:pt x="1461" y="394"/>
                        <a:pt x="1383" y="394"/>
                      </a:cubicBezTo>
                      <a:cubicBezTo>
                        <a:pt x="1304" y="394"/>
                        <a:pt x="1302" y="345"/>
                        <a:pt x="1211" y="344"/>
                      </a:cubicBezTo>
                      <a:cubicBezTo>
                        <a:pt x="1120" y="343"/>
                        <a:pt x="916" y="390"/>
                        <a:pt x="838" y="390"/>
                      </a:cubicBezTo>
                      <a:cubicBezTo>
                        <a:pt x="759" y="390"/>
                        <a:pt x="790" y="344"/>
                        <a:pt x="743" y="344"/>
                      </a:cubicBezTo>
                      <a:cubicBezTo>
                        <a:pt x="695" y="344"/>
                        <a:pt x="617" y="390"/>
                        <a:pt x="555" y="390"/>
                      </a:cubicBezTo>
                      <a:cubicBezTo>
                        <a:pt x="493" y="390"/>
                        <a:pt x="191" y="405"/>
                        <a:pt x="135" y="373"/>
                      </a:cubicBezTo>
                      <a:cubicBezTo>
                        <a:pt x="79" y="321"/>
                        <a:pt x="164" y="137"/>
                        <a:pt x="216" y="76"/>
                      </a:cubicBezTo>
                      <a:cubicBezTo>
                        <a:pt x="268" y="15"/>
                        <a:pt x="0" y="0"/>
                        <a:pt x="446" y="7"/>
                      </a:cubicBezTo>
                      <a:lnTo>
                        <a:pt x="2895" y="117"/>
                      </a:lnTo>
                      <a:cubicBezTo>
                        <a:pt x="3390" y="174"/>
                        <a:pt x="3308" y="302"/>
                        <a:pt x="3417" y="351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40" name="Freeform 151"/>
                <p:cNvSpPr/>
                <p:nvPr/>
              </p:nvSpPr>
              <p:spPr>
                <a:xfrm>
                  <a:off x="1837" y="409"/>
                  <a:ext cx="3318" cy="460"/>
                </a:xfrm>
                <a:custGeom>
                  <a:avLst/>
                  <a:gdLst>
                    <a:gd name="txL" fmla="*/ 0 w 3318"/>
                    <a:gd name="txT" fmla="*/ 0 h 460"/>
                    <a:gd name="txR" fmla="*/ 3318 w 3318"/>
                    <a:gd name="txB" fmla="*/ 460 h 460"/>
                  </a:gdLst>
                  <a:ahLst/>
                  <a:cxnLst>
                    <a:cxn ang="0">
                      <a:pos x="3227" y="383"/>
                    </a:cxn>
                    <a:cxn ang="0">
                      <a:pos x="2345" y="391"/>
                    </a:cxn>
                    <a:cxn ang="0">
                      <a:pos x="2268" y="415"/>
                    </a:cxn>
                    <a:cxn ang="0">
                      <a:pos x="2080" y="369"/>
                    </a:cxn>
                    <a:cxn ang="0">
                      <a:pos x="1892" y="460"/>
                    </a:cxn>
                    <a:cxn ang="0">
                      <a:pos x="1707" y="369"/>
                    </a:cxn>
                    <a:cxn ang="0">
                      <a:pos x="1612" y="415"/>
                    </a:cxn>
                    <a:cxn ang="0">
                      <a:pos x="1519" y="369"/>
                    </a:cxn>
                    <a:cxn ang="0">
                      <a:pos x="1426" y="415"/>
                    </a:cxn>
                    <a:cxn ang="0">
                      <a:pos x="1238" y="369"/>
                    </a:cxn>
                    <a:cxn ang="0">
                      <a:pos x="941" y="419"/>
                    </a:cxn>
                    <a:cxn ang="0">
                      <a:pos x="769" y="369"/>
                    </a:cxn>
                    <a:cxn ang="0">
                      <a:pos x="395" y="415"/>
                    </a:cxn>
                    <a:cxn ang="0">
                      <a:pos x="300" y="369"/>
                    </a:cxn>
                    <a:cxn ang="0">
                      <a:pos x="35" y="417"/>
                    </a:cxn>
                    <a:cxn ang="0">
                      <a:pos x="136" y="61"/>
                    </a:cxn>
                    <a:cxn ang="0">
                      <a:pos x="492" y="51"/>
                    </a:cxn>
                    <a:cxn ang="0">
                      <a:pos x="2699" y="167"/>
                    </a:cxn>
                    <a:cxn ang="0">
                      <a:pos x="3227" y="383"/>
                    </a:cxn>
                  </a:cxnLst>
                  <a:rect l="txL" t="txT" r="txR" b="txB"/>
                  <a:pathLst>
                    <a:path w="3318" h="460">
                      <a:moveTo>
                        <a:pt x="3227" y="383"/>
                      </a:moveTo>
                      <a:cubicBezTo>
                        <a:pt x="3318" y="422"/>
                        <a:pt x="2392" y="398"/>
                        <a:pt x="2345" y="391"/>
                      </a:cubicBezTo>
                      <a:cubicBezTo>
                        <a:pt x="2297" y="384"/>
                        <a:pt x="2312" y="419"/>
                        <a:pt x="2268" y="415"/>
                      </a:cubicBezTo>
                      <a:cubicBezTo>
                        <a:pt x="2225" y="411"/>
                        <a:pt x="2142" y="362"/>
                        <a:pt x="2080" y="369"/>
                      </a:cubicBezTo>
                      <a:cubicBezTo>
                        <a:pt x="2018" y="376"/>
                        <a:pt x="1954" y="460"/>
                        <a:pt x="1892" y="460"/>
                      </a:cubicBezTo>
                      <a:cubicBezTo>
                        <a:pt x="1831" y="460"/>
                        <a:pt x="1754" y="376"/>
                        <a:pt x="1707" y="369"/>
                      </a:cubicBezTo>
                      <a:cubicBezTo>
                        <a:pt x="1659" y="362"/>
                        <a:pt x="1643" y="415"/>
                        <a:pt x="1612" y="415"/>
                      </a:cubicBezTo>
                      <a:cubicBezTo>
                        <a:pt x="1581" y="415"/>
                        <a:pt x="1550" y="369"/>
                        <a:pt x="1519" y="369"/>
                      </a:cubicBezTo>
                      <a:cubicBezTo>
                        <a:pt x="1488" y="369"/>
                        <a:pt x="1473" y="415"/>
                        <a:pt x="1426" y="415"/>
                      </a:cubicBezTo>
                      <a:cubicBezTo>
                        <a:pt x="1378" y="415"/>
                        <a:pt x="1331" y="369"/>
                        <a:pt x="1238" y="369"/>
                      </a:cubicBezTo>
                      <a:cubicBezTo>
                        <a:pt x="1157" y="370"/>
                        <a:pt x="1019" y="419"/>
                        <a:pt x="941" y="419"/>
                      </a:cubicBezTo>
                      <a:cubicBezTo>
                        <a:pt x="862" y="419"/>
                        <a:pt x="860" y="370"/>
                        <a:pt x="769" y="369"/>
                      </a:cubicBezTo>
                      <a:cubicBezTo>
                        <a:pt x="678" y="368"/>
                        <a:pt x="474" y="415"/>
                        <a:pt x="395" y="415"/>
                      </a:cubicBezTo>
                      <a:cubicBezTo>
                        <a:pt x="317" y="415"/>
                        <a:pt x="348" y="369"/>
                        <a:pt x="300" y="369"/>
                      </a:cubicBezTo>
                      <a:cubicBezTo>
                        <a:pt x="253" y="369"/>
                        <a:pt x="71" y="442"/>
                        <a:pt x="35" y="417"/>
                      </a:cubicBezTo>
                      <a:cubicBezTo>
                        <a:pt x="0" y="392"/>
                        <a:pt x="60" y="122"/>
                        <a:pt x="136" y="61"/>
                      </a:cubicBezTo>
                      <a:cubicBezTo>
                        <a:pt x="212" y="0"/>
                        <a:pt x="65" y="33"/>
                        <a:pt x="492" y="51"/>
                      </a:cubicBezTo>
                      <a:lnTo>
                        <a:pt x="2699" y="167"/>
                      </a:lnTo>
                      <a:cubicBezTo>
                        <a:pt x="3155" y="222"/>
                        <a:pt x="3117" y="338"/>
                        <a:pt x="3227" y="383"/>
                      </a:cubicBez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41" name="Freeform 152"/>
                <p:cNvSpPr/>
                <p:nvPr/>
              </p:nvSpPr>
              <p:spPr>
                <a:xfrm>
                  <a:off x="1791" y="391"/>
                  <a:ext cx="3238" cy="429"/>
                </a:xfrm>
                <a:custGeom>
                  <a:avLst/>
                  <a:gdLst>
                    <a:gd name="txL" fmla="*/ 0 w 3238"/>
                    <a:gd name="txT" fmla="*/ 0 h 429"/>
                    <a:gd name="txR" fmla="*/ 3238 w 3238"/>
                    <a:gd name="txB" fmla="*/ 429 h 429"/>
                  </a:gdLst>
                  <a:ahLst/>
                  <a:cxnLst>
                    <a:cxn ang="0">
                      <a:pos x="3147" y="299"/>
                    </a:cxn>
                    <a:cxn ang="0">
                      <a:pos x="2035" y="313"/>
                    </a:cxn>
                    <a:cxn ang="0">
                      <a:pos x="1958" y="337"/>
                    </a:cxn>
                    <a:cxn ang="0">
                      <a:pos x="1770" y="290"/>
                    </a:cxn>
                    <a:cxn ang="0">
                      <a:pos x="1582" y="382"/>
                    </a:cxn>
                    <a:cxn ang="0">
                      <a:pos x="1396" y="290"/>
                    </a:cxn>
                    <a:cxn ang="0">
                      <a:pos x="1301" y="337"/>
                    </a:cxn>
                    <a:cxn ang="0">
                      <a:pos x="1209" y="290"/>
                    </a:cxn>
                    <a:cxn ang="0">
                      <a:pos x="1116" y="337"/>
                    </a:cxn>
                    <a:cxn ang="0">
                      <a:pos x="928" y="290"/>
                    </a:cxn>
                    <a:cxn ang="0">
                      <a:pos x="630" y="341"/>
                    </a:cxn>
                    <a:cxn ang="0">
                      <a:pos x="459" y="290"/>
                    </a:cxn>
                    <a:cxn ang="0">
                      <a:pos x="85" y="376"/>
                    </a:cxn>
                    <a:cxn ang="0">
                      <a:pos x="158" y="56"/>
                    </a:cxn>
                    <a:cxn ang="0">
                      <a:pos x="323" y="37"/>
                    </a:cxn>
                    <a:cxn ang="0">
                      <a:pos x="890" y="19"/>
                    </a:cxn>
                    <a:cxn ang="0">
                      <a:pos x="2763" y="119"/>
                    </a:cxn>
                    <a:cxn ang="0">
                      <a:pos x="3147" y="299"/>
                    </a:cxn>
                  </a:cxnLst>
                  <a:rect l="txL" t="txT" r="txR" b="txB"/>
                  <a:pathLst>
                    <a:path w="3238" h="429">
                      <a:moveTo>
                        <a:pt x="3147" y="299"/>
                      </a:moveTo>
                      <a:cubicBezTo>
                        <a:pt x="3238" y="338"/>
                        <a:pt x="2082" y="320"/>
                        <a:pt x="2035" y="313"/>
                      </a:cubicBezTo>
                      <a:cubicBezTo>
                        <a:pt x="1987" y="306"/>
                        <a:pt x="2002" y="341"/>
                        <a:pt x="1958" y="337"/>
                      </a:cubicBezTo>
                      <a:cubicBezTo>
                        <a:pt x="1915" y="333"/>
                        <a:pt x="1832" y="283"/>
                        <a:pt x="1770" y="290"/>
                      </a:cubicBezTo>
                      <a:cubicBezTo>
                        <a:pt x="1708" y="298"/>
                        <a:pt x="1644" y="382"/>
                        <a:pt x="1582" y="382"/>
                      </a:cubicBezTo>
                      <a:cubicBezTo>
                        <a:pt x="1520" y="382"/>
                        <a:pt x="1444" y="298"/>
                        <a:pt x="1396" y="290"/>
                      </a:cubicBezTo>
                      <a:cubicBezTo>
                        <a:pt x="1349" y="283"/>
                        <a:pt x="1332" y="337"/>
                        <a:pt x="1301" y="337"/>
                      </a:cubicBezTo>
                      <a:cubicBezTo>
                        <a:pt x="1270" y="337"/>
                        <a:pt x="1239" y="290"/>
                        <a:pt x="1209" y="290"/>
                      </a:cubicBezTo>
                      <a:cubicBezTo>
                        <a:pt x="1178" y="290"/>
                        <a:pt x="1163" y="337"/>
                        <a:pt x="1116" y="337"/>
                      </a:cubicBezTo>
                      <a:cubicBezTo>
                        <a:pt x="1068" y="337"/>
                        <a:pt x="1021" y="290"/>
                        <a:pt x="928" y="290"/>
                      </a:cubicBezTo>
                      <a:cubicBezTo>
                        <a:pt x="847" y="291"/>
                        <a:pt x="709" y="341"/>
                        <a:pt x="630" y="341"/>
                      </a:cubicBezTo>
                      <a:cubicBezTo>
                        <a:pt x="552" y="341"/>
                        <a:pt x="550" y="291"/>
                        <a:pt x="459" y="290"/>
                      </a:cubicBezTo>
                      <a:cubicBezTo>
                        <a:pt x="368" y="289"/>
                        <a:pt x="184" y="429"/>
                        <a:pt x="85" y="376"/>
                      </a:cubicBezTo>
                      <a:cubicBezTo>
                        <a:pt x="0" y="350"/>
                        <a:pt x="118" y="112"/>
                        <a:pt x="158" y="56"/>
                      </a:cubicBezTo>
                      <a:cubicBezTo>
                        <a:pt x="198" y="0"/>
                        <a:pt x="201" y="43"/>
                        <a:pt x="323" y="37"/>
                      </a:cubicBezTo>
                      <a:cubicBezTo>
                        <a:pt x="445" y="31"/>
                        <a:pt x="483" y="5"/>
                        <a:pt x="890" y="19"/>
                      </a:cubicBezTo>
                      <a:lnTo>
                        <a:pt x="2763" y="119"/>
                      </a:lnTo>
                      <a:cubicBezTo>
                        <a:pt x="3139" y="166"/>
                        <a:pt x="3067" y="262"/>
                        <a:pt x="3147" y="299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942" name="Freeform 153"/>
                <p:cNvSpPr/>
                <p:nvPr/>
              </p:nvSpPr>
              <p:spPr>
                <a:xfrm>
                  <a:off x="1853" y="347"/>
                  <a:ext cx="3075" cy="320"/>
                </a:xfrm>
                <a:custGeom>
                  <a:avLst/>
                  <a:gdLst>
                    <a:gd name="txL" fmla="*/ 0 w 3075"/>
                    <a:gd name="txT" fmla="*/ 0 h 320"/>
                    <a:gd name="txR" fmla="*/ 3075 w 3075"/>
                    <a:gd name="txB" fmla="*/ 320 h 320"/>
                  </a:gdLst>
                  <a:ahLst/>
                  <a:cxnLst>
                    <a:cxn ang="0">
                      <a:pos x="2707" y="121"/>
                    </a:cxn>
                    <a:cxn ang="0">
                      <a:pos x="3031" y="295"/>
                    </a:cxn>
                    <a:cxn ang="0">
                      <a:pos x="2444" y="293"/>
                    </a:cxn>
                    <a:cxn ang="0">
                      <a:pos x="2234" y="311"/>
                    </a:cxn>
                    <a:cxn ang="0">
                      <a:pos x="1850" y="211"/>
                    </a:cxn>
                    <a:cxn ang="0">
                      <a:pos x="1594" y="238"/>
                    </a:cxn>
                    <a:cxn ang="0">
                      <a:pos x="1347" y="128"/>
                    </a:cxn>
                    <a:cxn ang="0">
                      <a:pos x="1036" y="220"/>
                    </a:cxn>
                    <a:cxn ang="0">
                      <a:pos x="762" y="138"/>
                    </a:cxn>
                    <a:cxn ang="0">
                      <a:pos x="570" y="229"/>
                    </a:cxn>
                    <a:cxn ang="0">
                      <a:pos x="85" y="174"/>
                    </a:cxn>
                    <a:cxn ang="0">
                      <a:pos x="131" y="0"/>
                    </a:cxn>
                  </a:cxnLst>
                  <a:rect l="txL" t="txT" r="txR" b="txB"/>
                  <a:pathLst>
                    <a:path w="3075" h="320">
                      <a:moveTo>
                        <a:pt x="2707" y="121"/>
                      </a:moveTo>
                      <a:cubicBezTo>
                        <a:pt x="2761" y="148"/>
                        <a:pt x="3075" y="266"/>
                        <a:pt x="3031" y="295"/>
                      </a:cubicBezTo>
                      <a:cubicBezTo>
                        <a:pt x="3070" y="320"/>
                        <a:pt x="2510" y="299"/>
                        <a:pt x="2444" y="293"/>
                      </a:cubicBezTo>
                      <a:cubicBezTo>
                        <a:pt x="2378" y="287"/>
                        <a:pt x="2282" y="315"/>
                        <a:pt x="2234" y="311"/>
                      </a:cubicBezTo>
                      <a:cubicBezTo>
                        <a:pt x="2187" y="307"/>
                        <a:pt x="1881" y="211"/>
                        <a:pt x="1850" y="211"/>
                      </a:cubicBezTo>
                      <a:cubicBezTo>
                        <a:pt x="1819" y="211"/>
                        <a:pt x="1625" y="238"/>
                        <a:pt x="1594" y="238"/>
                      </a:cubicBezTo>
                      <a:cubicBezTo>
                        <a:pt x="1563" y="238"/>
                        <a:pt x="1395" y="128"/>
                        <a:pt x="1347" y="128"/>
                      </a:cubicBezTo>
                      <a:cubicBezTo>
                        <a:pt x="1300" y="128"/>
                        <a:pt x="1129" y="220"/>
                        <a:pt x="1036" y="220"/>
                      </a:cubicBezTo>
                      <a:cubicBezTo>
                        <a:pt x="956" y="220"/>
                        <a:pt x="841" y="138"/>
                        <a:pt x="762" y="138"/>
                      </a:cubicBezTo>
                      <a:cubicBezTo>
                        <a:pt x="684" y="138"/>
                        <a:pt x="661" y="229"/>
                        <a:pt x="570" y="229"/>
                      </a:cubicBezTo>
                      <a:cubicBezTo>
                        <a:pt x="479" y="228"/>
                        <a:pt x="184" y="201"/>
                        <a:pt x="85" y="174"/>
                      </a:cubicBezTo>
                      <a:cubicBezTo>
                        <a:pt x="0" y="161"/>
                        <a:pt x="122" y="36"/>
                        <a:pt x="131" y="0"/>
                      </a:cubicBezTo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00" name="Group 154"/>
            <p:cNvGrpSpPr/>
            <p:nvPr/>
          </p:nvGrpSpPr>
          <p:grpSpPr>
            <a:xfrm>
              <a:off x="2598" y="2056"/>
              <a:ext cx="146" cy="63"/>
              <a:chOff x="-13" y="3165"/>
              <a:chExt cx="947" cy="347"/>
            </a:xfrm>
          </p:grpSpPr>
          <p:grpSp>
            <p:nvGrpSpPr>
              <p:cNvPr id="13810" name="Group 155"/>
              <p:cNvGrpSpPr/>
              <p:nvPr/>
            </p:nvGrpSpPr>
            <p:grpSpPr>
              <a:xfrm>
                <a:off x="790" y="3176"/>
                <a:ext cx="144" cy="301"/>
                <a:chOff x="790" y="3176"/>
                <a:chExt cx="144" cy="301"/>
              </a:xfrm>
            </p:grpSpPr>
            <p:grpSp>
              <p:nvGrpSpPr>
                <p:cNvPr id="13915" name="Group 156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925" name="AutoShape 157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26" name="AutoShape 158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916" name="Group 159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923" name="AutoShape 160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24" name="AutoShape 161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917" name="Group 162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921" name="AutoShape 163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22" name="AutoShape 164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918" name="Group 165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919" name="AutoShape 166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20" name="AutoShape 167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811" name="Group 168"/>
              <p:cNvGrpSpPr/>
              <p:nvPr/>
            </p:nvGrpSpPr>
            <p:grpSpPr>
              <a:xfrm rot="-825647">
                <a:off x="657" y="3167"/>
                <a:ext cx="144" cy="301"/>
                <a:chOff x="790" y="3176"/>
                <a:chExt cx="144" cy="301"/>
              </a:xfrm>
            </p:grpSpPr>
            <p:grpSp>
              <p:nvGrpSpPr>
                <p:cNvPr id="13903" name="Group 169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913" name="AutoShape 170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14" name="AutoShape 171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904" name="Group 172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911" name="AutoShape 173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12" name="AutoShape 174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905" name="Group 175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909" name="AutoShape 176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10" name="AutoShape 177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906" name="Group 178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907" name="AutoShape 179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08" name="AutoShape 180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812" name="Group 181"/>
              <p:cNvGrpSpPr/>
              <p:nvPr/>
            </p:nvGrpSpPr>
            <p:grpSpPr>
              <a:xfrm rot="-825647">
                <a:off x="537" y="3177"/>
                <a:ext cx="144" cy="301"/>
                <a:chOff x="790" y="3176"/>
                <a:chExt cx="144" cy="301"/>
              </a:xfrm>
            </p:grpSpPr>
            <p:grpSp>
              <p:nvGrpSpPr>
                <p:cNvPr id="13891" name="Group 182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901" name="AutoShape 183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02" name="AutoShape 184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92" name="Group 185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899" name="AutoShape 186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900" name="AutoShape 187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93" name="Group 188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897" name="AutoShape 189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98" name="AutoShape 190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94" name="Group 191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895" name="AutoShape 192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96" name="AutoShape 193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813" name="Group 194"/>
              <p:cNvGrpSpPr/>
              <p:nvPr/>
            </p:nvGrpSpPr>
            <p:grpSpPr>
              <a:xfrm>
                <a:off x="427" y="3171"/>
                <a:ext cx="144" cy="301"/>
                <a:chOff x="790" y="3176"/>
                <a:chExt cx="144" cy="301"/>
              </a:xfrm>
            </p:grpSpPr>
            <p:grpSp>
              <p:nvGrpSpPr>
                <p:cNvPr id="13879" name="Group 195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889" name="AutoShape 196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90" name="AutoShape 197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80" name="Group 198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887" name="AutoShape 199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88" name="AutoShape 200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81" name="Group 201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885" name="AutoShape 202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86" name="AutoShape 203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82" name="Group 204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883" name="AutoShape 205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84" name="AutoShape 206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814" name="Group 207"/>
              <p:cNvGrpSpPr/>
              <p:nvPr/>
            </p:nvGrpSpPr>
            <p:grpSpPr>
              <a:xfrm>
                <a:off x="329" y="3181"/>
                <a:ext cx="144" cy="301"/>
                <a:chOff x="790" y="3176"/>
                <a:chExt cx="144" cy="301"/>
              </a:xfrm>
            </p:grpSpPr>
            <p:grpSp>
              <p:nvGrpSpPr>
                <p:cNvPr id="13867" name="Group 208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877" name="AutoShape 209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78" name="AutoShape 210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68" name="Group 211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875" name="AutoShape 212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76" name="AutoShape 213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69" name="Group 214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873" name="AutoShape 215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74" name="AutoShape 216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70" name="Group 217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871" name="AutoShape 218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72" name="AutoShape 219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815" name="Group 220"/>
              <p:cNvGrpSpPr/>
              <p:nvPr/>
            </p:nvGrpSpPr>
            <p:grpSpPr>
              <a:xfrm>
                <a:off x="207" y="3167"/>
                <a:ext cx="144" cy="301"/>
                <a:chOff x="790" y="3176"/>
                <a:chExt cx="144" cy="301"/>
              </a:xfrm>
            </p:grpSpPr>
            <p:grpSp>
              <p:nvGrpSpPr>
                <p:cNvPr id="13855" name="Group 221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865" name="AutoShape 222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66" name="AutoShape 223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56" name="Group 224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863" name="AutoShape 225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64" name="AutoShape 226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57" name="Group 227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861" name="AutoShape 228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62" name="AutoShape 229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58" name="Group 230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859" name="AutoShape 231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60" name="AutoShape 232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816" name="Group 233"/>
              <p:cNvGrpSpPr/>
              <p:nvPr/>
            </p:nvGrpSpPr>
            <p:grpSpPr>
              <a:xfrm>
                <a:off x="-13" y="3211"/>
                <a:ext cx="144" cy="301"/>
                <a:chOff x="790" y="3176"/>
                <a:chExt cx="144" cy="301"/>
              </a:xfrm>
            </p:grpSpPr>
            <p:grpSp>
              <p:nvGrpSpPr>
                <p:cNvPr id="13843" name="Group 234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853" name="AutoShape 235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54" name="AutoShape 236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44" name="Group 237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851" name="AutoShape 238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52" name="AutoShape 239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45" name="Group 240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849" name="AutoShape 241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50" name="AutoShape 242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46" name="Group 243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847" name="AutoShape 244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48" name="AutoShape 245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817" name="Group 246"/>
              <p:cNvGrpSpPr/>
              <p:nvPr/>
            </p:nvGrpSpPr>
            <p:grpSpPr>
              <a:xfrm flipH="1">
                <a:off x="51" y="3203"/>
                <a:ext cx="144" cy="301"/>
                <a:chOff x="790" y="3176"/>
                <a:chExt cx="144" cy="301"/>
              </a:xfrm>
            </p:grpSpPr>
            <p:grpSp>
              <p:nvGrpSpPr>
                <p:cNvPr id="13831" name="Group 247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841" name="AutoShape 248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42" name="AutoShape 249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32" name="Group 250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839" name="AutoShape 251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40" name="AutoShape 252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33" name="Group 253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837" name="AutoShape 254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38" name="AutoShape 255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34" name="Group 256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835" name="AutoShape 257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36" name="AutoShape 258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818" name="Group 259"/>
              <p:cNvGrpSpPr/>
              <p:nvPr/>
            </p:nvGrpSpPr>
            <p:grpSpPr>
              <a:xfrm flipH="1">
                <a:off x="726" y="3165"/>
                <a:ext cx="144" cy="301"/>
                <a:chOff x="790" y="3176"/>
                <a:chExt cx="144" cy="301"/>
              </a:xfrm>
            </p:grpSpPr>
            <p:grpSp>
              <p:nvGrpSpPr>
                <p:cNvPr id="13819" name="Group 260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829" name="AutoShape 261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30" name="AutoShape 262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20" name="Group 263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827" name="AutoShape 264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28" name="AutoShape 265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21" name="Group 266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825" name="AutoShape 267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26" name="AutoShape 268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822" name="Group 269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823" name="AutoShape 270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824" name="AutoShape 271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13401" name="Group 272"/>
            <p:cNvGrpSpPr/>
            <p:nvPr/>
          </p:nvGrpSpPr>
          <p:grpSpPr>
            <a:xfrm>
              <a:off x="2615" y="2064"/>
              <a:ext cx="21" cy="55"/>
              <a:chOff x="790" y="3176"/>
              <a:chExt cx="144" cy="301"/>
            </a:xfrm>
          </p:grpSpPr>
          <p:grpSp>
            <p:nvGrpSpPr>
              <p:cNvPr id="13798" name="Group 273"/>
              <p:cNvGrpSpPr/>
              <p:nvPr/>
            </p:nvGrpSpPr>
            <p:grpSpPr>
              <a:xfrm rot="791255">
                <a:off x="790" y="3189"/>
                <a:ext cx="56" cy="274"/>
                <a:chOff x="248" y="3493"/>
                <a:chExt cx="56" cy="274"/>
              </a:xfrm>
            </p:grpSpPr>
            <p:sp>
              <p:nvSpPr>
                <p:cNvPr id="13808" name="AutoShape 274"/>
                <p:cNvSpPr/>
                <p:nvPr/>
              </p:nvSpPr>
              <p:spPr>
                <a:xfrm rot="223067">
                  <a:off x="248" y="3494"/>
                  <a:ext cx="45" cy="273"/>
                </a:xfrm>
                <a:prstGeom prst="lightningBolt">
                  <a:avLst/>
                </a:prstGeom>
                <a:gradFill rotWithShape="1">
                  <a:gsLst>
                    <a:gs pos="0">
                      <a:srgbClr val="684522"/>
                    </a:gs>
                    <a:gs pos="50000">
                      <a:srgbClr val="FFCC00"/>
                    </a:gs>
                    <a:gs pos="100000">
                      <a:srgbClr val="68452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809" name="AutoShape 275"/>
                <p:cNvSpPr/>
                <p:nvPr/>
              </p:nvSpPr>
              <p:spPr>
                <a:xfrm rot="-479727" flipH="1">
                  <a:off x="259" y="3493"/>
                  <a:ext cx="45" cy="273"/>
                </a:xfrm>
                <a:prstGeom prst="lightningBolt">
                  <a:avLst/>
                </a:prstGeom>
                <a:gradFill rotWithShape="1">
                  <a:gsLst>
                    <a:gs pos="0">
                      <a:srgbClr val="684522"/>
                    </a:gs>
                    <a:gs pos="50000">
                      <a:srgbClr val="FFCC00"/>
                    </a:gs>
                    <a:gs pos="100000">
                      <a:srgbClr val="68452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  <p:grpSp>
            <p:nvGrpSpPr>
              <p:cNvPr id="13799" name="Group 276"/>
              <p:cNvGrpSpPr/>
              <p:nvPr/>
            </p:nvGrpSpPr>
            <p:grpSpPr>
              <a:xfrm rot="-900842">
                <a:off x="804" y="3197"/>
                <a:ext cx="56" cy="274"/>
                <a:chOff x="248" y="3493"/>
                <a:chExt cx="56" cy="274"/>
              </a:xfrm>
            </p:grpSpPr>
            <p:sp>
              <p:nvSpPr>
                <p:cNvPr id="13806" name="AutoShape 277"/>
                <p:cNvSpPr/>
                <p:nvPr/>
              </p:nvSpPr>
              <p:spPr>
                <a:xfrm rot="223067">
                  <a:off x="248" y="3494"/>
                  <a:ext cx="45" cy="273"/>
                </a:xfrm>
                <a:prstGeom prst="lightningBolt">
                  <a:avLst/>
                </a:prstGeom>
                <a:gradFill rotWithShape="1">
                  <a:gsLst>
                    <a:gs pos="0">
                      <a:srgbClr val="684522"/>
                    </a:gs>
                    <a:gs pos="50000">
                      <a:srgbClr val="FFCC00"/>
                    </a:gs>
                    <a:gs pos="100000">
                      <a:srgbClr val="68452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807" name="AutoShape 278"/>
                <p:cNvSpPr/>
                <p:nvPr/>
              </p:nvSpPr>
              <p:spPr>
                <a:xfrm rot="-479727" flipH="1">
                  <a:off x="259" y="3493"/>
                  <a:ext cx="45" cy="273"/>
                </a:xfrm>
                <a:prstGeom prst="lightningBolt">
                  <a:avLst/>
                </a:prstGeom>
                <a:gradFill rotWithShape="1">
                  <a:gsLst>
                    <a:gs pos="0">
                      <a:srgbClr val="684522"/>
                    </a:gs>
                    <a:gs pos="50000">
                      <a:srgbClr val="FFCC00"/>
                    </a:gs>
                    <a:gs pos="100000">
                      <a:srgbClr val="68452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  <p:grpSp>
            <p:nvGrpSpPr>
              <p:cNvPr id="13800" name="Group 279"/>
              <p:cNvGrpSpPr/>
              <p:nvPr/>
            </p:nvGrpSpPr>
            <p:grpSpPr>
              <a:xfrm>
                <a:off x="839" y="3203"/>
                <a:ext cx="56" cy="274"/>
                <a:chOff x="248" y="3493"/>
                <a:chExt cx="56" cy="274"/>
              </a:xfrm>
            </p:grpSpPr>
            <p:sp>
              <p:nvSpPr>
                <p:cNvPr id="13804" name="AutoShape 280"/>
                <p:cNvSpPr/>
                <p:nvPr/>
              </p:nvSpPr>
              <p:spPr>
                <a:xfrm rot="223067">
                  <a:off x="248" y="3494"/>
                  <a:ext cx="45" cy="273"/>
                </a:xfrm>
                <a:prstGeom prst="lightningBolt">
                  <a:avLst/>
                </a:prstGeom>
                <a:gradFill rotWithShape="1">
                  <a:gsLst>
                    <a:gs pos="0">
                      <a:srgbClr val="684522"/>
                    </a:gs>
                    <a:gs pos="50000">
                      <a:srgbClr val="FFCC00"/>
                    </a:gs>
                    <a:gs pos="100000">
                      <a:srgbClr val="68452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805" name="AutoShape 281"/>
                <p:cNvSpPr/>
                <p:nvPr/>
              </p:nvSpPr>
              <p:spPr>
                <a:xfrm rot="-479727" flipH="1">
                  <a:off x="259" y="3493"/>
                  <a:ext cx="45" cy="273"/>
                </a:xfrm>
                <a:prstGeom prst="lightningBolt">
                  <a:avLst/>
                </a:prstGeom>
                <a:gradFill rotWithShape="1">
                  <a:gsLst>
                    <a:gs pos="0">
                      <a:srgbClr val="684522"/>
                    </a:gs>
                    <a:gs pos="50000">
                      <a:srgbClr val="FFCC00"/>
                    </a:gs>
                    <a:gs pos="100000">
                      <a:srgbClr val="68452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  <p:grpSp>
            <p:nvGrpSpPr>
              <p:cNvPr id="13801" name="Group 282"/>
              <p:cNvGrpSpPr/>
              <p:nvPr/>
            </p:nvGrpSpPr>
            <p:grpSpPr>
              <a:xfrm rot="724702">
                <a:off x="878" y="3176"/>
                <a:ext cx="56" cy="274"/>
                <a:chOff x="248" y="3493"/>
                <a:chExt cx="56" cy="274"/>
              </a:xfrm>
            </p:grpSpPr>
            <p:sp>
              <p:nvSpPr>
                <p:cNvPr id="13802" name="AutoShape 283"/>
                <p:cNvSpPr/>
                <p:nvPr/>
              </p:nvSpPr>
              <p:spPr>
                <a:xfrm rot="223067">
                  <a:off x="248" y="3494"/>
                  <a:ext cx="45" cy="273"/>
                </a:xfrm>
                <a:prstGeom prst="lightningBolt">
                  <a:avLst/>
                </a:prstGeom>
                <a:gradFill rotWithShape="1">
                  <a:gsLst>
                    <a:gs pos="0">
                      <a:srgbClr val="684522"/>
                    </a:gs>
                    <a:gs pos="50000">
                      <a:srgbClr val="FFCC00"/>
                    </a:gs>
                    <a:gs pos="100000">
                      <a:srgbClr val="68452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803" name="AutoShape 284"/>
                <p:cNvSpPr/>
                <p:nvPr/>
              </p:nvSpPr>
              <p:spPr>
                <a:xfrm rot="-479727" flipH="1">
                  <a:off x="259" y="3493"/>
                  <a:ext cx="45" cy="273"/>
                </a:xfrm>
                <a:prstGeom prst="lightningBolt">
                  <a:avLst/>
                </a:prstGeom>
                <a:gradFill rotWithShape="1">
                  <a:gsLst>
                    <a:gs pos="0">
                      <a:srgbClr val="684522"/>
                    </a:gs>
                    <a:gs pos="50000">
                      <a:srgbClr val="FFCC00"/>
                    </a:gs>
                    <a:gs pos="100000">
                      <a:srgbClr val="68452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</p:grpSp>
        <p:grpSp>
          <p:nvGrpSpPr>
            <p:cNvPr id="13402" name="Group 285"/>
            <p:cNvGrpSpPr/>
            <p:nvPr/>
          </p:nvGrpSpPr>
          <p:grpSpPr>
            <a:xfrm rot="-904794">
              <a:off x="2730" y="1963"/>
              <a:ext cx="79" cy="156"/>
              <a:chOff x="884" y="255"/>
              <a:chExt cx="1361" cy="3936"/>
            </a:xfrm>
          </p:grpSpPr>
          <p:grpSp>
            <p:nvGrpSpPr>
              <p:cNvPr id="13776" name="Group 286"/>
              <p:cNvGrpSpPr/>
              <p:nvPr/>
            </p:nvGrpSpPr>
            <p:grpSpPr>
              <a:xfrm rot="345005">
                <a:off x="982" y="2115"/>
                <a:ext cx="553" cy="1015"/>
                <a:chOff x="555" y="1888"/>
                <a:chExt cx="1881" cy="2012"/>
              </a:xfrm>
            </p:grpSpPr>
            <p:sp>
              <p:nvSpPr>
                <p:cNvPr id="13794" name="Freeform 287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95" name="Freeform 288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96" name="Freeform 289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97" name="Freeform 290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77" name="Group 291"/>
              <p:cNvGrpSpPr/>
              <p:nvPr/>
            </p:nvGrpSpPr>
            <p:grpSpPr>
              <a:xfrm>
                <a:off x="1315" y="255"/>
                <a:ext cx="378" cy="3936"/>
                <a:chOff x="2335" y="-52"/>
                <a:chExt cx="2518" cy="4389"/>
              </a:xfrm>
            </p:grpSpPr>
            <p:sp>
              <p:nvSpPr>
                <p:cNvPr id="13789" name="Freeform 292"/>
                <p:cNvSpPr/>
                <p:nvPr/>
              </p:nvSpPr>
              <p:spPr>
                <a:xfrm>
                  <a:off x="2335" y="-52"/>
                  <a:ext cx="2495" cy="4389"/>
                </a:xfrm>
                <a:custGeom>
                  <a:avLst/>
                  <a:gdLst>
                    <a:gd name="txL" fmla="*/ 0 w 1999"/>
                    <a:gd name="txT" fmla="*/ 0 h 4389"/>
                    <a:gd name="txR" fmla="*/ 1999 w 1999"/>
                    <a:gd name="txB" fmla="*/ 4389 h 4389"/>
                  </a:gdLst>
                  <a:ahLst/>
                  <a:cxnLst>
                    <a:cxn ang="0">
                      <a:pos x="3747" y="4389"/>
                    </a:cxn>
                    <a:cxn ang="0">
                      <a:pos x="4623" y="2596"/>
                    </a:cxn>
                    <a:cxn ang="0">
                      <a:pos x="4056" y="1576"/>
                    </a:cxn>
                    <a:cxn ang="0">
                      <a:pos x="1" y="488"/>
                    </a:cxn>
                    <a:cxn ang="0">
                      <a:pos x="4011" y="987"/>
                    </a:cxn>
                    <a:cxn ang="0">
                      <a:pos x="3474" y="80"/>
                    </a:cxn>
                    <a:cxn ang="0">
                      <a:pos x="5539" y="664"/>
                    </a:cxn>
                    <a:cxn ang="0">
                      <a:pos x="7212" y="80"/>
                    </a:cxn>
                    <a:cxn ang="0">
                      <a:pos x="6957" y="1144"/>
                    </a:cxn>
                    <a:cxn ang="0">
                      <a:pos x="11227" y="125"/>
                    </a:cxn>
                    <a:cxn ang="0">
                      <a:pos x="8288" y="1305"/>
                    </a:cxn>
                    <a:cxn ang="0">
                      <a:pos x="9851" y="1072"/>
                    </a:cxn>
                    <a:cxn ang="0">
                      <a:pos x="11765" y="897"/>
                    </a:cxn>
                    <a:cxn ang="0">
                      <a:pos x="9780" y="1600"/>
                    </a:cxn>
                    <a:cxn ang="0">
                      <a:pos x="9889" y="4389"/>
                    </a:cxn>
                    <a:cxn ang="0">
                      <a:pos x="3747" y="4389"/>
                    </a:cxn>
                  </a:cxnLst>
                  <a:rect l="txL" t="txT" r="txR" b="txB"/>
                  <a:pathLst>
                    <a:path w="1999" h="4389">
                      <a:moveTo>
                        <a:pt x="636" y="4389"/>
                      </a:moveTo>
                      <a:cubicBezTo>
                        <a:pt x="487" y="4090"/>
                        <a:pt x="776" y="3065"/>
                        <a:pt x="785" y="2596"/>
                      </a:cubicBezTo>
                      <a:cubicBezTo>
                        <a:pt x="794" y="2127"/>
                        <a:pt x="810" y="1924"/>
                        <a:pt x="689" y="1576"/>
                      </a:cubicBezTo>
                      <a:cubicBezTo>
                        <a:pt x="568" y="1228"/>
                        <a:pt x="14" y="582"/>
                        <a:pt x="1" y="488"/>
                      </a:cubicBezTo>
                      <a:cubicBezTo>
                        <a:pt x="0" y="390"/>
                        <a:pt x="583" y="1055"/>
                        <a:pt x="681" y="987"/>
                      </a:cubicBezTo>
                      <a:cubicBezTo>
                        <a:pt x="779" y="919"/>
                        <a:pt x="547" y="134"/>
                        <a:pt x="590" y="80"/>
                      </a:cubicBezTo>
                      <a:cubicBezTo>
                        <a:pt x="633" y="26"/>
                        <a:pt x="835" y="664"/>
                        <a:pt x="941" y="664"/>
                      </a:cubicBezTo>
                      <a:cubicBezTo>
                        <a:pt x="1047" y="664"/>
                        <a:pt x="1185" y="0"/>
                        <a:pt x="1225" y="80"/>
                      </a:cubicBezTo>
                      <a:cubicBezTo>
                        <a:pt x="1265" y="160"/>
                        <a:pt x="1068" y="1137"/>
                        <a:pt x="1181" y="1144"/>
                      </a:cubicBezTo>
                      <a:cubicBezTo>
                        <a:pt x="1294" y="1151"/>
                        <a:pt x="1868" y="98"/>
                        <a:pt x="1906" y="125"/>
                      </a:cubicBezTo>
                      <a:cubicBezTo>
                        <a:pt x="1906" y="125"/>
                        <a:pt x="1397" y="1180"/>
                        <a:pt x="1407" y="1305"/>
                      </a:cubicBezTo>
                      <a:cubicBezTo>
                        <a:pt x="1417" y="1430"/>
                        <a:pt x="1575" y="1140"/>
                        <a:pt x="1673" y="1072"/>
                      </a:cubicBezTo>
                      <a:cubicBezTo>
                        <a:pt x="1771" y="1004"/>
                        <a:pt x="1999" y="809"/>
                        <a:pt x="1997" y="897"/>
                      </a:cubicBezTo>
                      <a:cubicBezTo>
                        <a:pt x="1995" y="985"/>
                        <a:pt x="1685" y="1336"/>
                        <a:pt x="1661" y="1600"/>
                      </a:cubicBezTo>
                      <a:cubicBezTo>
                        <a:pt x="1637" y="1864"/>
                        <a:pt x="1845" y="3921"/>
                        <a:pt x="1679" y="4389"/>
                      </a:cubicBezTo>
                      <a:lnTo>
                        <a:pt x="636" y="438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90" name="Freeform 293"/>
                <p:cNvSpPr/>
                <p:nvPr/>
              </p:nvSpPr>
              <p:spPr>
                <a:xfrm>
                  <a:off x="2456" y="496"/>
                  <a:ext cx="806" cy="567"/>
                </a:xfrm>
                <a:custGeom>
                  <a:avLst/>
                  <a:gdLst>
                    <a:gd name="txL" fmla="*/ 0 w 806"/>
                    <a:gd name="txT" fmla="*/ 0 h 567"/>
                    <a:gd name="txR" fmla="*/ 806 w 806"/>
                    <a:gd name="txB" fmla="*/ 567 h 567"/>
                  </a:gdLst>
                  <a:ahLst/>
                  <a:cxnLst>
                    <a:cxn ang="0">
                      <a:pos x="734" y="567"/>
                    </a:cxn>
                    <a:cxn ang="0">
                      <a:pos x="461" y="431"/>
                    </a:cxn>
                    <a:cxn ang="0">
                      <a:pos x="0" y="0"/>
                    </a:cxn>
                    <a:cxn ang="0">
                      <a:pos x="652" y="436"/>
                    </a:cxn>
                    <a:cxn ang="0">
                      <a:pos x="792" y="432"/>
                    </a:cxn>
                    <a:cxn ang="0">
                      <a:pos x="734" y="567"/>
                    </a:cxn>
                  </a:cxnLst>
                  <a:rect l="txL" t="txT" r="txR" b="txB"/>
                  <a:pathLst>
                    <a:path w="806" h="567">
                      <a:moveTo>
                        <a:pt x="734" y="567"/>
                      </a:moveTo>
                      <a:cubicBezTo>
                        <a:pt x="679" y="567"/>
                        <a:pt x="583" y="525"/>
                        <a:pt x="461" y="431"/>
                      </a:cubicBezTo>
                      <a:lnTo>
                        <a:pt x="0" y="0"/>
                      </a:lnTo>
                      <a:cubicBezTo>
                        <a:pt x="32" y="1"/>
                        <a:pt x="592" y="412"/>
                        <a:pt x="652" y="436"/>
                      </a:cubicBezTo>
                      <a:cubicBezTo>
                        <a:pt x="784" y="508"/>
                        <a:pt x="752" y="308"/>
                        <a:pt x="792" y="432"/>
                      </a:cubicBezTo>
                      <a:cubicBezTo>
                        <a:pt x="806" y="454"/>
                        <a:pt x="789" y="567"/>
                        <a:pt x="734" y="56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91" name="Freeform 294"/>
                <p:cNvSpPr/>
                <p:nvPr/>
              </p:nvSpPr>
              <p:spPr>
                <a:xfrm>
                  <a:off x="3128" y="73"/>
                  <a:ext cx="705" cy="711"/>
                </a:xfrm>
                <a:custGeom>
                  <a:avLst/>
                  <a:gdLst>
                    <a:gd name="txL" fmla="*/ 0 w 705"/>
                    <a:gd name="txT" fmla="*/ 0 h 711"/>
                    <a:gd name="txR" fmla="*/ 705 w 705"/>
                    <a:gd name="txB" fmla="*/ 711 h 711"/>
                  </a:gdLst>
                  <a:ahLst/>
                  <a:cxnLst>
                    <a:cxn ang="0">
                      <a:pos x="0" y="3"/>
                    </a:cxn>
                    <a:cxn ang="0">
                      <a:pos x="206" y="545"/>
                    </a:cxn>
                    <a:cxn ang="0">
                      <a:pos x="342" y="681"/>
                    </a:cxn>
                    <a:cxn ang="0">
                      <a:pos x="387" y="681"/>
                    </a:cxn>
                    <a:cxn ang="0">
                      <a:pos x="523" y="499"/>
                    </a:cxn>
                    <a:cxn ang="0">
                      <a:pos x="705" y="0"/>
                    </a:cxn>
                    <a:cxn ang="0">
                      <a:pos x="659" y="46"/>
                    </a:cxn>
                    <a:cxn ang="0">
                      <a:pos x="478" y="454"/>
                    </a:cxn>
                    <a:cxn ang="0">
                      <a:pos x="387" y="545"/>
                    </a:cxn>
                    <a:cxn ang="0">
                      <a:pos x="304" y="503"/>
                    </a:cxn>
                    <a:cxn ang="0">
                      <a:pos x="206" y="363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705" h="711">
                      <a:moveTo>
                        <a:pt x="0" y="3"/>
                      </a:moveTo>
                      <a:cubicBezTo>
                        <a:pt x="0" y="33"/>
                        <a:pt x="149" y="432"/>
                        <a:pt x="206" y="545"/>
                      </a:cubicBezTo>
                      <a:cubicBezTo>
                        <a:pt x="263" y="658"/>
                        <a:pt x="312" y="658"/>
                        <a:pt x="342" y="681"/>
                      </a:cubicBezTo>
                      <a:cubicBezTo>
                        <a:pt x="372" y="704"/>
                        <a:pt x="357" y="711"/>
                        <a:pt x="387" y="681"/>
                      </a:cubicBezTo>
                      <a:cubicBezTo>
                        <a:pt x="417" y="651"/>
                        <a:pt x="470" y="612"/>
                        <a:pt x="523" y="499"/>
                      </a:cubicBezTo>
                      <a:cubicBezTo>
                        <a:pt x="576" y="386"/>
                        <a:pt x="682" y="75"/>
                        <a:pt x="705" y="0"/>
                      </a:cubicBezTo>
                      <a:lnTo>
                        <a:pt x="659" y="46"/>
                      </a:lnTo>
                      <a:cubicBezTo>
                        <a:pt x="621" y="121"/>
                        <a:pt x="523" y="371"/>
                        <a:pt x="478" y="454"/>
                      </a:cubicBezTo>
                      <a:cubicBezTo>
                        <a:pt x="433" y="537"/>
                        <a:pt x="415" y="536"/>
                        <a:pt x="387" y="545"/>
                      </a:cubicBezTo>
                      <a:cubicBezTo>
                        <a:pt x="359" y="554"/>
                        <a:pt x="334" y="533"/>
                        <a:pt x="304" y="503"/>
                      </a:cubicBezTo>
                      <a:cubicBezTo>
                        <a:pt x="274" y="473"/>
                        <a:pt x="257" y="446"/>
                        <a:pt x="206" y="363"/>
                      </a:cubicBezTo>
                      <a:cubicBezTo>
                        <a:pt x="155" y="280"/>
                        <a:pt x="43" y="78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92" name="Freeform 295"/>
                <p:cNvSpPr/>
                <p:nvPr/>
              </p:nvSpPr>
              <p:spPr>
                <a:xfrm>
                  <a:off x="3791" y="67"/>
                  <a:ext cx="919" cy="1136"/>
                </a:xfrm>
                <a:custGeom>
                  <a:avLst/>
                  <a:gdLst>
                    <a:gd name="txL" fmla="*/ 0 w 919"/>
                    <a:gd name="txT" fmla="*/ 0 h 1136"/>
                    <a:gd name="txR" fmla="*/ 919 w 919"/>
                    <a:gd name="txB" fmla="*/ 1136 h 1136"/>
                  </a:gdLst>
                  <a:ahLst/>
                  <a:cxnLst>
                    <a:cxn ang="0">
                      <a:pos x="73" y="1113"/>
                    </a:cxn>
                    <a:cxn ang="0">
                      <a:pos x="276" y="918"/>
                    </a:cxn>
                    <a:cxn ang="0">
                      <a:pos x="911" y="10"/>
                    </a:cxn>
                    <a:cxn ang="0">
                      <a:pos x="225" y="857"/>
                    </a:cxn>
                    <a:cxn ang="0">
                      <a:pos x="105" y="993"/>
                    </a:cxn>
                    <a:cxn ang="0">
                      <a:pos x="4" y="1054"/>
                    </a:cxn>
                    <a:cxn ang="0">
                      <a:pos x="73" y="1113"/>
                    </a:cxn>
                  </a:cxnLst>
                  <a:rect l="txL" t="txT" r="txR" b="txB"/>
                  <a:pathLst>
                    <a:path w="919" h="1136">
                      <a:moveTo>
                        <a:pt x="73" y="1113"/>
                      </a:moveTo>
                      <a:cubicBezTo>
                        <a:pt x="118" y="1090"/>
                        <a:pt x="136" y="1102"/>
                        <a:pt x="276" y="918"/>
                      </a:cubicBezTo>
                      <a:cubicBezTo>
                        <a:pt x="416" y="734"/>
                        <a:pt x="919" y="20"/>
                        <a:pt x="911" y="10"/>
                      </a:cubicBezTo>
                      <a:cubicBezTo>
                        <a:pt x="903" y="0"/>
                        <a:pt x="275" y="804"/>
                        <a:pt x="225" y="857"/>
                      </a:cubicBezTo>
                      <a:cubicBezTo>
                        <a:pt x="175" y="910"/>
                        <a:pt x="159" y="958"/>
                        <a:pt x="105" y="993"/>
                      </a:cubicBezTo>
                      <a:cubicBezTo>
                        <a:pt x="51" y="1028"/>
                        <a:pt x="8" y="1037"/>
                        <a:pt x="4" y="1054"/>
                      </a:cubicBezTo>
                      <a:cubicBezTo>
                        <a:pt x="0" y="1071"/>
                        <a:pt x="28" y="1136"/>
                        <a:pt x="73" y="111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93" name="Freeform 296"/>
                <p:cNvSpPr/>
                <p:nvPr/>
              </p:nvSpPr>
              <p:spPr>
                <a:xfrm>
                  <a:off x="4055" y="818"/>
                  <a:ext cx="798" cy="609"/>
                </a:xfrm>
                <a:custGeom>
                  <a:avLst/>
                  <a:gdLst>
                    <a:gd name="txL" fmla="*/ 0 w 798"/>
                    <a:gd name="txT" fmla="*/ 0 h 609"/>
                    <a:gd name="txR" fmla="*/ 798 w 798"/>
                    <a:gd name="txB" fmla="*/ 609 h 609"/>
                  </a:gdLst>
                  <a:ahLst/>
                  <a:cxnLst>
                    <a:cxn ang="0">
                      <a:pos x="65" y="594"/>
                    </a:cxn>
                    <a:cxn ang="0">
                      <a:pos x="241" y="417"/>
                    </a:cxn>
                    <a:cxn ang="0">
                      <a:pos x="385" y="294"/>
                    </a:cxn>
                    <a:cxn ang="0">
                      <a:pos x="739" y="55"/>
                    </a:cxn>
                    <a:cxn ang="0">
                      <a:pos x="739" y="9"/>
                    </a:cxn>
                    <a:cxn ang="0">
                      <a:pos x="521" y="110"/>
                    </a:cxn>
                    <a:cxn ang="0">
                      <a:pos x="333" y="230"/>
                    </a:cxn>
                    <a:cxn ang="0">
                      <a:pos x="150" y="372"/>
                    </a:cxn>
                    <a:cxn ang="0">
                      <a:pos x="14" y="508"/>
                    </a:cxn>
                    <a:cxn ang="0">
                      <a:pos x="65" y="594"/>
                    </a:cxn>
                  </a:cxnLst>
                  <a:rect l="txL" t="txT" r="txR" b="txB"/>
                  <a:pathLst>
                    <a:path w="798" h="609">
                      <a:moveTo>
                        <a:pt x="65" y="594"/>
                      </a:moveTo>
                      <a:cubicBezTo>
                        <a:pt x="103" y="579"/>
                        <a:pt x="188" y="467"/>
                        <a:pt x="241" y="417"/>
                      </a:cubicBezTo>
                      <a:cubicBezTo>
                        <a:pt x="294" y="367"/>
                        <a:pt x="302" y="354"/>
                        <a:pt x="385" y="294"/>
                      </a:cubicBezTo>
                      <a:cubicBezTo>
                        <a:pt x="468" y="234"/>
                        <a:pt x="680" y="103"/>
                        <a:pt x="739" y="55"/>
                      </a:cubicBezTo>
                      <a:cubicBezTo>
                        <a:pt x="798" y="7"/>
                        <a:pt x="775" y="0"/>
                        <a:pt x="739" y="9"/>
                      </a:cubicBezTo>
                      <a:cubicBezTo>
                        <a:pt x="703" y="18"/>
                        <a:pt x="589" y="73"/>
                        <a:pt x="521" y="110"/>
                      </a:cubicBezTo>
                      <a:cubicBezTo>
                        <a:pt x="453" y="147"/>
                        <a:pt x="395" y="186"/>
                        <a:pt x="333" y="230"/>
                      </a:cubicBezTo>
                      <a:cubicBezTo>
                        <a:pt x="271" y="274"/>
                        <a:pt x="203" y="326"/>
                        <a:pt x="150" y="372"/>
                      </a:cubicBezTo>
                      <a:cubicBezTo>
                        <a:pt x="97" y="418"/>
                        <a:pt x="28" y="471"/>
                        <a:pt x="14" y="508"/>
                      </a:cubicBezTo>
                      <a:cubicBezTo>
                        <a:pt x="0" y="545"/>
                        <a:pt x="27" y="609"/>
                        <a:pt x="65" y="59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78" name="Group 297"/>
              <p:cNvGrpSpPr/>
              <p:nvPr/>
            </p:nvGrpSpPr>
            <p:grpSpPr>
              <a:xfrm rot="408946" flipH="1">
                <a:off x="1644" y="1422"/>
                <a:ext cx="601" cy="1649"/>
                <a:chOff x="555" y="1888"/>
                <a:chExt cx="1881" cy="2012"/>
              </a:xfrm>
            </p:grpSpPr>
            <p:sp>
              <p:nvSpPr>
                <p:cNvPr id="13785" name="Freeform 298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86" name="Freeform 299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87" name="Freeform 300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88" name="Freeform 301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79" name="Group 302"/>
              <p:cNvGrpSpPr/>
              <p:nvPr/>
            </p:nvGrpSpPr>
            <p:grpSpPr>
              <a:xfrm>
                <a:off x="884" y="1253"/>
                <a:ext cx="591" cy="1406"/>
                <a:chOff x="1746" y="210"/>
                <a:chExt cx="2898" cy="2239"/>
              </a:xfrm>
            </p:grpSpPr>
            <p:sp>
              <p:nvSpPr>
                <p:cNvPr id="13780" name="Freeform 303"/>
                <p:cNvSpPr/>
                <p:nvPr/>
              </p:nvSpPr>
              <p:spPr>
                <a:xfrm>
                  <a:off x="1746" y="210"/>
                  <a:ext cx="2898" cy="2239"/>
                </a:xfrm>
                <a:custGeom>
                  <a:avLst/>
                  <a:gdLst>
                    <a:gd name="txL" fmla="*/ 0 w 2898"/>
                    <a:gd name="txT" fmla="*/ 0 h 2239"/>
                    <a:gd name="txR" fmla="*/ 2898 w 2898"/>
                    <a:gd name="txB" fmla="*/ 2239 h 2239"/>
                  </a:gdLst>
                  <a:ahLst/>
                  <a:cxnLst>
                    <a:cxn ang="0">
                      <a:pos x="2263" y="1695"/>
                    </a:cxn>
                    <a:cxn ang="0">
                      <a:pos x="1993" y="1472"/>
                    </a:cxn>
                    <a:cxn ang="0">
                      <a:pos x="61" y="1844"/>
                    </a:cxn>
                    <a:cxn ang="0">
                      <a:pos x="1628" y="1196"/>
                    </a:cxn>
                    <a:cxn ang="0">
                      <a:pos x="457" y="403"/>
                    </a:cxn>
                    <a:cxn ang="0">
                      <a:pos x="445" y="211"/>
                    </a:cxn>
                    <a:cxn ang="0">
                      <a:pos x="523" y="253"/>
                    </a:cxn>
                    <a:cxn ang="0">
                      <a:pos x="1129" y="561"/>
                    </a:cxn>
                    <a:cxn ang="0">
                      <a:pos x="1038" y="198"/>
                    </a:cxn>
                    <a:cxn ang="0">
                      <a:pos x="1267" y="572"/>
                    </a:cxn>
                    <a:cxn ang="0">
                      <a:pos x="1453" y="716"/>
                    </a:cxn>
                    <a:cxn ang="0">
                      <a:pos x="2299" y="1178"/>
                    </a:cxn>
                    <a:cxn ang="0">
                      <a:pos x="1764" y="152"/>
                    </a:cxn>
                    <a:cxn ang="0">
                      <a:pos x="1963" y="266"/>
                    </a:cxn>
                    <a:cxn ang="0">
                      <a:pos x="2807" y="1423"/>
                    </a:cxn>
                    <a:cxn ang="0">
                      <a:pos x="2807" y="2239"/>
                    </a:cxn>
                    <a:cxn ang="0">
                      <a:pos x="2263" y="1695"/>
                    </a:cxn>
                  </a:cxnLst>
                  <a:rect l="txL" t="txT" r="txR" b="txB"/>
                  <a:pathLst>
                    <a:path w="2898" h="2239">
                      <a:moveTo>
                        <a:pt x="2263" y="1695"/>
                      </a:moveTo>
                      <a:cubicBezTo>
                        <a:pt x="2127" y="1567"/>
                        <a:pt x="2125" y="1538"/>
                        <a:pt x="1993" y="1472"/>
                      </a:cubicBezTo>
                      <a:cubicBezTo>
                        <a:pt x="1861" y="1406"/>
                        <a:pt x="122" y="1890"/>
                        <a:pt x="61" y="1844"/>
                      </a:cubicBezTo>
                      <a:cubicBezTo>
                        <a:pt x="0" y="1798"/>
                        <a:pt x="1562" y="1436"/>
                        <a:pt x="1628" y="1196"/>
                      </a:cubicBezTo>
                      <a:cubicBezTo>
                        <a:pt x="1699" y="1057"/>
                        <a:pt x="493" y="511"/>
                        <a:pt x="457" y="403"/>
                      </a:cubicBezTo>
                      <a:cubicBezTo>
                        <a:pt x="421" y="295"/>
                        <a:pt x="439" y="235"/>
                        <a:pt x="445" y="211"/>
                      </a:cubicBezTo>
                      <a:cubicBezTo>
                        <a:pt x="456" y="186"/>
                        <a:pt x="409" y="195"/>
                        <a:pt x="523" y="253"/>
                      </a:cubicBezTo>
                      <a:cubicBezTo>
                        <a:pt x="637" y="311"/>
                        <a:pt x="1075" y="565"/>
                        <a:pt x="1129" y="561"/>
                      </a:cubicBezTo>
                      <a:cubicBezTo>
                        <a:pt x="1183" y="557"/>
                        <a:pt x="1023" y="198"/>
                        <a:pt x="1038" y="198"/>
                      </a:cubicBezTo>
                      <a:cubicBezTo>
                        <a:pt x="1061" y="200"/>
                        <a:pt x="1198" y="486"/>
                        <a:pt x="1267" y="572"/>
                      </a:cubicBezTo>
                      <a:cubicBezTo>
                        <a:pt x="1340" y="663"/>
                        <a:pt x="1281" y="615"/>
                        <a:pt x="1453" y="716"/>
                      </a:cubicBezTo>
                      <a:cubicBezTo>
                        <a:pt x="1625" y="817"/>
                        <a:pt x="2247" y="1272"/>
                        <a:pt x="2299" y="1178"/>
                      </a:cubicBezTo>
                      <a:cubicBezTo>
                        <a:pt x="2352" y="1079"/>
                        <a:pt x="1820" y="304"/>
                        <a:pt x="1764" y="152"/>
                      </a:cubicBezTo>
                      <a:cubicBezTo>
                        <a:pt x="1708" y="0"/>
                        <a:pt x="1789" y="54"/>
                        <a:pt x="1963" y="266"/>
                      </a:cubicBezTo>
                      <a:cubicBezTo>
                        <a:pt x="2137" y="478"/>
                        <a:pt x="2763" y="1392"/>
                        <a:pt x="2807" y="1423"/>
                      </a:cubicBezTo>
                      <a:cubicBezTo>
                        <a:pt x="2851" y="1454"/>
                        <a:pt x="2898" y="2194"/>
                        <a:pt x="2807" y="2239"/>
                      </a:cubicBezTo>
                      <a:lnTo>
                        <a:pt x="2263" y="1695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81" name="Freeform 304"/>
                <p:cNvSpPr/>
                <p:nvPr/>
              </p:nvSpPr>
              <p:spPr>
                <a:xfrm>
                  <a:off x="1770" y="1348"/>
                  <a:ext cx="1808" cy="698"/>
                </a:xfrm>
                <a:custGeom>
                  <a:avLst/>
                  <a:gdLst>
                    <a:gd name="txL" fmla="*/ 0 w 1808"/>
                    <a:gd name="txT" fmla="*/ 0 h 698"/>
                    <a:gd name="txR" fmla="*/ 1808 w 1808"/>
                    <a:gd name="txB" fmla="*/ 698 h 698"/>
                  </a:gdLst>
                  <a:ahLst/>
                  <a:cxnLst>
                    <a:cxn ang="0">
                      <a:pos x="1597" y="38"/>
                    </a:cxn>
                    <a:cxn ang="0">
                      <a:pos x="1688" y="38"/>
                    </a:cxn>
                    <a:cxn ang="0">
                      <a:pos x="1778" y="128"/>
                    </a:cxn>
                    <a:cxn ang="0">
                      <a:pos x="1506" y="264"/>
                    </a:cxn>
                    <a:cxn ang="0">
                      <a:pos x="30" y="698"/>
                    </a:cxn>
                    <a:cxn ang="0">
                      <a:pos x="1325" y="264"/>
                    </a:cxn>
                    <a:cxn ang="0">
                      <a:pos x="1597" y="38"/>
                    </a:cxn>
                  </a:cxnLst>
                  <a:rect l="txL" t="txT" r="txR" b="txB"/>
                  <a:pathLst>
                    <a:path w="1808" h="698">
                      <a:moveTo>
                        <a:pt x="1597" y="38"/>
                      </a:moveTo>
                      <a:cubicBezTo>
                        <a:pt x="1657" y="0"/>
                        <a:pt x="1658" y="23"/>
                        <a:pt x="1688" y="38"/>
                      </a:cubicBezTo>
                      <a:cubicBezTo>
                        <a:pt x="1718" y="53"/>
                        <a:pt x="1808" y="91"/>
                        <a:pt x="1778" y="128"/>
                      </a:cubicBezTo>
                      <a:cubicBezTo>
                        <a:pt x="1748" y="165"/>
                        <a:pt x="1786" y="173"/>
                        <a:pt x="1506" y="264"/>
                      </a:cubicBezTo>
                      <a:cubicBezTo>
                        <a:pt x="1226" y="355"/>
                        <a:pt x="60" y="698"/>
                        <a:pt x="30" y="698"/>
                      </a:cubicBezTo>
                      <a:cubicBezTo>
                        <a:pt x="0" y="698"/>
                        <a:pt x="1076" y="370"/>
                        <a:pt x="1325" y="264"/>
                      </a:cubicBezTo>
                      <a:cubicBezTo>
                        <a:pt x="1574" y="158"/>
                        <a:pt x="1540" y="85"/>
                        <a:pt x="1597" y="38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82" name="Freeform 305"/>
                <p:cNvSpPr/>
                <p:nvPr/>
              </p:nvSpPr>
              <p:spPr>
                <a:xfrm>
                  <a:off x="2160" y="408"/>
                  <a:ext cx="755" cy="443"/>
                </a:xfrm>
                <a:custGeom>
                  <a:avLst/>
                  <a:gdLst>
                    <a:gd name="txL" fmla="*/ 0 w 755"/>
                    <a:gd name="txT" fmla="*/ 0 h 443"/>
                    <a:gd name="txR" fmla="*/ 755 w 755"/>
                    <a:gd name="txB" fmla="*/ 443 h 443"/>
                  </a:gdLst>
                  <a:ahLst/>
                  <a:cxnLst>
                    <a:cxn ang="0">
                      <a:pos x="687" y="443"/>
                    </a:cxn>
                    <a:cxn ang="0">
                      <a:pos x="369" y="261"/>
                    </a:cxn>
                    <a:cxn ang="0">
                      <a:pos x="60" y="66"/>
                    </a:cxn>
                    <a:cxn ang="0">
                      <a:pos x="54" y="6"/>
                    </a:cxn>
                    <a:cxn ang="0">
                      <a:pos x="596" y="307"/>
                    </a:cxn>
                    <a:cxn ang="0">
                      <a:pos x="732" y="352"/>
                    </a:cxn>
                    <a:cxn ang="0">
                      <a:pos x="732" y="397"/>
                    </a:cxn>
                    <a:cxn ang="0">
                      <a:pos x="687" y="443"/>
                    </a:cxn>
                  </a:cxnLst>
                  <a:rect l="txL" t="txT" r="txR" b="txB"/>
                  <a:pathLst>
                    <a:path w="755" h="443">
                      <a:moveTo>
                        <a:pt x="687" y="443"/>
                      </a:moveTo>
                      <a:cubicBezTo>
                        <a:pt x="626" y="420"/>
                        <a:pt x="473" y="324"/>
                        <a:pt x="369" y="261"/>
                      </a:cubicBezTo>
                      <a:cubicBezTo>
                        <a:pt x="265" y="198"/>
                        <a:pt x="112" y="108"/>
                        <a:pt x="60" y="66"/>
                      </a:cubicBezTo>
                      <a:cubicBezTo>
                        <a:pt x="8" y="24"/>
                        <a:pt x="0" y="0"/>
                        <a:pt x="54" y="6"/>
                      </a:cubicBezTo>
                      <a:cubicBezTo>
                        <a:pt x="143" y="46"/>
                        <a:pt x="483" y="249"/>
                        <a:pt x="596" y="307"/>
                      </a:cubicBezTo>
                      <a:cubicBezTo>
                        <a:pt x="709" y="365"/>
                        <a:pt x="709" y="337"/>
                        <a:pt x="732" y="352"/>
                      </a:cubicBezTo>
                      <a:cubicBezTo>
                        <a:pt x="755" y="367"/>
                        <a:pt x="739" y="382"/>
                        <a:pt x="732" y="397"/>
                      </a:cubicBezTo>
                      <a:cubicBezTo>
                        <a:pt x="725" y="412"/>
                        <a:pt x="696" y="434"/>
                        <a:pt x="687" y="44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83" name="Freeform 306"/>
                <p:cNvSpPr/>
                <p:nvPr/>
              </p:nvSpPr>
              <p:spPr>
                <a:xfrm>
                  <a:off x="2873" y="565"/>
                  <a:ext cx="1333" cy="1061"/>
                </a:xfrm>
                <a:custGeom>
                  <a:avLst/>
                  <a:gdLst>
                    <a:gd name="txL" fmla="*/ 0 w 1333"/>
                    <a:gd name="txT" fmla="*/ 0 h 1061"/>
                    <a:gd name="txR" fmla="*/ 1333 w 1333"/>
                    <a:gd name="txB" fmla="*/ 1061 h 1061"/>
                  </a:gdLst>
                  <a:ahLst/>
                  <a:cxnLst>
                    <a:cxn ang="0">
                      <a:pos x="1186" y="915"/>
                    </a:cxn>
                    <a:cxn ang="0">
                      <a:pos x="1186" y="960"/>
                    </a:cxn>
                    <a:cxn ang="0">
                      <a:pos x="143" y="325"/>
                    </a:cxn>
                    <a:cxn ang="0">
                      <a:pos x="7" y="7"/>
                    </a:cxn>
                    <a:cxn ang="0">
                      <a:pos x="188" y="280"/>
                    </a:cxn>
                    <a:cxn ang="0">
                      <a:pos x="505" y="485"/>
                    </a:cxn>
                    <a:cxn ang="0">
                      <a:pos x="817" y="677"/>
                    </a:cxn>
                    <a:cxn ang="0">
                      <a:pos x="1096" y="824"/>
                    </a:cxn>
                    <a:cxn ang="0">
                      <a:pos x="1186" y="824"/>
                    </a:cxn>
                    <a:cxn ang="0">
                      <a:pos x="1232" y="869"/>
                    </a:cxn>
                    <a:cxn ang="0">
                      <a:pos x="1186" y="915"/>
                    </a:cxn>
                  </a:cxnLst>
                  <a:rect l="txL" t="txT" r="txR" b="txB"/>
                  <a:pathLst>
                    <a:path w="1333" h="1061">
                      <a:moveTo>
                        <a:pt x="1186" y="915"/>
                      </a:moveTo>
                      <a:cubicBezTo>
                        <a:pt x="1177" y="899"/>
                        <a:pt x="1333" y="1061"/>
                        <a:pt x="1186" y="960"/>
                      </a:cubicBezTo>
                      <a:cubicBezTo>
                        <a:pt x="1039" y="859"/>
                        <a:pt x="255" y="429"/>
                        <a:pt x="143" y="325"/>
                      </a:cubicBezTo>
                      <a:cubicBezTo>
                        <a:pt x="31" y="221"/>
                        <a:pt x="0" y="14"/>
                        <a:pt x="7" y="7"/>
                      </a:cubicBezTo>
                      <a:cubicBezTo>
                        <a:pt x="14" y="0"/>
                        <a:pt x="105" y="200"/>
                        <a:pt x="188" y="280"/>
                      </a:cubicBezTo>
                      <a:cubicBezTo>
                        <a:pt x="271" y="356"/>
                        <a:pt x="427" y="407"/>
                        <a:pt x="505" y="485"/>
                      </a:cubicBezTo>
                      <a:cubicBezTo>
                        <a:pt x="611" y="553"/>
                        <a:pt x="719" y="621"/>
                        <a:pt x="817" y="677"/>
                      </a:cubicBezTo>
                      <a:cubicBezTo>
                        <a:pt x="915" y="733"/>
                        <a:pt x="1035" y="800"/>
                        <a:pt x="1096" y="824"/>
                      </a:cubicBezTo>
                      <a:cubicBezTo>
                        <a:pt x="1157" y="848"/>
                        <a:pt x="1163" y="817"/>
                        <a:pt x="1186" y="824"/>
                      </a:cubicBezTo>
                      <a:cubicBezTo>
                        <a:pt x="1209" y="831"/>
                        <a:pt x="1232" y="854"/>
                        <a:pt x="1232" y="869"/>
                      </a:cubicBezTo>
                      <a:cubicBezTo>
                        <a:pt x="1232" y="884"/>
                        <a:pt x="1195" y="931"/>
                        <a:pt x="1186" y="9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84" name="Freeform 307"/>
                <p:cNvSpPr/>
                <p:nvPr/>
              </p:nvSpPr>
              <p:spPr>
                <a:xfrm>
                  <a:off x="3516" y="248"/>
                  <a:ext cx="1122" cy="1698"/>
                </a:xfrm>
                <a:custGeom>
                  <a:avLst/>
                  <a:gdLst>
                    <a:gd name="txL" fmla="*/ 0 w 1122"/>
                    <a:gd name="txT" fmla="*/ 0 h 1698"/>
                    <a:gd name="txR" fmla="*/ 1122 w 1122"/>
                    <a:gd name="txB" fmla="*/ 1698 h 1698"/>
                  </a:gdLst>
                  <a:ahLst/>
                  <a:cxnLst>
                    <a:cxn ang="0">
                      <a:pos x="906" y="1232"/>
                    </a:cxn>
                    <a:cxn ang="0">
                      <a:pos x="1042" y="1413"/>
                    </a:cxn>
                    <a:cxn ang="0">
                      <a:pos x="1062" y="1660"/>
                    </a:cxn>
                    <a:cxn ang="0">
                      <a:pos x="679" y="1186"/>
                    </a:cxn>
                    <a:cxn ang="0">
                      <a:pos x="44" y="143"/>
                    </a:cxn>
                    <a:cxn ang="0">
                      <a:pos x="66" y="58"/>
                    </a:cxn>
                    <a:cxn ang="0">
                      <a:pos x="162" y="196"/>
                    </a:cxn>
                    <a:cxn ang="0">
                      <a:pos x="906" y="1232"/>
                    </a:cxn>
                  </a:cxnLst>
                  <a:rect l="txL" t="txT" r="txR" b="txB"/>
                  <a:pathLst>
                    <a:path w="1122" h="1698">
                      <a:moveTo>
                        <a:pt x="906" y="1232"/>
                      </a:moveTo>
                      <a:cubicBezTo>
                        <a:pt x="930" y="1266"/>
                        <a:pt x="1016" y="1342"/>
                        <a:pt x="1042" y="1413"/>
                      </a:cubicBezTo>
                      <a:cubicBezTo>
                        <a:pt x="1042" y="1413"/>
                        <a:pt x="1122" y="1698"/>
                        <a:pt x="1062" y="1660"/>
                      </a:cubicBezTo>
                      <a:cubicBezTo>
                        <a:pt x="1002" y="1622"/>
                        <a:pt x="853" y="1436"/>
                        <a:pt x="679" y="1186"/>
                      </a:cubicBezTo>
                      <a:cubicBezTo>
                        <a:pt x="505" y="936"/>
                        <a:pt x="142" y="332"/>
                        <a:pt x="44" y="143"/>
                      </a:cubicBezTo>
                      <a:cubicBezTo>
                        <a:pt x="44" y="143"/>
                        <a:pt x="0" y="58"/>
                        <a:pt x="66" y="58"/>
                      </a:cubicBezTo>
                      <a:cubicBezTo>
                        <a:pt x="132" y="58"/>
                        <a:pt x="22" y="0"/>
                        <a:pt x="162" y="196"/>
                      </a:cubicBezTo>
                      <a:cubicBezTo>
                        <a:pt x="132" y="146"/>
                        <a:pt x="882" y="1198"/>
                        <a:pt x="906" y="1232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03" name="Group 308"/>
            <p:cNvGrpSpPr/>
            <p:nvPr/>
          </p:nvGrpSpPr>
          <p:grpSpPr>
            <a:xfrm rot="440939">
              <a:off x="2767" y="1920"/>
              <a:ext cx="63" cy="198"/>
              <a:chOff x="884" y="255"/>
              <a:chExt cx="1361" cy="3936"/>
            </a:xfrm>
          </p:grpSpPr>
          <p:grpSp>
            <p:nvGrpSpPr>
              <p:cNvPr id="13754" name="Group 309"/>
              <p:cNvGrpSpPr/>
              <p:nvPr/>
            </p:nvGrpSpPr>
            <p:grpSpPr>
              <a:xfrm rot="345005">
                <a:off x="982" y="2115"/>
                <a:ext cx="553" cy="1015"/>
                <a:chOff x="555" y="1888"/>
                <a:chExt cx="1881" cy="2012"/>
              </a:xfrm>
            </p:grpSpPr>
            <p:sp>
              <p:nvSpPr>
                <p:cNvPr id="13772" name="Freeform 310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73" name="Freeform 311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74" name="Freeform 312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75" name="Freeform 313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55" name="Group 314"/>
              <p:cNvGrpSpPr/>
              <p:nvPr/>
            </p:nvGrpSpPr>
            <p:grpSpPr>
              <a:xfrm>
                <a:off x="1315" y="255"/>
                <a:ext cx="378" cy="3936"/>
                <a:chOff x="2335" y="-52"/>
                <a:chExt cx="2518" cy="4389"/>
              </a:xfrm>
            </p:grpSpPr>
            <p:sp>
              <p:nvSpPr>
                <p:cNvPr id="13767" name="Freeform 315"/>
                <p:cNvSpPr/>
                <p:nvPr/>
              </p:nvSpPr>
              <p:spPr>
                <a:xfrm>
                  <a:off x="2335" y="-52"/>
                  <a:ext cx="2495" cy="4389"/>
                </a:xfrm>
                <a:custGeom>
                  <a:avLst/>
                  <a:gdLst>
                    <a:gd name="txL" fmla="*/ 0 w 1999"/>
                    <a:gd name="txT" fmla="*/ 0 h 4389"/>
                    <a:gd name="txR" fmla="*/ 1999 w 1999"/>
                    <a:gd name="txB" fmla="*/ 4389 h 4389"/>
                  </a:gdLst>
                  <a:ahLst/>
                  <a:cxnLst>
                    <a:cxn ang="0">
                      <a:pos x="3747" y="4389"/>
                    </a:cxn>
                    <a:cxn ang="0">
                      <a:pos x="4623" y="2596"/>
                    </a:cxn>
                    <a:cxn ang="0">
                      <a:pos x="4056" y="1576"/>
                    </a:cxn>
                    <a:cxn ang="0">
                      <a:pos x="1" y="488"/>
                    </a:cxn>
                    <a:cxn ang="0">
                      <a:pos x="4011" y="987"/>
                    </a:cxn>
                    <a:cxn ang="0">
                      <a:pos x="3474" y="80"/>
                    </a:cxn>
                    <a:cxn ang="0">
                      <a:pos x="5539" y="664"/>
                    </a:cxn>
                    <a:cxn ang="0">
                      <a:pos x="7212" y="80"/>
                    </a:cxn>
                    <a:cxn ang="0">
                      <a:pos x="6957" y="1144"/>
                    </a:cxn>
                    <a:cxn ang="0">
                      <a:pos x="11227" y="125"/>
                    </a:cxn>
                    <a:cxn ang="0">
                      <a:pos x="8288" y="1305"/>
                    </a:cxn>
                    <a:cxn ang="0">
                      <a:pos x="9851" y="1072"/>
                    </a:cxn>
                    <a:cxn ang="0">
                      <a:pos x="11765" y="897"/>
                    </a:cxn>
                    <a:cxn ang="0">
                      <a:pos x="9780" y="1600"/>
                    </a:cxn>
                    <a:cxn ang="0">
                      <a:pos x="9889" y="4389"/>
                    </a:cxn>
                    <a:cxn ang="0">
                      <a:pos x="3747" y="4389"/>
                    </a:cxn>
                  </a:cxnLst>
                  <a:rect l="txL" t="txT" r="txR" b="txB"/>
                  <a:pathLst>
                    <a:path w="1999" h="4389">
                      <a:moveTo>
                        <a:pt x="636" y="4389"/>
                      </a:moveTo>
                      <a:cubicBezTo>
                        <a:pt x="487" y="4090"/>
                        <a:pt x="776" y="3065"/>
                        <a:pt x="785" y="2596"/>
                      </a:cubicBezTo>
                      <a:cubicBezTo>
                        <a:pt x="794" y="2127"/>
                        <a:pt x="810" y="1924"/>
                        <a:pt x="689" y="1576"/>
                      </a:cubicBezTo>
                      <a:cubicBezTo>
                        <a:pt x="568" y="1228"/>
                        <a:pt x="14" y="582"/>
                        <a:pt x="1" y="488"/>
                      </a:cubicBezTo>
                      <a:cubicBezTo>
                        <a:pt x="0" y="390"/>
                        <a:pt x="583" y="1055"/>
                        <a:pt x="681" y="987"/>
                      </a:cubicBezTo>
                      <a:cubicBezTo>
                        <a:pt x="779" y="919"/>
                        <a:pt x="547" y="134"/>
                        <a:pt x="590" y="80"/>
                      </a:cubicBezTo>
                      <a:cubicBezTo>
                        <a:pt x="633" y="26"/>
                        <a:pt x="835" y="664"/>
                        <a:pt x="941" y="664"/>
                      </a:cubicBezTo>
                      <a:cubicBezTo>
                        <a:pt x="1047" y="664"/>
                        <a:pt x="1185" y="0"/>
                        <a:pt x="1225" y="80"/>
                      </a:cubicBezTo>
                      <a:cubicBezTo>
                        <a:pt x="1265" y="160"/>
                        <a:pt x="1068" y="1137"/>
                        <a:pt x="1181" y="1144"/>
                      </a:cubicBezTo>
                      <a:cubicBezTo>
                        <a:pt x="1294" y="1151"/>
                        <a:pt x="1868" y="98"/>
                        <a:pt x="1906" y="125"/>
                      </a:cubicBezTo>
                      <a:cubicBezTo>
                        <a:pt x="1906" y="125"/>
                        <a:pt x="1397" y="1180"/>
                        <a:pt x="1407" y="1305"/>
                      </a:cubicBezTo>
                      <a:cubicBezTo>
                        <a:pt x="1417" y="1430"/>
                        <a:pt x="1575" y="1140"/>
                        <a:pt x="1673" y="1072"/>
                      </a:cubicBezTo>
                      <a:cubicBezTo>
                        <a:pt x="1771" y="1004"/>
                        <a:pt x="1999" y="809"/>
                        <a:pt x="1997" y="897"/>
                      </a:cubicBezTo>
                      <a:cubicBezTo>
                        <a:pt x="1995" y="985"/>
                        <a:pt x="1685" y="1336"/>
                        <a:pt x="1661" y="1600"/>
                      </a:cubicBezTo>
                      <a:cubicBezTo>
                        <a:pt x="1637" y="1864"/>
                        <a:pt x="1845" y="3921"/>
                        <a:pt x="1679" y="4389"/>
                      </a:cubicBezTo>
                      <a:lnTo>
                        <a:pt x="636" y="438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68" name="Freeform 316"/>
                <p:cNvSpPr/>
                <p:nvPr/>
              </p:nvSpPr>
              <p:spPr>
                <a:xfrm>
                  <a:off x="2456" y="496"/>
                  <a:ext cx="806" cy="567"/>
                </a:xfrm>
                <a:custGeom>
                  <a:avLst/>
                  <a:gdLst>
                    <a:gd name="txL" fmla="*/ 0 w 806"/>
                    <a:gd name="txT" fmla="*/ 0 h 567"/>
                    <a:gd name="txR" fmla="*/ 806 w 806"/>
                    <a:gd name="txB" fmla="*/ 567 h 567"/>
                  </a:gdLst>
                  <a:ahLst/>
                  <a:cxnLst>
                    <a:cxn ang="0">
                      <a:pos x="734" y="567"/>
                    </a:cxn>
                    <a:cxn ang="0">
                      <a:pos x="461" y="431"/>
                    </a:cxn>
                    <a:cxn ang="0">
                      <a:pos x="0" y="0"/>
                    </a:cxn>
                    <a:cxn ang="0">
                      <a:pos x="652" y="436"/>
                    </a:cxn>
                    <a:cxn ang="0">
                      <a:pos x="792" y="432"/>
                    </a:cxn>
                    <a:cxn ang="0">
                      <a:pos x="734" y="567"/>
                    </a:cxn>
                  </a:cxnLst>
                  <a:rect l="txL" t="txT" r="txR" b="txB"/>
                  <a:pathLst>
                    <a:path w="806" h="567">
                      <a:moveTo>
                        <a:pt x="734" y="567"/>
                      </a:moveTo>
                      <a:cubicBezTo>
                        <a:pt x="679" y="567"/>
                        <a:pt x="583" y="525"/>
                        <a:pt x="461" y="431"/>
                      </a:cubicBezTo>
                      <a:lnTo>
                        <a:pt x="0" y="0"/>
                      </a:lnTo>
                      <a:cubicBezTo>
                        <a:pt x="32" y="1"/>
                        <a:pt x="592" y="412"/>
                        <a:pt x="652" y="436"/>
                      </a:cubicBezTo>
                      <a:cubicBezTo>
                        <a:pt x="784" y="508"/>
                        <a:pt x="752" y="308"/>
                        <a:pt x="792" y="432"/>
                      </a:cubicBezTo>
                      <a:cubicBezTo>
                        <a:pt x="806" y="454"/>
                        <a:pt x="789" y="567"/>
                        <a:pt x="734" y="56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69" name="Freeform 317"/>
                <p:cNvSpPr/>
                <p:nvPr/>
              </p:nvSpPr>
              <p:spPr>
                <a:xfrm>
                  <a:off x="3128" y="73"/>
                  <a:ext cx="705" cy="711"/>
                </a:xfrm>
                <a:custGeom>
                  <a:avLst/>
                  <a:gdLst>
                    <a:gd name="txL" fmla="*/ 0 w 705"/>
                    <a:gd name="txT" fmla="*/ 0 h 711"/>
                    <a:gd name="txR" fmla="*/ 705 w 705"/>
                    <a:gd name="txB" fmla="*/ 711 h 711"/>
                  </a:gdLst>
                  <a:ahLst/>
                  <a:cxnLst>
                    <a:cxn ang="0">
                      <a:pos x="0" y="3"/>
                    </a:cxn>
                    <a:cxn ang="0">
                      <a:pos x="206" y="545"/>
                    </a:cxn>
                    <a:cxn ang="0">
                      <a:pos x="342" y="681"/>
                    </a:cxn>
                    <a:cxn ang="0">
                      <a:pos x="387" y="681"/>
                    </a:cxn>
                    <a:cxn ang="0">
                      <a:pos x="523" y="499"/>
                    </a:cxn>
                    <a:cxn ang="0">
                      <a:pos x="705" y="0"/>
                    </a:cxn>
                    <a:cxn ang="0">
                      <a:pos x="659" y="46"/>
                    </a:cxn>
                    <a:cxn ang="0">
                      <a:pos x="478" y="454"/>
                    </a:cxn>
                    <a:cxn ang="0">
                      <a:pos x="387" y="545"/>
                    </a:cxn>
                    <a:cxn ang="0">
                      <a:pos x="304" y="503"/>
                    </a:cxn>
                    <a:cxn ang="0">
                      <a:pos x="206" y="363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705" h="711">
                      <a:moveTo>
                        <a:pt x="0" y="3"/>
                      </a:moveTo>
                      <a:cubicBezTo>
                        <a:pt x="0" y="33"/>
                        <a:pt x="149" y="432"/>
                        <a:pt x="206" y="545"/>
                      </a:cubicBezTo>
                      <a:cubicBezTo>
                        <a:pt x="263" y="658"/>
                        <a:pt x="312" y="658"/>
                        <a:pt x="342" y="681"/>
                      </a:cubicBezTo>
                      <a:cubicBezTo>
                        <a:pt x="372" y="704"/>
                        <a:pt x="357" y="711"/>
                        <a:pt x="387" y="681"/>
                      </a:cubicBezTo>
                      <a:cubicBezTo>
                        <a:pt x="417" y="651"/>
                        <a:pt x="470" y="612"/>
                        <a:pt x="523" y="499"/>
                      </a:cubicBezTo>
                      <a:cubicBezTo>
                        <a:pt x="576" y="386"/>
                        <a:pt x="682" y="75"/>
                        <a:pt x="705" y="0"/>
                      </a:cubicBezTo>
                      <a:lnTo>
                        <a:pt x="659" y="46"/>
                      </a:lnTo>
                      <a:cubicBezTo>
                        <a:pt x="621" y="121"/>
                        <a:pt x="523" y="371"/>
                        <a:pt x="478" y="454"/>
                      </a:cubicBezTo>
                      <a:cubicBezTo>
                        <a:pt x="433" y="537"/>
                        <a:pt x="415" y="536"/>
                        <a:pt x="387" y="545"/>
                      </a:cubicBezTo>
                      <a:cubicBezTo>
                        <a:pt x="359" y="554"/>
                        <a:pt x="334" y="533"/>
                        <a:pt x="304" y="503"/>
                      </a:cubicBezTo>
                      <a:cubicBezTo>
                        <a:pt x="274" y="473"/>
                        <a:pt x="257" y="446"/>
                        <a:pt x="206" y="363"/>
                      </a:cubicBezTo>
                      <a:cubicBezTo>
                        <a:pt x="155" y="280"/>
                        <a:pt x="43" y="78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70" name="Freeform 318"/>
                <p:cNvSpPr/>
                <p:nvPr/>
              </p:nvSpPr>
              <p:spPr>
                <a:xfrm>
                  <a:off x="3791" y="67"/>
                  <a:ext cx="919" cy="1136"/>
                </a:xfrm>
                <a:custGeom>
                  <a:avLst/>
                  <a:gdLst>
                    <a:gd name="txL" fmla="*/ 0 w 919"/>
                    <a:gd name="txT" fmla="*/ 0 h 1136"/>
                    <a:gd name="txR" fmla="*/ 919 w 919"/>
                    <a:gd name="txB" fmla="*/ 1136 h 1136"/>
                  </a:gdLst>
                  <a:ahLst/>
                  <a:cxnLst>
                    <a:cxn ang="0">
                      <a:pos x="73" y="1113"/>
                    </a:cxn>
                    <a:cxn ang="0">
                      <a:pos x="276" y="918"/>
                    </a:cxn>
                    <a:cxn ang="0">
                      <a:pos x="911" y="10"/>
                    </a:cxn>
                    <a:cxn ang="0">
                      <a:pos x="225" y="857"/>
                    </a:cxn>
                    <a:cxn ang="0">
                      <a:pos x="105" y="993"/>
                    </a:cxn>
                    <a:cxn ang="0">
                      <a:pos x="4" y="1054"/>
                    </a:cxn>
                    <a:cxn ang="0">
                      <a:pos x="73" y="1113"/>
                    </a:cxn>
                  </a:cxnLst>
                  <a:rect l="txL" t="txT" r="txR" b="txB"/>
                  <a:pathLst>
                    <a:path w="919" h="1136">
                      <a:moveTo>
                        <a:pt x="73" y="1113"/>
                      </a:moveTo>
                      <a:cubicBezTo>
                        <a:pt x="118" y="1090"/>
                        <a:pt x="136" y="1102"/>
                        <a:pt x="276" y="918"/>
                      </a:cubicBezTo>
                      <a:cubicBezTo>
                        <a:pt x="416" y="734"/>
                        <a:pt x="919" y="20"/>
                        <a:pt x="911" y="10"/>
                      </a:cubicBezTo>
                      <a:cubicBezTo>
                        <a:pt x="903" y="0"/>
                        <a:pt x="275" y="804"/>
                        <a:pt x="225" y="857"/>
                      </a:cubicBezTo>
                      <a:cubicBezTo>
                        <a:pt x="175" y="910"/>
                        <a:pt x="159" y="958"/>
                        <a:pt x="105" y="993"/>
                      </a:cubicBezTo>
                      <a:cubicBezTo>
                        <a:pt x="51" y="1028"/>
                        <a:pt x="8" y="1037"/>
                        <a:pt x="4" y="1054"/>
                      </a:cubicBezTo>
                      <a:cubicBezTo>
                        <a:pt x="0" y="1071"/>
                        <a:pt x="28" y="1136"/>
                        <a:pt x="73" y="111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71" name="Freeform 319"/>
                <p:cNvSpPr/>
                <p:nvPr/>
              </p:nvSpPr>
              <p:spPr>
                <a:xfrm>
                  <a:off x="4055" y="818"/>
                  <a:ext cx="798" cy="609"/>
                </a:xfrm>
                <a:custGeom>
                  <a:avLst/>
                  <a:gdLst>
                    <a:gd name="txL" fmla="*/ 0 w 798"/>
                    <a:gd name="txT" fmla="*/ 0 h 609"/>
                    <a:gd name="txR" fmla="*/ 798 w 798"/>
                    <a:gd name="txB" fmla="*/ 609 h 609"/>
                  </a:gdLst>
                  <a:ahLst/>
                  <a:cxnLst>
                    <a:cxn ang="0">
                      <a:pos x="65" y="594"/>
                    </a:cxn>
                    <a:cxn ang="0">
                      <a:pos x="241" y="417"/>
                    </a:cxn>
                    <a:cxn ang="0">
                      <a:pos x="385" y="294"/>
                    </a:cxn>
                    <a:cxn ang="0">
                      <a:pos x="739" y="55"/>
                    </a:cxn>
                    <a:cxn ang="0">
                      <a:pos x="739" y="9"/>
                    </a:cxn>
                    <a:cxn ang="0">
                      <a:pos x="521" y="110"/>
                    </a:cxn>
                    <a:cxn ang="0">
                      <a:pos x="333" y="230"/>
                    </a:cxn>
                    <a:cxn ang="0">
                      <a:pos x="150" y="372"/>
                    </a:cxn>
                    <a:cxn ang="0">
                      <a:pos x="14" y="508"/>
                    </a:cxn>
                    <a:cxn ang="0">
                      <a:pos x="65" y="594"/>
                    </a:cxn>
                  </a:cxnLst>
                  <a:rect l="txL" t="txT" r="txR" b="txB"/>
                  <a:pathLst>
                    <a:path w="798" h="609">
                      <a:moveTo>
                        <a:pt x="65" y="594"/>
                      </a:moveTo>
                      <a:cubicBezTo>
                        <a:pt x="103" y="579"/>
                        <a:pt x="188" y="467"/>
                        <a:pt x="241" y="417"/>
                      </a:cubicBezTo>
                      <a:cubicBezTo>
                        <a:pt x="294" y="367"/>
                        <a:pt x="302" y="354"/>
                        <a:pt x="385" y="294"/>
                      </a:cubicBezTo>
                      <a:cubicBezTo>
                        <a:pt x="468" y="234"/>
                        <a:pt x="680" y="103"/>
                        <a:pt x="739" y="55"/>
                      </a:cubicBezTo>
                      <a:cubicBezTo>
                        <a:pt x="798" y="7"/>
                        <a:pt x="775" y="0"/>
                        <a:pt x="739" y="9"/>
                      </a:cubicBezTo>
                      <a:cubicBezTo>
                        <a:pt x="703" y="18"/>
                        <a:pt x="589" y="73"/>
                        <a:pt x="521" y="110"/>
                      </a:cubicBezTo>
                      <a:cubicBezTo>
                        <a:pt x="453" y="147"/>
                        <a:pt x="395" y="186"/>
                        <a:pt x="333" y="230"/>
                      </a:cubicBezTo>
                      <a:cubicBezTo>
                        <a:pt x="271" y="274"/>
                        <a:pt x="203" y="326"/>
                        <a:pt x="150" y="372"/>
                      </a:cubicBezTo>
                      <a:cubicBezTo>
                        <a:pt x="97" y="418"/>
                        <a:pt x="28" y="471"/>
                        <a:pt x="14" y="508"/>
                      </a:cubicBezTo>
                      <a:cubicBezTo>
                        <a:pt x="0" y="545"/>
                        <a:pt x="27" y="609"/>
                        <a:pt x="65" y="59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56" name="Group 320"/>
              <p:cNvGrpSpPr/>
              <p:nvPr/>
            </p:nvGrpSpPr>
            <p:grpSpPr>
              <a:xfrm rot="408946" flipH="1">
                <a:off x="1644" y="1422"/>
                <a:ext cx="601" cy="1649"/>
                <a:chOff x="555" y="1888"/>
                <a:chExt cx="1881" cy="2012"/>
              </a:xfrm>
            </p:grpSpPr>
            <p:sp>
              <p:nvSpPr>
                <p:cNvPr id="13763" name="Freeform 321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64" name="Freeform 322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65" name="Freeform 323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66" name="Freeform 324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57" name="Group 325"/>
              <p:cNvGrpSpPr/>
              <p:nvPr/>
            </p:nvGrpSpPr>
            <p:grpSpPr>
              <a:xfrm>
                <a:off x="884" y="1253"/>
                <a:ext cx="591" cy="1406"/>
                <a:chOff x="1746" y="210"/>
                <a:chExt cx="2898" cy="2239"/>
              </a:xfrm>
            </p:grpSpPr>
            <p:sp>
              <p:nvSpPr>
                <p:cNvPr id="13758" name="Freeform 326"/>
                <p:cNvSpPr/>
                <p:nvPr/>
              </p:nvSpPr>
              <p:spPr>
                <a:xfrm>
                  <a:off x="1746" y="210"/>
                  <a:ext cx="2898" cy="2239"/>
                </a:xfrm>
                <a:custGeom>
                  <a:avLst/>
                  <a:gdLst>
                    <a:gd name="txL" fmla="*/ 0 w 2898"/>
                    <a:gd name="txT" fmla="*/ 0 h 2239"/>
                    <a:gd name="txR" fmla="*/ 2898 w 2898"/>
                    <a:gd name="txB" fmla="*/ 2239 h 2239"/>
                  </a:gdLst>
                  <a:ahLst/>
                  <a:cxnLst>
                    <a:cxn ang="0">
                      <a:pos x="2263" y="1695"/>
                    </a:cxn>
                    <a:cxn ang="0">
                      <a:pos x="1993" y="1472"/>
                    </a:cxn>
                    <a:cxn ang="0">
                      <a:pos x="61" y="1844"/>
                    </a:cxn>
                    <a:cxn ang="0">
                      <a:pos x="1628" y="1196"/>
                    </a:cxn>
                    <a:cxn ang="0">
                      <a:pos x="457" y="403"/>
                    </a:cxn>
                    <a:cxn ang="0">
                      <a:pos x="445" y="211"/>
                    </a:cxn>
                    <a:cxn ang="0">
                      <a:pos x="523" y="253"/>
                    </a:cxn>
                    <a:cxn ang="0">
                      <a:pos x="1129" y="561"/>
                    </a:cxn>
                    <a:cxn ang="0">
                      <a:pos x="1038" y="198"/>
                    </a:cxn>
                    <a:cxn ang="0">
                      <a:pos x="1267" y="572"/>
                    </a:cxn>
                    <a:cxn ang="0">
                      <a:pos x="1453" y="716"/>
                    </a:cxn>
                    <a:cxn ang="0">
                      <a:pos x="2299" y="1178"/>
                    </a:cxn>
                    <a:cxn ang="0">
                      <a:pos x="1764" y="152"/>
                    </a:cxn>
                    <a:cxn ang="0">
                      <a:pos x="1963" y="266"/>
                    </a:cxn>
                    <a:cxn ang="0">
                      <a:pos x="2807" y="1423"/>
                    </a:cxn>
                    <a:cxn ang="0">
                      <a:pos x="2807" y="2239"/>
                    </a:cxn>
                    <a:cxn ang="0">
                      <a:pos x="2263" y="1695"/>
                    </a:cxn>
                  </a:cxnLst>
                  <a:rect l="txL" t="txT" r="txR" b="txB"/>
                  <a:pathLst>
                    <a:path w="2898" h="2239">
                      <a:moveTo>
                        <a:pt x="2263" y="1695"/>
                      </a:moveTo>
                      <a:cubicBezTo>
                        <a:pt x="2127" y="1567"/>
                        <a:pt x="2125" y="1538"/>
                        <a:pt x="1993" y="1472"/>
                      </a:cubicBezTo>
                      <a:cubicBezTo>
                        <a:pt x="1861" y="1406"/>
                        <a:pt x="122" y="1890"/>
                        <a:pt x="61" y="1844"/>
                      </a:cubicBezTo>
                      <a:cubicBezTo>
                        <a:pt x="0" y="1798"/>
                        <a:pt x="1562" y="1436"/>
                        <a:pt x="1628" y="1196"/>
                      </a:cubicBezTo>
                      <a:cubicBezTo>
                        <a:pt x="1699" y="1057"/>
                        <a:pt x="493" y="511"/>
                        <a:pt x="457" y="403"/>
                      </a:cubicBezTo>
                      <a:cubicBezTo>
                        <a:pt x="421" y="295"/>
                        <a:pt x="439" y="235"/>
                        <a:pt x="445" y="211"/>
                      </a:cubicBezTo>
                      <a:cubicBezTo>
                        <a:pt x="456" y="186"/>
                        <a:pt x="409" y="195"/>
                        <a:pt x="523" y="253"/>
                      </a:cubicBezTo>
                      <a:cubicBezTo>
                        <a:pt x="637" y="311"/>
                        <a:pt x="1075" y="565"/>
                        <a:pt x="1129" y="561"/>
                      </a:cubicBezTo>
                      <a:cubicBezTo>
                        <a:pt x="1183" y="557"/>
                        <a:pt x="1023" y="198"/>
                        <a:pt x="1038" y="198"/>
                      </a:cubicBezTo>
                      <a:cubicBezTo>
                        <a:pt x="1061" y="200"/>
                        <a:pt x="1198" y="486"/>
                        <a:pt x="1267" y="572"/>
                      </a:cubicBezTo>
                      <a:cubicBezTo>
                        <a:pt x="1340" y="663"/>
                        <a:pt x="1281" y="615"/>
                        <a:pt x="1453" y="716"/>
                      </a:cubicBezTo>
                      <a:cubicBezTo>
                        <a:pt x="1625" y="817"/>
                        <a:pt x="2247" y="1272"/>
                        <a:pt x="2299" y="1178"/>
                      </a:cubicBezTo>
                      <a:cubicBezTo>
                        <a:pt x="2352" y="1079"/>
                        <a:pt x="1820" y="304"/>
                        <a:pt x="1764" y="152"/>
                      </a:cubicBezTo>
                      <a:cubicBezTo>
                        <a:pt x="1708" y="0"/>
                        <a:pt x="1789" y="54"/>
                        <a:pt x="1963" y="266"/>
                      </a:cubicBezTo>
                      <a:cubicBezTo>
                        <a:pt x="2137" y="478"/>
                        <a:pt x="2763" y="1392"/>
                        <a:pt x="2807" y="1423"/>
                      </a:cubicBezTo>
                      <a:cubicBezTo>
                        <a:pt x="2851" y="1454"/>
                        <a:pt x="2898" y="2194"/>
                        <a:pt x="2807" y="2239"/>
                      </a:cubicBezTo>
                      <a:lnTo>
                        <a:pt x="2263" y="1695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59" name="Freeform 327"/>
                <p:cNvSpPr/>
                <p:nvPr/>
              </p:nvSpPr>
              <p:spPr>
                <a:xfrm>
                  <a:off x="1770" y="1348"/>
                  <a:ext cx="1808" cy="698"/>
                </a:xfrm>
                <a:custGeom>
                  <a:avLst/>
                  <a:gdLst>
                    <a:gd name="txL" fmla="*/ 0 w 1808"/>
                    <a:gd name="txT" fmla="*/ 0 h 698"/>
                    <a:gd name="txR" fmla="*/ 1808 w 1808"/>
                    <a:gd name="txB" fmla="*/ 698 h 698"/>
                  </a:gdLst>
                  <a:ahLst/>
                  <a:cxnLst>
                    <a:cxn ang="0">
                      <a:pos x="1597" y="38"/>
                    </a:cxn>
                    <a:cxn ang="0">
                      <a:pos x="1688" y="38"/>
                    </a:cxn>
                    <a:cxn ang="0">
                      <a:pos x="1778" y="128"/>
                    </a:cxn>
                    <a:cxn ang="0">
                      <a:pos x="1506" y="264"/>
                    </a:cxn>
                    <a:cxn ang="0">
                      <a:pos x="30" y="698"/>
                    </a:cxn>
                    <a:cxn ang="0">
                      <a:pos x="1325" y="264"/>
                    </a:cxn>
                    <a:cxn ang="0">
                      <a:pos x="1597" y="38"/>
                    </a:cxn>
                  </a:cxnLst>
                  <a:rect l="txL" t="txT" r="txR" b="txB"/>
                  <a:pathLst>
                    <a:path w="1808" h="698">
                      <a:moveTo>
                        <a:pt x="1597" y="38"/>
                      </a:moveTo>
                      <a:cubicBezTo>
                        <a:pt x="1657" y="0"/>
                        <a:pt x="1658" y="23"/>
                        <a:pt x="1688" y="38"/>
                      </a:cubicBezTo>
                      <a:cubicBezTo>
                        <a:pt x="1718" y="53"/>
                        <a:pt x="1808" y="91"/>
                        <a:pt x="1778" y="128"/>
                      </a:cubicBezTo>
                      <a:cubicBezTo>
                        <a:pt x="1748" y="165"/>
                        <a:pt x="1786" y="173"/>
                        <a:pt x="1506" y="264"/>
                      </a:cubicBezTo>
                      <a:cubicBezTo>
                        <a:pt x="1226" y="355"/>
                        <a:pt x="60" y="698"/>
                        <a:pt x="30" y="698"/>
                      </a:cubicBezTo>
                      <a:cubicBezTo>
                        <a:pt x="0" y="698"/>
                        <a:pt x="1076" y="370"/>
                        <a:pt x="1325" y="264"/>
                      </a:cubicBezTo>
                      <a:cubicBezTo>
                        <a:pt x="1574" y="158"/>
                        <a:pt x="1540" y="85"/>
                        <a:pt x="1597" y="38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60" name="Freeform 328"/>
                <p:cNvSpPr/>
                <p:nvPr/>
              </p:nvSpPr>
              <p:spPr>
                <a:xfrm>
                  <a:off x="2160" y="408"/>
                  <a:ext cx="755" cy="443"/>
                </a:xfrm>
                <a:custGeom>
                  <a:avLst/>
                  <a:gdLst>
                    <a:gd name="txL" fmla="*/ 0 w 755"/>
                    <a:gd name="txT" fmla="*/ 0 h 443"/>
                    <a:gd name="txR" fmla="*/ 755 w 755"/>
                    <a:gd name="txB" fmla="*/ 443 h 443"/>
                  </a:gdLst>
                  <a:ahLst/>
                  <a:cxnLst>
                    <a:cxn ang="0">
                      <a:pos x="687" y="443"/>
                    </a:cxn>
                    <a:cxn ang="0">
                      <a:pos x="369" y="261"/>
                    </a:cxn>
                    <a:cxn ang="0">
                      <a:pos x="60" y="66"/>
                    </a:cxn>
                    <a:cxn ang="0">
                      <a:pos x="54" y="6"/>
                    </a:cxn>
                    <a:cxn ang="0">
                      <a:pos x="596" y="307"/>
                    </a:cxn>
                    <a:cxn ang="0">
                      <a:pos x="732" y="352"/>
                    </a:cxn>
                    <a:cxn ang="0">
                      <a:pos x="732" y="397"/>
                    </a:cxn>
                    <a:cxn ang="0">
                      <a:pos x="687" y="443"/>
                    </a:cxn>
                  </a:cxnLst>
                  <a:rect l="txL" t="txT" r="txR" b="txB"/>
                  <a:pathLst>
                    <a:path w="755" h="443">
                      <a:moveTo>
                        <a:pt x="687" y="443"/>
                      </a:moveTo>
                      <a:cubicBezTo>
                        <a:pt x="626" y="420"/>
                        <a:pt x="473" y="324"/>
                        <a:pt x="369" y="261"/>
                      </a:cubicBezTo>
                      <a:cubicBezTo>
                        <a:pt x="265" y="198"/>
                        <a:pt x="112" y="108"/>
                        <a:pt x="60" y="66"/>
                      </a:cubicBezTo>
                      <a:cubicBezTo>
                        <a:pt x="8" y="24"/>
                        <a:pt x="0" y="0"/>
                        <a:pt x="54" y="6"/>
                      </a:cubicBezTo>
                      <a:cubicBezTo>
                        <a:pt x="143" y="46"/>
                        <a:pt x="483" y="249"/>
                        <a:pt x="596" y="307"/>
                      </a:cubicBezTo>
                      <a:cubicBezTo>
                        <a:pt x="709" y="365"/>
                        <a:pt x="709" y="337"/>
                        <a:pt x="732" y="352"/>
                      </a:cubicBezTo>
                      <a:cubicBezTo>
                        <a:pt x="755" y="367"/>
                        <a:pt x="739" y="382"/>
                        <a:pt x="732" y="397"/>
                      </a:cubicBezTo>
                      <a:cubicBezTo>
                        <a:pt x="725" y="412"/>
                        <a:pt x="696" y="434"/>
                        <a:pt x="687" y="44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61" name="Freeform 329"/>
                <p:cNvSpPr/>
                <p:nvPr/>
              </p:nvSpPr>
              <p:spPr>
                <a:xfrm>
                  <a:off x="2873" y="565"/>
                  <a:ext cx="1333" cy="1061"/>
                </a:xfrm>
                <a:custGeom>
                  <a:avLst/>
                  <a:gdLst>
                    <a:gd name="txL" fmla="*/ 0 w 1333"/>
                    <a:gd name="txT" fmla="*/ 0 h 1061"/>
                    <a:gd name="txR" fmla="*/ 1333 w 1333"/>
                    <a:gd name="txB" fmla="*/ 1061 h 1061"/>
                  </a:gdLst>
                  <a:ahLst/>
                  <a:cxnLst>
                    <a:cxn ang="0">
                      <a:pos x="1186" y="915"/>
                    </a:cxn>
                    <a:cxn ang="0">
                      <a:pos x="1186" y="960"/>
                    </a:cxn>
                    <a:cxn ang="0">
                      <a:pos x="143" y="325"/>
                    </a:cxn>
                    <a:cxn ang="0">
                      <a:pos x="7" y="7"/>
                    </a:cxn>
                    <a:cxn ang="0">
                      <a:pos x="188" y="280"/>
                    </a:cxn>
                    <a:cxn ang="0">
                      <a:pos x="505" y="485"/>
                    </a:cxn>
                    <a:cxn ang="0">
                      <a:pos x="817" y="677"/>
                    </a:cxn>
                    <a:cxn ang="0">
                      <a:pos x="1096" y="824"/>
                    </a:cxn>
                    <a:cxn ang="0">
                      <a:pos x="1186" y="824"/>
                    </a:cxn>
                    <a:cxn ang="0">
                      <a:pos x="1232" y="869"/>
                    </a:cxn>
                    <a:cxn ang="0">
                      <a:pos x="1186" y="915"/>
                    </a:cxn>
                  </a:cxnLst>
                  <a:rect l="txL" t="txT" r="txR" b="txB"/>
                  <a:pathLst>
                    <a:path w="1333" h="1061">
                      <a:moveTo>
                        <a:pt x="1186" y="915"/>
                      </a:moveTo>
                      <a:cubicBezTo>
                        <a:pt x="1177" y="899"/>
                        <a:pt x="1333" y="1061"/>
                        <a:pt x="1186" y="960"/>
                      </a:cubicBezTo>
                      <a:cubicBezTo>
                        <a:pt x="1039" y="859"/>
                        <a:pt x="255" y="429"/>
                        <a:pt x="143" y="325"/>
                      </a:cubicBezTo>
                      <a:cubicBezTo>
                        <a:pt x="31" y="221"/>
                        <a:pt x="0" y="14"/>
                        <a:pt x="7" y="7"/>
                      </a:cubicBezTo>
                      <a:cubicBezTo>
                        <a:pt x="14" y="0"/>
                        <a:pt x="105" y="200"/>
                        <a:pt x="188" y="280"/>
                      </a:cubicBezTo>
                      <a:cubicBezTo>
                        <a:pt x="271" y="356"/>
                        <a:pt x="427" y="407"/>
                        <a:pt x="505" y="485"/>
                      </a:cubicBezTo>
                      <a:cubicBezTo>
                        <a:pt x="611" y="553"/>
                        <a:pt x="719" y="621"/>
                        <a:pt x="817" y="677"/>
                      </a:cubicBezTo>
                      <a:cubicBezTo>
                        <a:pt x="915" y="733"/>
                        <a:pt x="1035" y="800"/>
                        <a:pt x="1096" y="824"/>
                      </a:cubicBezTo>
                      <a:cubicBezTo>
                        <a:pt x="1157" y="848"/>
                        <a:pt x="1163" y="817"/>
                        <a:pt x="1186" y="824"/>
                      </a:cubicBezTo>
                      <a:cubicBezTo>
                        <a:pt x="1209" y="831"/>
                        <a:pt x="1232" y="854"/>
                        <a:pt x="1232" y="869"/>
                      </a:cubicBezTo>
                      <a:cubicBezTo>
                        <a:pt x="1232" y="884"/>
                        <a:pt x="1195" y="931"/>
                        <a:pt x="1186" y="9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62" name="Freeform 330"/>
                <p:cNvSpPr/>
                <p:nvPr/>
              </p:nvSpPr>
              <p:spPr>
                <a:xfrm>
                  <a:off x="3516" y="248"/>
                  <a:ext cx="1122" cy="1698"/>
                </a:xfrm>
                <a:custGeom>
                  <a:avLst/>
                  <a:gdLst>
                    <a:gd name="txL" fmla="*/ 0 w 1122"/>
                    <a:gd name="txT" fmla="*/ 0 h 1698"/>
                    <a:gd name="txR" fmla="*/ 1122 w 1122"/>
                    <a:gd name="txB" fmla="*/ 1698 h 1698"/>
                  </a:gdLst>
                  <a:ahLst/>
                  <a:cxnLst>
                    <a:cxn ang="0">
                      <a:pos x="906" y="1232"/>
                    </a:cxn>
                    <a:cxn ang="0">
                      <a:pos x="1042" y="1413"/>
                    </a:cxn>
                    <a:cxn ang="0">
                      <a:pos x="1062" y="1660"/>
                    </a:cxn>
                    <a:cxn ang="0">
                      <a:pos x="679" y="1186"/>
                    </a:cxn>
                    <a:cxn ang="0">
                      <a:pos x="44" y="143"/>
                    </a:cxn>
                    <a:cxn ang="0">
                      <a:pos x="66" y="58"/>
                    </a:cxn>
                    <a:cxn ang="0">
                      <a:pos x="162" y="196"/>
                    </a:cxn>
                    <a:cxn ang="0">
                      <a:pos x="906" y="1232"/>
                    </a:cxn>
                  </a:cxnLst>
                  <a:rect l="txL" t="txT" r="txR" b="txB"/>
                  <a:pathLst>
                    <a:path w="1122" h="1698">
                      <a:moveTo>
                        <a:pt x="906" y="1232"/>
                      </a:moveTo>
                      <a:cubicBezTo>
                        <a:pt x="930" y="1266"/>
                        <a:pt x="1016" y="1342"/>
                        <a:pt x="1042" y="1413"/>
                      </a:cubicBezTo>
                      <a:cubicBezTo>
                        <a:pt x="1042" y="1413"/>
                        <a:pt x="1122" y="1698"/>
                        <a:pt x="1062" y="1660"/>
                      </a:cubicBezTo>
                      <a:cubicBezTo>
                        <a:pt x="1002" y="1622"/>
                        <a:pt x="853" y="1436"/>
                        <a:pt x="679" y="1186"/>
                      </a:cubicBezTo>
                      <a:cubicBezTo>
                        <a:pt x="505" y="936"/>
                        <a:pt x="142" y="332"/>
                        <a:pt x="44" y="143"/>
                      </a:cubicBezTo>
                      <a:cubicBezTo>
                        <a:pt x="44" y="143"/>
                        <a:pt x="0" y="58"/>
                        <a:pt x="66" y="58"/>
                      </a:cubicBezTo>
                      <a:cubicBezTo>
                        <a:pt x="132" y="58"/>
                        <a:pt x="22" y="0"/>
                        <a:pt x="162" y="196"/>
                      </a:cubicBezTo>
                      <a:cubicBezTo>
                        <a:pt x="132" y="146"/>
                        <a:pt x="882" y="1198"/>
                        <a:pt x="906" y="1232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04" name="Group 332"/>
            <p:cNvGrpSpPr/>
            <p:nvPr/>
          </p:nvGrpSpPr>
          <p:grpSpPr>
            <a:xfrm>
              <a:off x="3396" y="1789"/>
              <a:ext cx="84" cy="165"/>
              <a:chOff x="884" y="255"/>
              <a:chExt cx="1361" cy="3936"/>
            </a:xfrm>
          </p:grpSpPr>
          <p:grpSp>
            <p:nvGrpSpPr>
              <p:cNvPr id="13732" name="Group 333"/>
              <p:cNvGrpSpPr/>
              <p:nvPr/>
            </p:nvGrpSpPr>
            <p:grpSpPr>
              <a:xfrm rot="345005">
                <a:off x="982" y="2115"/>
                <a:ext cx="553" cy="1015"/>
                <a:chOff x="555" y="1888"/>
                <a:chExt cx="1881" cy="2012"/>
              </a:xfrm>
            </p:grpSpPr>
            <p:sp>
              <p:nvSpPr>
                <p:cNvPr id="13750" name="Freeform 334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51" name="Freeform 335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52" name="Freeform 336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53" name="Freeform 337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33" name="Group 338"/>
              <p:cNvGrpSpPr/>
              <p:nvPr/>
            </p:nvGrpSpPr>
            <p:grpSpPr>
              <a:xfrm>
                <a:off x="1315" y="255"/>
                <a:ext cx="378" cy="3936"/>
                <a:chOff x="2335" y="-52"/>
                <a:chExt cx="2518" cy="4389"/>
              </a:xfrm>
            </p:grpSpPr>
            <p:sp>
              <p:nvSpPr>
                <p:cNvPr id="13745" name="Freeform 339"/>
                <p:cNvSpPr/>
                <p:nvPr/>
              </p:nvSpPr>
              <p:spPr>
                <a:xfrm>
                  <a:off x="2335" y="-52"/>
                  <a:ext cx="2495" cy="4389"/>
                </a:xfrm>
                <a:custGeom>
                  <a:avLst/>
                  <a:gdLst>
                    <a:gd name="txL" fmla="*/ 0 w 1999"/>
                    <a:gd name="txT" fmla="*/ 0 h 4389"/>
                    <a:gd name="txR" fmla="*/ 1999 w 1999"/>
                    <a:gd name="txB" fmla="*/ 4389 h 4389"/>
                  </a:gdLst>
                  <a:ahLst/>
                  <a:cxnLst>
                    <a:cxn ang="0">
                      <a:pos x="3747" y="4389"/>
                    </a:cxn>
                    <a:cxn ang="0">
                      <a:pos x="4623" y="2596"/>
                    </a:cxn>
                    <a:cxn ang="0">
                      <a:pos x="4056" y="1576"/>
                    </a:cxn>
                    <a:cxn ang="0">
                      <a:pos x="1" y="488"/>
                    </a:cxn>
                    <a:cxn ang="0">
                      <a:pos x="4011" y="987"/>
                    </a:cxn>
                    <a:cxn ang="0">
                      <a:pos x="3474" y="80"/>
                    </a:cxn>
                    <a:cxn ang="0">
                      <a:pos x="5539" y="664"/>
                    </a:cxn>
                    <a:cxn ang="0">
                      <a:pos x="7212" y="80"/>
                    </a:cxn>
                    <a:cxn ang="0">
                      <a:pos x="6957" y="1144"/>
                    </a:cxn>
                    <a:cxn ang="0">
                      <a:pos x="11227" y="125"/>
                    </a:cxn>
                    <a:cxn ang="0">
                      <a:pos x="8288" y="1305"/>
                    </a:cxn>
                    <a:cxn ang="0">
                      <a:pos x="9851" y="1072"/>
                    </a:cxn>
                    <a:cxn ang="0">
                      <a:pos x="11765" y="897"/>
                    </a:cxn>
                    <a:cxn ang="0">
                      <a:pos x="9780" y="1600"/>
                    </a:cxn>
                    <a:cxn ang="0">
                      <a:pos x="9889" y="4389"/>
                    </a:cxn>
                    <a:cxn ang="0">
                      <a:pos x="3747" y="4389"/>
                    </a:cxn>
                  </a:cxnLst>
                  <a:rect l="txL" t="txT" r="txR" b="txB"/>
                  <a:pathLst>
                    <a:path w="1999" h="4389">
                      <a:moveTo>
                        <a:pt x="636" y="4389"/>
                      </a:moveTo>
                      <a:cubicBezTo>
                        <a:pt x="487" y="4090"/>
                        <a:pt x="776" y="3065"/>
                        <a:pt x="785" y="2596"/>
                      </a:cubicBezTo>
                      <a:cubicBezTo>
                        <a:pt x="794" y="2127"/>
                        <a:pt x="810" y="1924"/>
                        <a:pt x="689" y="1576"/>
                      </a:cubicBezTo>
                      <a:cubicBezTo>
                        <a:pt x="568" y="1228"/>
                        <a:pt x="14" y="582"/>
                        <a:pt x="1" y="488"/>
                      </a:cubicBezTo>
                      <a:cubicBezTo>
                        <a:pt x="0" y="390"/>
                        <a:pt x="583" y="1055"/>
                        <a:pt x="681" y="987"/>
                      </a:cubicBezTo>
                      <a:cubicBezTo>
                        <a:pt x="779" y="919"/>
                        <a:pt x="547" y="134"/>
                        <a:pt x="590" y="80"/>
                      </a:cubicBezTo>
                      <a:cubicBezTo>
                        <a:pt x="633" y="26"/>
                        <a:pt x="835" y="664"/>
                        <a:pt x="941" y="664"/>
                      </a:cubicBezTo>
                      <a:cubicBezTo>
                        <a:pt x="1047" y="664"/>
                        <a:pt x="1185" y="0"/>
                        <a:pt x="1225" y="80"/>
                      </a:cubicBezTo>
                      <a:cubicBezTo>
                        <a:pt x="1265" y="160"/>
                        <a:pt x="1068" y="1137"/>
                        <a:pt x="1181" y="1144"/>
                      </a:cubicBezTo>
                      <a:cubicBezTo>
                        <a:pt x="1294" y="1151"/>
                        <a:pt x="1868" y="98"/>
                        <a:pt x="1906" y="125"/>
                      </a:cubicBezTo>
                      <a:cubicBezTo>
                        <a:pt x="1906" y="125"/>
                        <a:pt x="1397" y="1180"/>
                        <a:pt x="1407" y="1305"/>
                      </a:cubicBezTo>
                      <a:cubicBezTo>
                        <a:pt x="1417" y="1430"/>
                        <a:pt x="1575" y="1140"/>
                        <a:pt x="1673" y="1072"/>
                      </a:cubicBezTo>
                      <a:cubicBezTo>
                        <a:pt x="1771" y="1004"/>
                        <a:pt x="1999" y="809"/>
                        <a:pt x="1997" y="897"/>
                      </a:cubicBezTo>
                      <a:cubicBezTo>
                        <a:pt x="1995" y="985"/>
                        <a:pt x="1685" y="1336"/>
                        <a:pt x="1661" y="1600"/>
                      </a:cubicBezTo>
                      <a:cubicBezTo>
                        <a:pt x="1637" y="1864"/>
                        <a:pt x="1845" y="3921"/>
                        <a:pt x="1679" y="4389"/>
                      </a:cubicBezTo>
                      <a:lnTo>
                        <a:pt x="636" y="438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46" name="Freeform 340"/>
                <p:cNvSpPr/>
                <p:nvPr/>
              </p:nvSpPr>
              <p:spPr>
                <a:xfrm>
                  <a:off x="2456" y="496"/>
                  <a:ext cx="806" cy="567"/>
                </a:xfrm>
                <a:custGeom>
                  <a:avLst/>
                  <a:gdLst>
                    <a:gd name="txL" fmla="*/ 0 w 806"/>
                    <a:gd name="txT" fmla="*/ 0 h 567"/>
                    <a:gd name="txR" fmla="*/ 806 w 806"/>
                    <a:gd name="txB" fmla="*/ 567 h 567"/>
                  </a:gdLst>
                  <a:ahLst/>
                  <a:cxnLst>
                    <a:cxn ang="0">
                      <a:pos x="734" y="567"/>
                    </a:cxn>
                    <a:cxn ang="0">
                      <a:pos x="461" y="431"/>
                    </a:cxn>
                    <a:cxn ang="0">
                      <a:pos x="0" y="0"/>
                    </a:cxn>
                    <a:cxn ang="0">
                      <a:pos x="652" y="436"/>
                    </a:cxn>
                    <a:cxn ang="0">
                      <a:pos x="792" y="432"/>
                    </a:cxn>
                    <a:cxn ang="0">
                      <a:pos x="734" y="567"/>
                    </a:cxn>
                  </a:cxnLst>
                  <a:rect l="txL" t="txT" r="txR" b="txB"/>
                  <a:pathLst>
                    <a:path w="806" h="567">
                      <a:moveTo>
                        <a:pt x="734" y="567"/>
                      </a:moveTo>
                      <a:cubicBezTo>
                        <a:pt x="679" y="567"/>
                        <a:pt x="583" y="525"/>
                        <a:pt x="461" y="431"/>
                      </a:cubicBezTo>
                      <a:lnTo>
                        <a:pt x="0" y="0"/>
                      </a:lnTo>
                      <a:cubicBezTo>
                        <a:pt x="32" y="1"/>
                        <a:pt x="592" y="412"/>
                        <a:pt x="652" y="436"/>
                      </a:cubicBezTo>
                      <a:cubicBezTo>
                        <a:pt x="784" y="508"/>
                        <a:pt x="752" y="308"/>
                        <a:pt x="792" y="432"/>
                      </a:cubicBezTo>
                      <a:cubicBezTo>
                        <a:pt x="806" y="454"/>
                        <a:pt x="789" y="567"/>
                        <a:pt x="734" y="56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47" name="Freeform 341"/>
                <p:cNvSpPr/>
                <p:nvPr/>
              </p:nvSpPr>
              <p:spPr>
                <a:xfrm>
                  <a:off x="3128" y="73"/>
                  <a:ext cx="705" cy="711"/>
                </a:xfrm>
                <a:custGeom>
                  <a:avLst/>
                  <a:gdLst>
                    <a:gd name="txL" fmla="*/ 0 w 705"/>
                    <a:gd name="txT" fmla="*/ 0 h 711"/>
                    <a:gd name="txR" fmla="*/ 705 w 705"/>
                    <a:gd name="txB" fmla="*/ 711 h 711"/>
                  </a:gdLst>
                  <a:ahLst/>
                  <a:cxnLst>
                    <a:cxn ang="0">
                      <a:pos x="0" y="3"/>
                    </a:cxn>
                    <a:cxn ang="0">
                      <a:pos x="206" y="545"/>
                    </a:cxn>
                    <a:cxn ang="0">
                      <a:pos x="342" y="681"/>
                    </a:cxn>
                    <a:cxn ang="0">
                      <a:pos x="387" y="681"/>
                    </a:cxn>
                    <a:cxn ang="0">
                      <a:pos x="523" y="499"/>
                    </a:cxn>
                    <a:cxn ang="0">
                      <a:pos x="705" y="0"/>
                    </a:cxn>
                    <a:cxn ang="0">
                      <a:pos x="659" y="46"/>
                    </a:cxn>
                    <a:cxn ang="0">
                      <a:pos x="478" y="454"/>
                    </a:cxn>
                    <a:cxn ang="0">
                      <a:pos x="387" y="545"/>
                    </a:cxn>
                    <a:cxn ang="0">
                      <a:pos x="304" y="503"/>
                    </a:cxn>
                    <a:cxn ang="0">
                      <a:pos x="206" y="363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705" h="711">
                      <a:moveTo>
                        <a:pt x="0" y="3"/>
                      </a:moveTo>
                      <a:cubicBezTo>
                        <a:pt x="0" y="33"/>
                        <a:pt x="149" y="432"/>
                        <a:pt x="206" y="545"/>
                      </a:cubicBezTo>
                      <a:cubicBezTo>
                        <a:pt x="263" y="658"/>
                        <a:pt x="312" y="658"/>
                        <a:pt x="342" y="681"/>
                      </a:cubicBezTo>
                      <a:cubicBezTo>
                        <a:pt x="372" y="704"/>
                        <a:pt x="357" y="711"/>
                        <a:pt x="387" y="681"/>
                      </a:cubicBezTo>
                      <a:cubicBezTo>
                        <a:pt x="417" y="651"/>
                        <a:pt x="470" y="612"/>
                        <a:pt x="523" y="499"/>
                      </a:cubicBezTo>
                      <a:cubicBezTo>
                        <a:pt x="576" y="386"/>
                        <a:pt x="682" y="75"/>
                        <a:pt x="705" y="0"/>
                      </a:cubicBezTo>
                      <a:lnTo>
                        <a:pt x="659" y="46"/>
                      </a:lnTo>
                      <a:cubicBezTo>
                        <a:pt x="621" y="121"/>
                        <a:pt x="523" y="371"/>
                        <a:pt x="478" y="454"/>
                      </a:cubicBezTo>
                      <a:cubicBezTo>
                        <a:pt x="433" y="537"/>
                        <a:pt x="415" y="536"/>
                        <a:pt x="387" y="545"/>
                      </a:cubicBezTo>
                      <a:cubicBezTo>
                        <a:pt x="359" y="554"/>
                        <a:pt x="334" y="533"/>
                        <a:pt x="304" y="503"/>
                      </a:cubicBezTo>
                      <a:cubicBezTo>
                        <a:pt x="274" y="473"/>
                        <a:pt x="257" y="446"/>
                        <a:pt x="206" y="363"/>
                      </a:cubicBezTo>
                      <a:cubicBezTo>
                        <a:pt x="155" y="280"/>
                        <a:pt x="43" y="78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48" name="Freeform 342"/>
                <p:cNvSpPr/>
                <p:nvPr/>
              </p:nvSpPr>
              <p:spPr>
                <a:xfrm>
                  <a:off x="3791" y="67"/>
                  <a:ext cx="919" cy="1136"/>
                </a:xfrm>
                <a:custGeom>
                  <a:avLst/>
                  <a:gdLst>
                    <a:gd name="txL" fmla="*/ 0 w 919"/>
                    <a:gd name="txT" fmla="*/ 0 h 1136"/>
                    <a:gd name="txR" fmla="*/ 919 w 919"/>
                    <a:gd name="txB" fmla="*/ 1136 h 1136"/>
                  </a:gdLst>
                  <a:ahLst/>
                  <a:cxnLst>
                    <a:cxn ang="0">
                      <a:pos x="73" y="1113"/>
                    </a:cxn>
                    <a:cxn ang="0">
                      <a:pos x="276" y="918"/>
                    </a:cxn>
                    <a:cxn ang="0">
                      <a:pos x="911" y="10"/>
                    </a:cxn>
                    <a:cxn ang="0">
                      <a:pos x="225" y="857"/>
                    </a:cxn>
                    <a:cxn ang="0">
                      <a:pos x="105" y="993"/>
                    </a:cxn>
                    <a:cxn ang="0">
                      <a:pos x="4" y="1054"/>
                    </a:cxn>
                    <a:cxn ang="0">
                      <a:pos x="73" y="1113"/>
                    </a:cxn>
                  </a:cxnLst>
                  <a:rect l="txL" t="txT" r="txR" b="txB"/>
                  <a:pathLst>
                    <a:path w="919" h="1136">
                      <a:moveTo>
                        <a:pt x="73" y="1113"/>
                      </a:moveTo>
                      <a:cubicBezTo>
                        <a:pt x="118" y="1090"/>
                        <a:pt x="136" y="1102"/>
                        <a:pt x="276" y="918"/>
                      </a:cubicBezTo>
                      <a:cubicBezTo>
                        <a:pt x="416" y="734"/>
                        <a:pt x="919" y="20"/>
                        <a:pt x="911" y="10"/>
                      </a:cubicBezTo>
                      <a:cubicBezTo>
                        <a:pt x="903" y="0"/>
                        <a:pt x="275" y="804"/>
                        <a:pt x="225" y="857"/>
                      </a:cubicBezTo>
                      <a:cubicBezTo>
                        <a:pt x="175" y="910"/>
                        <a:pt x="159" y="958"/>
                        <a:pt x="105" y="993"/>
                      </a:cubicBezTo>
                      <a:cubicBezTo>
                        <a:pt x="51" y="1028"/>
                        <a:pt x="8" y="1037"/>
                        <a:pt x="4" y="1054"/>
                      </a:cubicBezTo>
                      <a:cubicBezTo>
                        <a:pt x="0" y="1071"/>
                        <a:pt x="28" y="1136"/>
                        <a:pt x="73" y="111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49" name="Freeform 343"/>
                <p:cNvSpPr/>
                <p:nvPr/>
              </p:nvSpPr>
              <p:spPr>
                <a:xfrm>
                  <a:off x="4055" y="818"/>
                  <a:ext cx="798" cy="609"/>
                </a:xfrm>
                <a:custGeom>
                  <a:avLst/>
                  <a:gdLst>
                    <a:gd name="txL" fmla="*/ 0 w 798"/>
                    <a:gd name="txT" fmla="*/ 0 h 609"/>
                    <a:gd name="txR" fmla="*/ 798 w 798"/>
                    <a:gd name="txB" fmla="*/ 609 h 609"/>
                  </a:gdLst>
                  <a:ahLst/>
                  <a:cxnLst>
                    <a:cxn ang="0">
                      <a:pos x="65" y="594"/>
                    </a:cxn>
                    <a:cxn ang="0">
                      <a:pos x="241" y="417"/>
                    </a:cxn>
                    <a:cxn ang="0">
                      <a:pos x="385" y="294"/>
                    </a:cxn>
                    <a:cxn ang="0">
                      <a:pos x="739" y="55"/>
                    </a:cxn>
                    <a:cxn ang="0">
                      <a:pos x="739" y="9"/>
                    </a:cxn>
                    <a:cxn ang="0">
                      <a:pos x="521" y="110"/>
                    </a:cxn>
                    <a:cxn ang="0">
                      <a:pos x="333" y="230"/>
                    </a:cxn>
                    <a:cxn ang="0">
                      <a:pos x="150" y="372"/>
                    </a:cxn>
                    <a:cxn ang="0">
                      <a:pos x="14" y="508"/>
                    </a:cxn>
                    <a:cxn ang="0">
                      <a:pos x="65" y="594"/>
                    </a:cxn>
                  </a:cxnLst>
                  <a:rect l="txL" t="txT" r="txR" b="txB"/>
                  <a:pathLst>
                    <a:path w="798" h="609">
                      <a:moveTo>
                        <a:pt x="65" y="594"/>
                      </a:moveTo>
                      <a:cubicBezTo>
                        <a:pt x="103" y="579"/>
                        <a:pt x="188" y="467"/>
                        <a:pt x="241" y="417"/>
                      </a:cubicBezTo>
                      <a:cubicBezTo>
                        <a:pt x="294" y="367"/>
                        <a:pt x="302" y="354"/>
                        <a:pt x="385" y="294"/>
                      </a:cubicBezTo>
                      <a:cubicBezTo>
                        <a:pt x="468" y="234"/>
                        <a:pt x="680" y="103"/>
                        <a:pt x="739" y="55"/>
                      </a:cubicBezTo>
                      <a:cubicBezTo>
                        <a:pt x="798" y="7"/>
                        <a:pt x="775" y="0"/>
                        <a:pt x="739" y="9"/>
                      </a:cubicBezTo>
                      <a:cubicBezTo>
                        <a:pt x="703" y="18"/>
                        <a:pt x="589" y="73"/>
                        <a:pt x="521" y="110"/>
                      </a:cubicBezTo>
                      <a:cubicBezTo>
                        <a:pt x="453" y="147"/>
                        <a:pt x="395" y="186"/>
                        <a:pt x="333" y="230"/>
                      </a:cubicBezTo>
                      <a:cubicBezTo>
                        <a:pt x="271" y="274"/>
                        <a:pt x="203" y="326"/>
                        <a:pt x="150" y="372"/>
                      </a:cubicBezTo>
                      <a:cubicBezTo>
                        <a:pt x="97" y="418"/>
                        <a:pt x="28" y="471"/>
                        <a:pt x="14" y="508"/>
                      </a:cubicBezTo>
                      <a:cubicBezTo>
                        <a:pt x="0" y="545"/>
                        <a:pt x="27" y="609"/>
                        <a:pt x="65" y="59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34" name="Group 344"/>
              <p:cNvGrpSpPr/>
              <p:nvPr/>
            </p:nvGrpSpPr>
            <p:grpSpPr>
              <a:xfrm rot="408946" flipH="1">
                <a:off x="1644" y="1422"/>
                <a:ext cx="601" cy="1649"/>
                <a:chOff x="555" y="1888"/>
                <a:chExt cx="1881" cy="2012"/>
              </a:xfrm>
            </p:grpSpPr>
            <p:sp>
              <p:nvSpPr>
                <p:cNvPr id="13741" name="Freeform 345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42" name="Freeform 346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43" name="Freeform 347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44" name="Freeform 348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35" name="Group 349"/>
              <p:cNvGrpSpPr/>
              <p:nvPr/>
            </p:nvGrpSpPr>
            <p:grpSpPr>
              <a:xfrm>
                <a:off x="884" y="1253"/>
                <a:ext cx="591" cy="1406"/>
                <a:chOff x="1746" y="210"/>
                <a:chExt cx="2898" cy="2239"/>
              </a:xfrm>
            </p:grpSpPr>
            <p:sp>
              <p:nvSpPr>
                <p:cNvPr id="13736" name="Freeform 350"/>
                <p:cNvSpPr/>
                <p:nvPr/>
              </p:nvSpPr>
              <p:spPr>
                <a:xfrm>
                  <a:off x="1746" y="210"/>
                  <a:ext cx="2898" cy="2239"/>
                </a:xfrm>
                <a:custGeom>
                  <a:avLst/>
                  <a:gdLst>
                    <a:gd name="txL" fmla="*/ 0 w 2898"/>
                    <a:gd name="txT" fmla="*/ 0 h 2239"/>
                    <a:gd name="txR" fmla="*/ 2898 w 2898"/>
                    <a:gd name="txB" fmla="*/ 2239 h 2239"/>
                  </a:gdLst>
                  <a:ahLst/>
                  <a:cxnLst>
                    <a:cxn ang="0">
                      <a:pos x="2263" y="1695"/>
                    </a:cxn>
                    <a:cxn ang="0">
                      <a:pos x="1993" y="1472"/>
                    </a:cxn>
                    <a:cxn ang="0">
                      <a:pos x="61" y="1844"/>
                    </a:cxn>
                    <a:cxn ang="0">
                      <a:pos x="1628" y="1196"/>
                    </a:cxn>
                    <a:cxn ang="0">
                      <a:pos x="457" y="403"/>
                    </a:cxn>
                    <a:cxn ang="0">
                      <a:pos x="445" y="211"/>
                    </a:cxn>
                    <a:cxn ang="0">
                      <a:pos x="523" y="253"/>
                    </a:cxn>
                    <a:cxn ang="0">
                      <a:pos x="1129" y="561"/>
                    </a:cxn>
                    <a:cxn ang="0">
                      <a:pos x="1038" y="198"/>
                    </a:cxn>
                    <a:cxn ang="0">
                      <a:pos x="1267" y="572"/>
                    </a:cxn>
                    <a:cxn ang="0">
                      <a:pos x="1453" y="716"/>
                    </a:cxn>
                    <a:cxn ang="0">
                      <a:pos x="2299" y="1178"/>
                    </a:cxn>
                    <a:cxn ang="0">
                      <a:pos x="1764" y="152"/>
                    </a:cxn>
                    <a:cxn ang="0">
                      <a:pos x="1963" y="266"/>
                    </a:cxn>
                    <a:cxn ang="0">
                      <a:pos x="2807" y="1423"/>
                    </a:cxn>
                    <a:cxn ang="0">
                      <a:pos x="2807" y="2239"/>
                    </a:cxn>
                    <a:cxn ang="0">
                      <a:pos x="2263" y="1695"/>
                    </a:cxn>
                  </a:cxnLst>
                  <a:rect l="txL" t="txT" r="txR" b="txB"/>
                  <a:pathLst>
                    <a:path w="2898" h="2239">
                      <a:moveTo>
                        <a:pt x="2263" y="1695"/>
                      </a:moveTo>
                      <a:cubicBezTo>
                        <a:pt x="2127" y="1567"/>
                        <a:pt x="2125" y="1538"/>
                        <a:pt x="1993" y="1472"/>
                      </a:cubicBezTo>
                      <a:cubicBezTo>
                        <a:pt x="1861" y="1406"/>
                        <a:pt x="122" y="1890"/>
                        <a:pt x="61" y="1844"/>
                      </a:cubicBezTo>
                      <a:cubicBezTo>
                        <a:pt x="0" y="1798"/>
                        <a:pt x="1562" y="1436"/>
                        <a:pt x="1628" y="1196"/>
                      </a:cubicBezTo>
                      <a:cubicBezTo>
                        <a:pt x="1699" y="1057"/>
                        <a:pt x="493" y="511"/>
                        <a:pt x="457" y="403"/>
                      </a:cubicBezTo>
                      <a:cubicBezTo>
                        <a:pt x="421" y="295"/>
                        <a:pt x="439" y="235"/>
                        <a:pt x="445" y="211"/>
                      </a:cubicBezTo>
                      <a:cubicBezTo>
                        <a:pt x="456" y="186"/>
                        <a:pt x="409" y="195"/>
                        <a:pt x="523" y="253"/>
                      </a:cubicBezTo>
                      <a:cubicBezTo>
                        <a:pt x="637" y="311"/>
                        <a:pt x="1075" y="565"/>
                        <a:pt x="1129" y="561"/>
                      </a:cubicBezTo>
                      <a:cubicBezTo>
                        <a:pt x="1183" y="557"/>
                        <a:pt x="1023" y="198"/>
                        <a:pt x="1038" y="198"/>
                      </a:cubicBezTo>
                      <a:cubicBezTo>
                        <a:pt x="1061" y="200"/>
                        <a:pt x="1198" y="486"/>
                        <a:pt x="1267" y="572"/>
                      </a:cubicBezTo>
                      <a:cubicBezTo>
                        <a:pt x="1340" y="663"/>
                        <a:pt x="1281" y="615"/>
                        <a:pt x="1453" y="716"/>
                      </a:cubicBezTo>
                      <a:cubicBezTo>
                        <a:pt x="1625" y="817"/>
                        <a:pt x="2247" y="1272"/>
                        <a:pt x="2299" y="1178"/>
                      </a:cubicBezTo>
                      <a:cubicBezTo>
                        <a:pt x="2352" y="1079"/>
                        <a:pt x="1820" y="304"/>
                        <a:pt x="1764" y="152"/>
                      </a:cubicBezTo>
                      <a:cubicBezTo>
                        <a:pt x="1708" y="0"/>
                        <a:pt x="1789" y="54"/>
                        <a:pt x="1963" y="266"/>
                      </a:cubicBezTo>
                      <a:cubicBezTo>
                        <a:pt x="2137" y="478"/>
                        <a:pt x="2763" y="1392"/>
                        <a:pt x="2807" y="1423"/>
                      </a:cubicBezTo>
                      <a:cubicBezTo>
                        <a:pt x="2851" y="1454"/>
                        <a:pt x="2898" y="2194"/>
                        <a:pt x="2807" y="2239"/>
                      </a:cubicBezTo>
                      <a:lnTo>
                        <a:pt x="2263" y="1695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37" name="Freeform 351"/>
                <p:cNvSpPr/>
                <p:nvPr/>
              </p:nvSpPr>
              <p:spPr>
                <a:xfrm>
                  <a:off x="1770" y="1348"/>
                  <a:ext cx="1808" cy="698"/>
                </a:xfrm>
                <a:custGeom>
                  <a:avLst/>
                  <a:gdLst>
                    <a:gd name="txL" fmla="*/ 0 w 1808"/>
                    <a:gd name="txT" fmla="*/ 0 h 698"/>
                    <a:gd name="txR" fmla="*/ 1808 w 1808"/>
                    <a:gd name="txB" fmla="*/ 698 h 698"/>
                  </a:gdLst>
                  <a:ahLst/>
                  <a:cxnLst>
                    <a:cxn ang="0">
                      <a:pos x="1597" y="38"/>
                    </a:cxn>
                    <a:cxn ang="0">
                      <a:pos x="1688" y="38"/>
                    </a:cxn>
                    <a:cxn ang="0">
                      <a:pos x="1778" y="128"/>
                    </a:cxn>
                    <a:cxn ang="0">
                      <a:pos x="1506" y="264"/>
                    </a:cxn>
                    <a:cxn ang="0">
                      <a:pos x="30" y="698"/>
                    </a:cxn>
                    <a:cxn ang="0">
                      <a:pos x="1325" y="264"/>
                    </a:cxn>
                    <a:cxn ang="0">
                      <a:pos x="1597" y="38"/>
                    </a:cxn>
                  </a:cxnLst>
                  <a:rect l="txL" t="txT" r="txR" b="txB"/>
                  <a:pathLst>
                    <a:path w="1808" h="698">
                      <a:moveTo>
                        <a:pt x="1597" y="38"/>
                      </a:moveTo>
                      <a:cubicBezTo>
                        <a:pt x="1657" y="0"/>
                        <a:pt x="1658" y="23"/>
                        <a:pt x="1688" y="38"/>
                      </a:cubicBezTo>
                      <a:cubicBezTo>
                        <a:pt x="1718" y="53"/>
                        <a:pt x="1808" y="91"/>
                        <a:pt x="1778" y="128"/>
                      </a:cubicBezTo>
                      <a:cubicBezTo>
                        <a:pt x="1748" y="165"/>
                        <a:pt x="1786" y="173"/>
                        <a:pt x="1506" y="264"/>
                      </a:cubicBezTo>
                      <a:cubicBezTo>
                        <a:pt x="1226" y="355"/>
                        <a:pt x="60" y="698"/>
                        <a:pt x="30" y="698"/>
                      </a:cubicBezTo>
                      <a:cubicBezTo>
                        <a:pt x="0" y="698"/>
                        <a:pt x="1076" y="370"/>
                        <a:pt x="1325" y="264"/>
                      </a:cubicBezTo>
                      <a:cubicBezTo>
                        <a:pt x="1574" y="158"/>
                        <a:pt x="1540" y="85"/>
                        <a:pt x="1597" y="38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38" name="Freeform 352"/>
                <p:cNvSpPr/>
                <p:nvPr/>
              </p:nvSpPr>
              <p:spPr>
                <a:xfrm>
                  <a:off x="2160" y="408"/>
                  <a:ext cx="755" cy="443"/>
                </a:xfrm>
                <a:custGeom>
                  <a:avLst/>
                  <a:gdLst>
                    <a:gd name="txL" fmla="*/ 0 w 755"/>
                    <a:gd name="txT" fmla="*/ 0 h 443"/>
                    <a:gd name="txR" fmla="*/ 755 w 755"/>
                    <a:gd name="txB" fmla="*/ 443 h 443"/>
                  </a:gdLst>
                  <a:ahLst/>
                  <a:cxnLst>
                    <a:cxn ang="0">
                      <a:pos x="687" y="443"/>
                    </a:cxn>
                    <a:cxn ang="0">
                      <a:pos x="369" y="261"/>
                    </a:cxn>
                    <a:cxn ang="0">
                      <a:pos x="60" y="66"/>
                    </a:cxn>
                    <a:cxn ang="0">
                      <a:pos x="54" y="6"/>
                    </a:cxn>
                    <a:cxn ang="0">
                      <a:pos x="596" y="307"/>
                    </a:cxn>
                    <a:cxn ang="0">
                      <a:pos x="732" y="352"/>
                    </a:cxn>
                    <a:cxn ang="0">
                      <a:pos x="732" y="397"/>
                    </a:cxn>
                    <a:cxn ang="0">
                      <a:pos x="687" y="443"/>
                    </a:cxn>
                  </a:cxnLst>
                  <a:rect l="txL" t="txT" r="txR" b="txB"/>
                  <a:pathLst>
                    <a:path w="755" h="443">
                      <a:moveTo>
                        <a:pt x="687" y="443"/>
                      </a:moveTo>
                      <a:cubicBezTo>
                        <a:pt x="626" y="420"/>
                        <a:pt x="473" y="324"/>
                        <a:pt x="369" y="261"/>
                      </a:cubicBezTo>
                      <a:cubicBezTo>
                        <a:pt x="265" y="198"/>
                        <a:pt x="112" y="108"/>
                        <a:pt x="60" y="66"/>
                      </a:cubicBezTo>
                      <a:cubicBezTo>
                        <a:pt x="8" y="24"/>
                        <a:pt x="0" y="0"/>
                        <a:pt x="54" y="6"/>
                      </a:cubicBezTo>
                      <a:cubicBezTo>
                        <a:pt x="143" y="46"/>
                        <a:pt x="483" y="249"/>
                        <a:pt x="596" y="307"/>
                      </a:cubicBezTo>
                      <a:cubicBezTo>
                        <a:pt x="709" y="365"/>
                        <a:pt x="709" y="337"/>
                        <a:pt x="732" y="352"/>
                      </a:cubicBezTo>
                      <a:cubicBezTo>
                        <a:pt x="755" y="367"/>
                        <a:pt x="739" y="382"/>
                        <a:pt x="732" y="397"/>
                      </a:cubicBezTo>
                      <a:cubicBezTo>
                        <a:pt x="725" y="412"/>
                        <a:pt x="696" y="434"/>
                        <a:pt x="687" y="44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39" name="Freeform 353"/>
                <p:cNvSpPr/>
                <p:nvPr/>
              </p:nvSpPr>
              <p:spPr>
                <a:xfrm>
                  <a:off x="2873" y="565"/>
                  <a:ext cx="1333" cy="1061"/>
                </a:xfrm>
                <a:custGeom>
                  <a:avLst/>
                  <a:gdLst>
                    <a:gd name="txL" fmla="*/ 0 w 1333"/>
                    <a:gd name="txT" fmla="*/ 0 h 1061"/>
                    <a:gd name="txR" fmla="*/ 1333 w 1333"/>
                    <a:gd name="txB" fmla="*/ 1061 h 1061"/>
                  </a:gdLst>
                  <a:ahLst/>
                  <a:cxnLst>
                    <a:cxn ang="0">
                      <a:pos x="1186" y="915"/>
                    </a:cxn>
                    <a:cxn ang="0">
                      <a:pos x="1186" y="960"/>
                    </a:cxn>
                    <a:cxn ang="0">
                      <a:pos x="143" y="325"/>
                    </a:cxn>
                    <a:cxn ang="0">
                      <a:pos x="7" y="7"/>
                    </a:cxn>
                    <a:cxn ang="0">
                      <a:pos x="188" y="280"/>
                    </a:cxn>
                    <a:cxn ang="0">
                      <a:pos x="505" y="485"/>
                    </a:cxn>
                    <a:cxn ang="0">
                      <a:pos x="817" y="677"/>
                    </a:cxn>
                    <a:cxn ang="0">
                      <a:pos x="1096" y="824"/>
                    </a:cxn>
                    <a:cxn ang="0">
                      <a:pos x="1186" y="824"/>
                    </a:cxn>
                    <a:cxn ang="0">
                      <a:pos x="1232" y="869"/>
                    </a:cxn>
                    <a:cxn ang="0">
                      <a:pos x="1186" y="915"/>
                    </a:cxn>
                  </a:cxnLst>
                  <a:rect l="txL" t="txT" r="txR" b="txB"/>
                  <a:pathLst>
                    <a:path w="1333" h="1061">
                      <a:moveTo>
                        <a:pt x="1186" y="915"/>
                      </a:moveTo>
                      <a:cubicBezTo>
                        <a:pt x="1177" y="899"/>
                        <a:pt x="1333" y="1061"/>
                        <a:pt x="1186" y="960"/>
                      </a:cubicBezTo>
                      <a:cubicBezTo>
                        <a:pt x="1039" y="859"/>
                        <a:pt x="255" y="429"/>
                        <a:pt x="143" y="325"/>
                      </a:cubicBezTo>
                      <a:cubicBezTo>
                        <a:pt x="31" y="221"/>
                        <a:pt x="0" y="14"/>
                        <a:pt x="7" y="7"/>
                      </a:cubicBezTo>
                      <a:cubicBezTo>
                        <a:pt x="14" y="0"/>
                        <a:pt x="105" y="200"/>
                        <a:pt x="188" y="280"/>
                      </a:cubicBezTo>
                      <a:cubicBezTo>
                        <a:pt x="271" y="356"/>
                        <a:pt x="427" y="407"/>
                        <a:pt x="505" y="485"/>
                      </a:cubicBezTo>
                      <a:cubicBezTo>
                        <a:pt x="611" y="553"/>
                        <a:pt x="719" y="621"/>
                        <a:pt x="817" y="677"/>
                      </a:cubicBezTo>
                      <a:cubicBezTo>
                        <a:pt x="915" y="733"/>
                        <a:pt x="1035" y="800"/>
                        <a:pt x="1096" y="824"/>
                      </a:cubicBezTo>
                      <a:cubicBezTo>
                        <a:pt x="1157" y="848"/>
                        <a:pt x="1163" y="817"/>
                        <a:pt x="1186" y="824"/>
                      </a:cubicBezTo>
                      <a:cubicBezTo>
                        <a:pt x="1209" y="831"/>
                        <a:pt x="1232" y="854"/>
                        <a:pt x="1232" y="869"/>
                      </a:cubicBezTo>
                      <a:cubicBezTo>
                        <a:pt x="1232" y="884"/>
                        <a:pt x="1195" y="931"/>
                        <a:pt x="1186" y="9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40" name="Freeform 354"/>
                <p:cNvSpPr/>
                <p:nvPr/>
              </p:nvSpPr>
              <p:spPr>
                <a:xfrm>
                  <a:off x="3516" y="248"/>
                  <a:ext cx="1122" cy="1698"/>
                </a:xfrm>
                <a:custGeom>
                  <a:avLst/>
                  <a:gdLst>
                    <a:gd name="txL" fmla="*/ 0 w 1122"/>
                    <a:gd name="txT" fmla="*/ 0 h 1698"/>
                    <a:gd name="txR" fmla="*/ 1122 w 1122"/>
                    <a:gd name="txB" fmla="*/ 1698 h 1698"/>
                  </a:gdLst>
                  <a:ahLst/>
                  <a:cxnLst>
                    <a:cxn ang="0">
                      <a:pos x="906" y="1232"/>
                    </a:cxn>
                    <a:cxn ang="0">
                      <a:pos x="1042" y="1413"/>
                    </a:cxn>
                    <a:cxn ang="0">
                      <a:pos x="1062" y="1660"/>
                    </a:cxn>
                    <a:cxn ang="0">
                      <a:pos x="679" y="1186"/>
                    </a:cxn>
                    <a:cxn ang="0">
                      <a:pos x="44" y="143"/>
                    </a:cxn>
                    <a:cxn ang="0">
                      <a:pos x="66" y="58"/>
                    </a:cxn>
                    <a:cxn ang="0">
                      <a:pos x="162" y="196"/>
                    </a:cxn>
                    <a:cxn ang="0">
                      <a:pos x="906" y="1232"/>
                    </a:cxn>
                  </a:cxnLst>
                  <a:rect l="txL" t="txT" r="txR" b="txB"/>
                  <a:pathLst>
                    <a:path w="1122" h="1698">
                      <a:moveTo>
                        <a:pt x="906" y="1232"/>
                      </a:moveTo>
                      <a:cubicBezTo>
                        <a:pt x="930" y="1266"/>
                        <a:pt x="1016" y="1342"/>
                        <a:pt x="1042" y="1413"/>
                      </a:cubicBezTo>
                      <a:cubicBezTo>
                        <a:pt x="1042" y="1413"/>
                        <a:pt x="1122" y="1698"/>
                        <a:pt x="1062" y="1660"/>
                      </a:cubicBezTo>
                      <a:cubicBezTo>
                        <a:pt x="1002" y="1622"/>
                        <a:pt x="853" y="1436"/>
                        <a:pt x="679" y="1186"/>
                      </a:cubicBezTo>
                      <a:cubicBezTo>
                        <a:pt x="505" y="936"/>
                        <a:pt x="142" y="332"/>
                        <a:pt x="44" y="143"/>
                      </a:cubicBezTo>
                      <a:cubicBezTo>
                        <a:pt x="44" y="143"/>
                        <a:pt x="0" y="58"/>
                        <a:pt x="66" y="58"/>
                      </a:cubicBezTo>
                      <a:cubicBezTo>
                        <a:pt x="132" y="58"/>
                        <a:pt x="22" y="0"/>
                        <a:pt x="162" y="196"/>
                      </a:cubicBezTo>
                      <a:cubicBezTo>
                        <a:pt x="132" y="146"/>
                        <a:pt x="882" y="1198"/>
                        <a:pt x="906" y="1232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05" name="Group 355"/>
            <p:cNvGrpSpPr/>
            <p:nvPr/>
          </p:nvGrpSpPr>
          <p:grpSpPr>
            <a:xfrm>
              <a:off x="3417" y="1814"/>
              <a:ext cx="84" cy="165"/>
              <a:chOff x="884" y="255"/>
              <a:chExt cx="1361" cy="3936"/>
            </a:xfrm>
          </p:grpSpPr>
          <p:grpSp>
            <p:nvGrpSpPr>
              <p:cNvPr id="13710" name="Group 356"/>
              <p:cNvGrpSpPr/>
              <p:nvPr/>
            </p:nvGrpSpPr>
            <p:grpSpPr>
              <a:xfrm rot="345005">
                <a:off x="982" y="2115"/>
                <a:ext cx="553" cy="1015"/>
                <a:chOff x="555" y="1888"/>
                <a:chExt cx="1881" cy="2012"/>
              </a:xfrm>
            </p:grpSpPr>
            <p:sp>
              <p:nvSpPr>
                <p:cNvPr id="13728" name="Freeform 357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29" name="Freeform 358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30" name="Freeform 359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31" name="Freeform 360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11" name="Group 361"/>
              <p:cNvGrpSpPr/>
              <p:nvPr/>
            </p:nvGrpSpPr>
            <p:grpSpPr>
              <a:xfrm>
                <a:off x="1315" y="255"/>
                <a:ext cx="378" cy="3936"/>
                <a:chOff x="2335" y="-52"/>
                <a:chExt cx="2518" cy="4389"/>
              </a:xfrm>
            </p:grpSpPr>
            <p:sp>
              <p:nvSpPr>
                <p:cNvPr id="13723" name="Freeform 362"/>
                <p:cNvSpPr/>
                <p:nvPr/>
              </p:nvSpPr>
              <p:spPr>
                <a:xfrm>
                  <a:off x="2335" y="-52"/>
                  <a:ext cx="2495" cy="4389"/>
                </a:xfrm>
                <a:custGeom>
                  <a:avLst/>
                  <a:gdLst>
                    <a:gd name="txL" fmla="*/ 0 w 1999"/>
                    <a:gd name="txT" fmla="*/ 0 h 4389"/>
                    <a:gd name="txR" fmla="*/ 1999 w 1999"/>
                    <a:gd name="txB" fmla="*/ 4389 h 4389"/>
                  </a:gdLst>
                  <a:ahLst/>
                  <a:cxnLst>
                    <a:cxn ang="0">
                      <a:pos x="3747" y="4389"/>
                    </a:cxn>
                    <a:cxn ang="0">
                      <a:pos x="4623" y="2596"/>
                    </a:cxn>
                    <a:cxn ang="0">
                      <a:pos x="4056" y="1576"/>
                    </a:cxn>
                    <a:cxn ang="0">
                      <a:pos x="1" y="488"/>
                    </a:cxn>
                    <a:cxn ang="0">
                      <a:pos x="4011" y="987"/>
                    </a:cxn>
                    <a:cxn ang="0">
                      <a:pos x="3474" y="80"/>
                    </a:cxn>
                    <a:cxn ang="0">
                      <a:pos x="5539" y="664"/>
                    </a:cxn>
                    <a:cxn ang="0">
                      <a:pos x="7212" y="80"/>
                    </a:cxn>
                    <a:cxn ang="0">
                      <a:pos x="6957" y="1144"/>
                    </a:cxn>
                    <a:cxn ang="0">
                      <a:pos x="11227" y="125"/>
                    </a:cxn>
                    <a:cxn ang="0">
                      <a:pos x="8288" y="1305"/>
                    </a:cxn>
                    <a:cxn ang="0">
                      <a:pos x="9851" y="1072"/>
                    </a:cxn>
                    <a:cxn ang="0">
                      <a:pos x="11765" y="897"/>
                    </a:cxn>
                    <a:cxn ang="0">
                      <a:pos x="9780" y="1600"/>
                    </a:cxn>
                    <a:cxn ang="0">
                      <a:pos x="9889" y="4389"/>
                    </a:cxn>
                    <a:cxn ang="0">
                      <a:pos x="3747" y="4389"/>
                    </a:cxn>
                  </a:cxnLst>
                  <a:rect l="txL" t="txT" r="txR" b="txB"/>
                  <a:pathLst>
                    <a:path w="1999" h="4389">
                      <a:moveTo>
                        <a:pt x="636" y="4389"/>
                      </a:moveTo>
                      <a:cubicBezTo>
                        <a:pt x="487" y="4090"/>
                        <a:pt x="776" y="3065"/>
                        <a:pt x="785" y="2596"/>
                      </a:cubicBezTo>
                      <a:cubicBezTo>
                        <a:pt x="794" y="2127"/>
                        <a:pt x="810" y="1924"/>
                        <a:pt x="689" y="1576"/>
                      </a:cubicBezTo>
                      <a:cubicBezTo>
                        <a:pt x="568" y="1228"/>
                        <a:pt x="14" y="582"/>
                        <a:pt x="1" y="488"/>
                      </a:cubicBezTo>
                      <a:cubicBezTo>
                        <a:pt x="0" y="390"/>
                        <a:pt x="583" y="1055"/>
                        <a:pt x="681" y="987"/>
                      </a:cubicBezTo>
                      <a:cubicBezTo>
                        <a:pt x="779" y="919"/>
                        <a:pt x="547" y="134"/>
                        <a:pt x="590" y="80"/>
                      </a:cubicBezTo>
                      <a:cubicBezTo>
                        <a:pt x="633" y="26"/>
                        <a:pt x="835" y="664"/>
                        <a:pt x="941" y="664"/>
                      </a:cubicBezTo>
                      <a:cubicBezTo>
                        <a:pt x="1047" y="664"/>
                        <a:pt x="1185" y="0"/>
                        <a:pt x="1225" y="80"/>
                      </a:cubicBezTo>
                      <a:cubicBezTo>
                        <a:pt x="1265" y="160"/>
                        <a:pt x="1068" y="1137"/>
                        <a:pt x="1181" y="1144"/>
                      </a:cubicBezTo>
                      <a:cubicBezTo>
                        <a:pt x="1294" y="1151"/>
                        <a:pt x="1868" y="98"/>
                        <a:pt x="1906" y="125"/>
                      </a:cubicBezTo>
                      <a:cubicBezTo>
                        <a:pt x="1906" y="125"/>
                        <a:pt x="1397" y="1180"/>
                        <a:pt x="1407" y="1305"/>
                      </a:cubicBezTo>
                      <a:cubicBezTo>
                        <a:pt x="1417" y="1430"/>
                        <a:pt x="1575" y="1140"/>
                        <a:pt x="1673" y="1072"/>
                      </a:cubicBezTo>
                      <a:cubicBezTo>
                        <a:pt x="1771" y="1004"/>
                        <a:pt x="1999" y="809"/>
                        <a:pt x="1997" y="897"/>
                      </a:cubicBezTo>
                      <a:cubicBezTo>
                        <a:pt x="1995" y="985"/>
                        <a:pt x="1685" y="1336"/>
                        <a:pt x="1661" y="1600"/>
                      </a:cubicBezTo>
                      <a:cubicBezTo>
                        <a:pt x="1637" y="1864"/>
                        <a:pt x="1845" y="3921"/>
                        <a:pt x="1679" y="4389"/>
                      </a:cubicBezTo>
                      <a:lnTo>
                        <a:pt x="636" y="438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24" name="Freeform 363"/>
                <p:cNvSpPr/>
                <p:nvPr/>
              </p:nvSpPr>
              <p:spPr>
                <a:xfrm>
                  <a:off x="2456" y="496"/>
                  <a:ext cx="806" cy="567"/>
                </a:xfrm>
                <a:custGeom>
                  <a:avLst/>
                  <a:gdLst>
                    <a:gd name="txL" fmla="*/ 0 w 806"/>
                    <a:gd name="txT" fmla="*/ 0 h 567"/>
                    <a:gd name="txR" fmla="*/ 806 w 806"/>
                    <a:gd name="txB" fmla="*/ 567 h 567"/>
                  </a:gdLst>
                  <a:ahLst/>
                  <a:cxnLst>
                    <a:cxn ang="0">
                      <a:pos x="734" y="567"/>
                    </a:cxn>
                    <a:cxn ang="0">
                      <a:pos x="461" y="431"/>
                    </a:cxn>
                    <a:cxn ang="0">
                      <a:pos x="0" y="0"/>
                    </a:cxn>
                    <a:cxn ang="0">
                      <a:pos x="652" y="436"/>
                    </a:cxn>
                    <a:cxn ang="0">
                      <a:pos x="792" y="432"/>
                    </a:cxn>
                    <a:cxn ang="0">
                      <a:pos x="734" y="567"/>
                    </a:cxn>
                  </a:cxnLst>
                  <a:rect l="txL" t="txT" r="txR" b="txB"/>
                  <a:pathLst>
                    <a:path w="806" h="567">
                      <a:moveTo>
                        <a:pt x="734" y="567"/>
                      </a:moveTo>
                      <a:cubicBezTo>
                        <a:pt x="679" y="567"/>
                        <a:pt x="583" y="525"/>
                        <a:pt x="461" y="431"/>
                      </a:cubicBezTo>
                      <a:lnTo>
                        <a:pt x="0" y="0"/>
                      </a:lnTo>
                      <a:cubicBezTo>
                        <a:pt x="32" y="1"/>
                        <a:pt x="592" y="412"/>
                        <a:pt x="652" y="436"/>
                      </a:cubicBezTo>
                      <a:cubicBezTo>
                        <a:pt x="784" y="508"/>
                        <a:pt x="752" y="308"/>
                        <a:pt x="792" y="432"/>
                      </a:cubicBezTo>
                      <a:cubicBezTo>
                        <a:pt x="806" y="454"/>
                        <a:pt x="789" y="567"/>
                        <a:pt x="734" y="56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25" name="Freeform 364"/>
                <p:cNvSpPr/>
                <p:nvPr/>
              </p:nvSpPr>
              <p:spPr>
                <a:xfrm>
                  <a:off x="3128" y="73"/>
                  <a:ext cx="705" cy="711"/>
                </a:xfrm>
                <a:custGeom>
                  <a:avLst/>
                  <a:gdLst>
                    <a:gd name="txL" fmla="*/ 0 w 705"/>
                    <a:gd name="txT" fmla="*/ 0 h 711"/>
                    <a:gd name="txR" fmla="*/ 705 w 705"/>
                    <a:gd name="txB" fmla="*/ 711 h 711"/>
                  </a:gdLst>
                  <a:ahLst/>
                  <a:cxnLst>
                    <a:cxn ang="0">
                      <a:pos x="0" y="3"/>
                    </a:cxn>
                    <a:cxn ang="0">
                      <a:pos x="206" y="545"/>
                    </a:cxn>
                    <a:cxn ang="0">
                      <a:pos x="342" y="681"/>
                    </a:cxn>
                    <a:cxn ang="0">
                      <a:pos x="387" y="681"/>
                    </a:cxn>
                    <a:cxn ang="0">
                      <a:pos x="523" y="499"/>
                    </a:cxn>
                    <a:cxn ang="0">
                      <a:pos x="705" y="0"/>
                    </a:cxn>
                    <a:cxn ang="0">
                      <a:pos x="659" y="46"/>
                    </a:cxn>
                    <a:cxn ang="0">
                      <a:pos x="478" y="454"/>
                    </a:cxn>
                    <a:cxn ang="0">
                      <a:pos x="387" y="545"/>
                    </a:cxn>
                    <a:cxn ang="0">
                      <a:pos x="304" y="503"/>
                    </a:cxn>
                    <a:cxn ang="0">
                      <a:pos x="206" y="363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705" h="711">
                      <a:moveTo>
                        <a:pt x="0" y="3"/>
                      </a:moveTo>
                      <a:cubicBezTo>
                        <a:pt x="0" y="33"/>
                        <a:pt x="149" y="432"/>
                        <a:pt x="206" y="545"/>
                      </a:cubicBezTo>
                      <a:cubicBezTo>
                        <a:pt x="263" y="658"/>
                        <a:pt x="312" y="658"/>
                        <a:pt x="342" y="681"/>
                      </a:cubicBezTo>
                      <a:cubicBezTo>
                        <a:pt x="372" y="704"/>
                        <a:pt x="357" y="711"/>
                        <a:pt x="387" y="681"/>
                      </a:cubicBezTo>
                      <a:cubicBezTo>
                        <a:pt x="417" y="651"/>
                        <a:pt x="470" y="612"/>
                        <a:pt x="523" y="499"/>
                      </a:cubicBezTo>
                      <a:cubicBezTo>
                        <a:pt x="576" y="386"/>
                        <a:pt x="682" y="75"/>
                        <a:pt x="705" y="0"/>
                      </a:cubicBezTo>
                      <a:lnTo>
                        <a:pt x="659" y="46"/>
                      </a:lnTo>
                      <a:cubicBezTo>
                        <a:pt x="621" y="121"/>
                        <a:pt x="523" y="371"/>
                        <a:pt x="478" y="454"/>
                      </a:cubicBezTo>
                      <a:cubicBezTo>
                        <a:pt x="433" y="537"/>
                        <a:pt x="415" y="536"/>
                        <a:pt x="387" y="545"/>
                      </a:cubicBezTo>
                      <a:cubicBezTo>
                        <a:pt x="359" y="554"/>
                        <a:pt x="334" y="533"/>
                        <a:pt x="304" y="503"/>
                      </a:cubicBezTo>
                      <a:cubicBezTo>
                        <a:pt x="274" y="473"/>
                        <a:pt x="257" y="446"/>
                        <a:pt x="206" y="363"/>
                      </a:cubicBezTo>
                      <a:cubicBezTo>
                        <a:pt x="155" y="280"/>
                        <a:pt x="43" y="78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26" name="Freeform 365"/>
                <p:cNvSpPr/>
                <p:nvPr/>
              </p:nvSpPr>
              <p:spPr>
                <a:xfrm>
                  <a:off x="3791" y="67"/>
                  <a:ext cx="919" cy="1136"/>
                </a:xfrm>
                <a:custGeom>
                  <a:avLst/>
                  <a:gdLst>
                    <a:gd name="txL" fmla="*/ 0 w 919"/>
                    <a:gd name="txT" fmla="*/ 0 h 1136"/>
                    <a:gd name="txR" fmla="*/ 919 w 919"/>
                    <a:gd name="txB" fmla="*/ 1136 h 1136"/>
                  </a:gdLst>
                  <a:ahLst/>
                  <a:cxnLst>
                    <a:cxn ang="0">
                      <a:pos x="73" y="1113"/>
                    </a:cxn>
                    <a:cxn ang="0">
                      <a:pos x="276" y="918"/>
                    </a:cxn>
                    <a:cxn ang="0">
                      <a:pos x="911" y="10"/>
                    </a:cxn>
                    <a:cxn ang="0">
                      <a:pos x="225" y="857"/>
                    </a:cxn>
                    <a:cxn ang="0">
                      <a:pos x="105" y="993"/>
                    </a:cxn>
                    <a:cxn ang="0">
                      <a:pos x="4" y="1054"/>
                    </a:cxn>
                    <a:cxn ang="0">
                      <a:pos x="73" y="1113"/>
                    </a:cxn>
                  </a:cxnLst>
                  <a:rect l="txL" t="txT" r="txR" b="txB"/>
                  <a:pathLst>
                    <a:path w="919" h="1136">
                      <a:moveTo>
                        <a:pt x="73" y="1113"/>
                      </a:moveTo>
                      <a:cubicBezTo>
                        <a:pt x="118" y="1090"/>
                        <a:pt x="136" y="1102"/>
                        <a:pt x="276" y="918"/>
                      </a:cubicBezTo>
                      <a:cubicBezTo>
                        <a:pt x="416" y="734"/>
                        <a:pt x="919" y="20"/>
                        <a:pt x="911" y="10"/>
                      </a:cubicBezTo>
                      <a:cubicBezTo>
                        <a:pt x="903" y="0"/>
                        <a:pt x="275" y="804"/>
                        <a:pt x="225" y="857"/>
                      </a:cubicBezTo>
                      <a:cubicBezTo>
                        <a:pt x="175" y="910"/>
                        <a:pt x="159" y="958"/>
                        <a:pt x="105" y="993"/>
                      </a:cubicBezTo>
                      <a:cubicBezTo>
                        <a:pt x="51" y="1028"/>
                        <a:pt x="8" y="1037"/>
                        <a:pt x="4" y="1054"/>
                      </a:cubicBezTo>
                      <a:cubicBezTo>
                        <a:pt x="0" y="1071"/>
                        <a:pt x="28" y="1136"/>
                        <a:pt x="73" y="111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27" name="Freeform 366"/>
                <p:cNvSpPr/>
                <p:nvPr/>
              </p:nvSpPr>
              <p:spPr>
                <a:xfrm>
                  <a:off x="4055" y="818"/>
                  <a:ext cx="798" cy="609"/>
                </a:xfrm>
                <a:custGeom>
                  <a:avLst/>
                  <a:gdLst>
                    <a:gd name="txL" fmla="*/ 0 w 798"/>
                    <a:gd name="txT" fmla="*/ 0 h 609"/>
                    <a:gd name="txR" fmla="*/ 798 w 798"/>
                    <a:gd name="txB" fmla="*/ 609 h 609"/>
                  </a:gdLst>
                  <a:ahLst/>
                  <a:cxnLst>
                    <a:cxn ang="0">
                      <a:pos x="65" y="594"/>
                    </a:cxn>
                    <a:cxn ang="0">
                      <a:pos x="241" y="417"/>
                    </a:cxn>
                    <a:cxn ang="0">
                      <a:pos x="385" y="294"/>
                    </a:cxn>
                    <a:cxn ang="0">
                      <a:pos x="739" y="55"/>
                    </a:cxn>
                    <a:cxn ang="0">
                      <a:pos x="739" y="9"/>
                    </a:cxn>
                    <a:cxn ang="0">
                      <a:pos x="521" y="110"/>
                    </a:cxn>
                    <a:cxn ang="0">
                      <a:pos x="333" y="230"/>
                    </a:cxn>
                    <a:cxn ang="0">
                      <a:pos x="150" y="372"/>
                    </a:cxn>
                    <a:cxn ang="0">
                      <a:pos x="14" y="508"/>
                    </a:cxn>
                    <a:cxn ang="0">
                      <a:pos x="65" y="594"/>
                    </a:cxn>
                  </a:cxnLst>
                  <a:rect l="txL" t="txT" r="txR" b="txB"/>
                  <a:pathLst>
                    <a:path w="798" h="609">
                      <a:moveTo>
                        <a:pt x="65" y="594"/>
                      </a:moveTo>
                      <a:cubicBezTo>
                        <a:pt x="103" y="579"/>
                        <a:pt x="188" y="467"/>
                        <a:pt x="241" y="417"/>
                      </a:cubicBezTo>
                      <a:cubicBezTo>
                        <a:pt x="294" y="367"/>
                        <a:pt x="302" y="354"/>
                        <a:pt x="385" y="294"/>
                      </a:cubicBezTo>
                      <a:cubicBezTo>
                        <a:pt x="468" y="234"/>
                        <a:pt x="680" y="103"/>
                        <a:pt x="739" y="55"/>
                      </a:cubicBezTo>
                      <a:cubicBezTo>
                        <a:pt x="798" y="7"/>
                        <a:pt x="775" y="0"/>
                        <a:pt x="739" y="9"/>
                      </a:cubicBezTo>
                      <a:cubicBezTo>
                        <a:pt x="703" y="18"/>
                        <a:pt x="589" y="73"/>
                        <a:pt x="521" y="110"/>
                      </a:cubicBezTo>
                      <a:cubicBezTo>
                        <a:pt x="453" y="147"/>
                        <a:pt x="395" y="186"/>
                        <a:pt x="333" y="230"/>
                      </a:cubicBezTo>
                      <a:cubicBezTo>
                        <a:pt x="271" y="274"/>
                        <a:pt x="203" y="326"/>
                        <a:pt x="150" y="372"/>
                      </a:cubicBezTo>
                      <a:cubicBezTo>
                        <a:pt x="97" y="418"/>
                        <a:pt x="28" y="471"/>
                        <a:pt x="14" y="508"/>
                      </a:cubicBezTo>
                      <a:cubicBezTo>
                        <a:pt x="0" y="545"/>
                        <a:pt x="27" y="609"/>
                        <a:pt x="65" y="59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12" name="Group 367"/>
              <p:cNvGrpSpPr/>
              <p:nvPr/>
            </p:nvGrpSpPr>
            <p:grpSpPr>
              <a:xfrm rot="408946" flipH="1">
                <a:off x="1644" y="1422"/>
                <a:ext cx="601" cy="1649"/>
                <a:chOff x="555" y="1888"/>
                <a:chExt cx="1881" cy="2012"/>
              </a:xfrm>
            </p:grpSpPr>
            <p:sp>
              <p:nvSpPr>
                <p:cNvPr id="13719" name="Freeform 368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20" name="Freeform 369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21" name="Freeform 370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22" name="Freeform 371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713" name="Group 372"/>
              <p:cNvGrpSpPr/>
              <p:nvPr/>
            </p:nvGrpSpPr>
            <p:grpSpPr>
              <a:xfrm>
                <a:off x="884" y="1253"/>
                <a:ext cx="591" cy="1406"/>
                <a:chOff x="1746" y="210"/>
                <a:chExt cx="2898" cy="2239"/>
              </a:xfrm>
            </p:grpSpPr>
            <p:sp>
              <p:nvSpPr>
                <p:cNvPr id="13714" name="Freeform 373"/>
                <p:cNvSpPr/>
                <p:nvPr/>
              </p:nvSpPr>
              <p:spPr>
                <a:xfrm>
                  <a:off x="1746" y="210"/>
                  <a:ext cx="2898" cy="2239"/>
                </a:xfrm>
                <a:custGeom>
                  <a:avLst/>
                  <a:gdLst>
                    <a:gd name="txL" fmla="*/ 0 w 2898"/>
                    <a:gd name="txT" fmla="*/ 0 h 2239"/>
                    <a:gd name="txR" fmla="*/ 2898 w 2898"/>
                    <a:gd name="txB" fmla="*/ 2239 h 2239"/>
                  </a:gdLst>
                  <a:ahLst/>
                  <a:cxnLst>
                    <a:cxn ang="0">
                      <a:pos x="2263" y="1695"/>
                    </a:cxn>
                    <a:cxn ang="0">
                      <a:pos x="1993" y="1472"/>
                    </a:cxn>
                    <a:cxn ang="0">
                      <a:pos x="61" y="1844"/>
                    </a:cxn>
                    <a:cxn ang="0">
                      <a:pos x="1628" y="1196"/>
                    </a:cxn>
                    <a:cxn ang="0">
                      <a:pos x="457" y="403"/>
                    </a:cxn>
                    <a:cxn ang="0">
                      <a:pos x="445" y="211"/>
                    </a:cxn>
                    <a:cxn ang="0">
                      <a:pos x="523" y="253"/>
                    </a:cxn>
                    <a:cxn ang="0">
                      <a:pos x="1129" y="561"/>
                    </a:cxn>
                    <a:cxn ang="0">
                      <a:pos x="1038" y="198"/>
                    </a:cxn>
                    <a:cxn ang="0">
                      <a:pos x="1267" y="572"/>
                    </a:cxn>
                    <a:cxn ang="0">
                      <a:pos x="1453" y="716"/>
                    </a:cxn>
                    <a:cxn ang="0">
                      <a:pos x="2299" y="1178"/>
                    </a:cxn>
                    <a:cxn ang="0">
                      <a:pos x="1764" y="152"/>
                    </a:cxn>
                    <a:cxn ang="0">
                      <a:pos x="1963" y="266"/>
                    </a:cxn>
                    <a:cxn ang="0">
                      <a:pos x="2807" y="1423"/>
                    </a:cxn>
                    <a:cxn ang="0">
                      <a:pos x="2807" y="2239"/>
                    </a:cxn>
                    <a:cxn ang="0">
                      <a:pos x="2263" y="1695"/>
                    </a:cxn>
                  </a:cxnLst>
                  <a:rect l="txL" t="txT" r="txR" b="txB"/>
                  <a:pathLst>
                    <a:path w="2898" h="2239">
                      <a:moveTo>
                        <a:pt x="2263" y="1695"/>
                      </a:moveTo>
                      <a:cubicBezTo>
                        <a:pt x="2127" y="1567"/>
                        <a:pt x="2125" y="1538"/>
                        <a:pt x="1993" y="1472"/>
                      </a:cubicBezTo>
                      <a:cubicBezTo>
                        <a:pt x="1861" y="1406"/>
                        <a:pt x="122" y="1890"/>
                        <a:pt x="61" y="1844"/>
                      </a:cubicBezTo>
                      <a:cubicBezTo>
                        <a:pt x="0" y="1798"/>
                        <a:pt x="1562" y="1436"/>
                        <a:pt x="1628" y="1196"/>
                      </a:cubicBezTo>
                      <a:cubicBezTo>
                        <a:pt x="1699" y="1057"/>
                        <a:pt x="493" y="511"/>
                        <a:pt x="457" y="403"/>
                      </a:cubicBezTo>
                      <a:cubicBezTo>
                        <a:pt x="421" y="295"/>
                        <a:pt x="439" y="235"/>
                        <a:pt x="445" y="211"/>
                      </a:cubicBezTo>
                      <a:cubicBezTo>
                        <a:pt x="456" y="186"/>
                        <a:pt x="409" y="195"/>
                        <a:pt x="523" y="253"/>
                      </a:cubicBezTo>
                      <a:cubicBezTo>
                        <a:pt x="637" y="311"/>
                        <a:pt x="1075" y="565"/>
                        <a:pt x="1129" y="561"/>
                      </a:cubicBezTo>
                      <a:cubicBezTo>
                        <a:pt x="1183" y="557"/>
                        <a:pt x="1023" y="198"/>
                        <a:pt x="1038" y="198"/>
                      </a:cubicBezTo>
                      <a:cubicBezTo>
                        <a:pt x="1061" y="200"/>
                        <a:pt x="1198" y="486"/>
                        <a:pt x="1267" y="572"/>
                      </a:cubicBezTo>
                      <a:cubicBezTo>
                        <a:pt x="1340" y="663"/>
                        <a:pt x="1281" y="615"/>
                        <a:pt x="1453" y="716"/>
                      </a:cubicBezTo>
                      <a:cubicBezTo>
                        <a:pt x="1625" y="817"/>
                        <a:pt x="2247" y="1272"/>
                        <a:pt x="2299" y="1178"/>
                      </a:cubicBezTo>
                      <a:cubicBezTo>
                        <a:pt x="2352" y="1079"/>
                        <a:pt x="1820" y="304"/>
                        <a:pt x="1764" y="152"/>
                      </a:cubicBezTo>
                      <a:cubicBezTo>
                        <a:pt x="1708" y="0"/>
                        <a:pt x="1789" y="54"/>
                        <a:pt x="1963" y="266"/>
                      </a:cubicBezTo>
                      <a:cubicBezTo>
                        <a:pt x="2137" y="478"/>
                        <a:pt x="2763" y="1392"/>
                        <a:pt x="2807" y="1423"/>
                      </a:cubicBezTo>
                      <a:cubicBezTo>
                        <a:pt x="2851" y="1454"/>
                        <a:pt x="2898" y="2194"/>
                        <a:pt x="2807" y="2239"/>
                      </a:cubicBezTo>
                      <a:lnTo>
                        <a:pt x="2263" y="1695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15" name="Freeform 374"/>
                <p:cNvSpPr/>
                <p:nvPr/>
              </p:nvSpPr>
              <p:spPr>
                <a:xfrm>
                  <a:off x="1770" y="1348"/>
                  <a:ext cx="1808" cy="698"/>
                </a:xfrm>
                <a:custGeom>
                  <a:avLst/>
                  <a:gdLst>
                    <a:gd name="txL" fmla="*/ 0 w 1808"/>
                    <a:gd name="txT" fmla="*/ 0 h 698"/>
                    <a:gd name="txR" fmla="*/ 1808 w 1808"/>
                    <a:gd name="txB" fmla="*/ 698 h 698"/>
                  </a:gdLst>
                  <a:ahLst/>
                  <a:cxnLst>
                    <a:cxn ang="0">
                      <a:pos x="1597" y="38"/>
                    </a:cxn>
                    <a:cxn ang="0">
                      <a:pos x="1688" y="38"/>
                    </a:cxn>
                    <a:cxn ang="0">
                      <a:pos x="1778" y="128"/>
                    </a:cxn>
                    <a:cxn ang="0">
                      <a:pos x="1506" y="264"/>
                    </a:cxn>
                    <a:cxn ang="0">
                      <a:pos x="30" y="698"/>
                    </a:cxn>
                    <a:cxn ang="0">
                      <a:pos x="1325" y="264"/>
                    </a:cxn>
                    <a:cxn ang="0">
                      <a:pos x="1597" y="38"/>
                    </a:cxn>
                  </a:cxnLst>
                  <a:rect l="txL" t="txT" r="txR" b="txB"/>
                  <a:pathLst>
                    <a:path w="1808" h="698">
                      <a:moveTo>
                        <a:pt x="1597" y="38"/>
                      </a:moveTo>
                      <a:cubicBezTo>
                        <a:pt x="1657" y="0"/>
                        <a:pt x="1658" y="23"/>
                        <a:pt x="1688" y="38"/>
                      </a:cubicBezTo>
                      <a:cubicBezTo>
                        <a:pt x="1718" y="53"/>
                        <a:pt x="1808" y="91"/>
                        <a:pt x="1778" y="128"/>
                      </a:cubicBezTo>
                      <a:cubicBezTo>
                        <a:pt x="1748" y="165"/>
                        <a:pt x="1786" y="173"/>
                        <a:pt x="1506" y="264"/>
                      </a:cubicBezTo>
                      <a:cubicBezTo>
                        <a:pt x="1226" y="355"/>
                        <a:pt x="60" y="698"/>
                        <a:pt x="30" y="698"/>
                      </a:cubicBezTo>
                      <a:cubicBezTo>
                        <a:pt x="0" y="698"/>
                        <a:pt x="1076" y="370"/>
                        <a:pt x="1325" y="264"/>
                      </a:cubicBezTo>
                      <a:cubicBezTo>
                        <a:pt x="1574" y="158"/>
                        <a:pt x="1540" y="85"/>
                        <a:pt x="1597" y="38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16" name="Freeform 375"/>
                <p:cNvSpPr/>
                <p:nvPr/>
              </p:nvSpPr>
              <p:spPr>
                <a:xfrm>
                  <a:off x="2160" y="408"/>
                  <a:ext cx="755" cy="443"/>
                </a:xfrm>
                <a:custGeom>
                  <a:avLst/>
                  <a:gdLst>
                    <a:gd name="txL" fmla="*/ 0 w 755"/>
                    <a:gd name="txT" fmla="*/ 0 h 443"/>
                    <a:gd name="txR" fmla="*/ 755 w 755"/>
                    <a:gd name="txB" fmla="*/ 443 h 443"/>
                  </a:gdLst>
                  <a:ahLst/>
                  <a:cxnLst>
                    <a:cxn ang="0">
                      <a:pos x="687" y="443"/>
                    </a:cxn>
                    <a:cxn ang="0">
                      <a:pos x="369" y="261"/>
                    </a:cxn>
                    <a:cxn ang="0">
                      <a:pos x="60" y="66"/>
                    </a:cxn>
                    <a:cxn ang="0">
                      <a:pos x="54" y="6"/>
                    </a:cxn>
                    <a:cxn ang="0">
                      <a:pos x="596" y="307"/>
                    </a:cxn>
                    <a:cxn ang="0">
                      <a:pos x="732" y="352"/>
                    </a:cxn>
                    <a:cxn ang="0">
                      <a:pos x="732" y="397"/>
                    </a:cxn>
                    <a:cxn ang="0">
                      <a:pos x="687" y="443"/>
                    </a:cxn>
                  </a:cxnLst>
                  <a:rect l="txL" t="txT" r="txR" b="txB"/>
                  <a:pathLst>
                    <a:path w="755" h="443">
                      <a:moveTo>
                        <a:pt x="687" y="443"/>
                      </a:moveTo>
                      <a:cubicBezTo>
                        <a:pt x="626" y="420"/>
                        <a:pt x="473" y="324"/>
                        <a:pt x="369" y="261"/>
                      </a:cubicBezTo>
                      <a:cubicBezTo>
                        <a:pt x="265" y="198"/>
                        <a:pt x="112" y="108"/>
                        <a:pt x="60" y="66"/>
                      </a:cubicBezTo>
                      <a:cubicBezTo>
                        <a:pt x="8" y="24"/>
                        <a:pt x="0" y="0"/>
                        <a:pt x="54" y="6"/>
                      </a:cubicBezTo>
                      <a:cubicBezTo>
                        <a:pt x="143" y="46"/>
                        <a:pt x="483" y="249"/>
                        <a:pt x="596" y="307"/>
                      </a:cubicBezTo>
                      <a:cubicBezTo>
                        <a:pt x="709" y="365"/>
                        <a:pt x="709" y="337"/>
                        <a:pt x="732" y="352"/>
                      </a:cubicBezTo>
                      <a:cubicBezTo>
                        <a:pt x="755" y="367"/>
                        <a:pt x="739" y="382"/>
                        <a:pt x="732" y="397"/>
                      </a:cubicBezTo>
                      <a:cubicBezTo>
                        <a:pt x="725" y="412"/>
                        <a:pt x="696" y="434"/>
                        <a:pt x="687" y="44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17" name="Freeform 376"/>
                <p:cNvSpPr/>
                <p:nvPr/>
              </p:nvSpPr>
              <p:spPr>
                <a:xfrm>
                  <a:off x="2873" y="565"/>
                  <a:ext cx="1333" cy="1061"/>
                </a:xfrm>
                <a:custGeom>
                  <a:avLst/>
                  <a:gdLst>
                    <a:gd name="txL" fmla="*/ 0 w 1333"/>
                    <a:gd name="txT" fmla="*/ 0 h 1061"/>
                    <a:gd name="txR" fmla="*/ 1333 w 1333"/>
                    <a:gd name="txB" fmla="*/ 1061 h 1061"/>
                  </a:gdLst>
                  <a:ahLst/>
                  <a:cxnLst>
                    <a:cxn ang="0">
                      <a:pos x="1186" y="915"/>
                    </a:cxn>
                    <a:cxn ang="0">
                      <a:pos x="1186" y="960"/>
                    </a:cxn>
                    <a:cxn ang="0">
                      <a:pos x="143" y="325"/>
                    </a:cxn>
                    <a:cxn ang="0">
                      <a:pos x="7" y="7"/>
                    </a:cxn>
                    <a:cxn ang="0">
                      <a:pos x="188" y="280"/>
                    </a:cxn>
                    <a:cxn ang="0">
                      <a:pos x="505" y="485"/>
                    </a:cxn>
                    <a:cxn ang="0">
                      <a:pos x="817" y="677"/>
                    </a:cxn>
                    <a:cxn ang="0">
                      <a:pos x="1096" y="824"/>
                    </a:cxn>
                    <a:cxn ang="0">
                      <a:pos x="1186" y="824"/>
                    </a:cxn>
                    <a:cxn ang="0">
                      <a:pos x="1232" y="869"/>
                    </a:cxn>
                    <a:cxn ang="0">
                      <a:pos x="1186" y="915"/>
                    </a:cxn>
                  </a:cxnLst>
                  <a:rect l="txL" t="txT" r="txR" b="txB"/>
                  <a:pathLst>
                    <a:path w="1333" h="1061">
                      <a:moveTo>
                        <a:pt x="1186" y="915"/>
                      </a:moveTo>
                      <a:cubicBezTo>
                        <a:pt x="1177" y="899"/>
                        <a:pt x="1333" y="1061"/>
                        <a:pt x="1186" y="960"/>
                      </a:cubicBezTo>
                      <a:cubicBezTo>
                        <a:pt x="1039" y="859"/>
                        <a:pt x="255" y="429"/>
                        <a:pt x="143" y="325"/>
                      </a:cubicBezTo>
                      <a:cubicBezTo>
                        <a:pt x="31" y="221"/>
                        <a:pt x="0" y="14"/>
                        <a:pt x="7" y="7"/>
                      </a:cubicBezTo>
                      <a:cubicBezTo>
                        <a:pt x="14" y="0"/>
                        <a:pt x="105" y="200"/>
                        <a:pt x="188" y="280"/>
                      </a:cubicBezTo>
                      <a:cubicBezTo>
                        <a:pt x="271" y="356"/>
                        <a:pt x="427" y="407"/>
                        <a:pt x="505" y="485"/>
                      </a:cubicBezTo>
                      <a:cubicBezTo>
                        <a:pt x="611" y="553"/>
                        <a:pt x="719" y="621"/>
                        <a:pt x="817" y="677"/>
                      </a:cubicBezTo>
                      <a:cubicBezTo>
                        <a:pt x="915" y="733"/>
                        <a:pt x="1035" y="800"/>
                        <a:pt x="1096" y="824"/>
                      </a:cubicBezTo>
                      <a:cubicBezTo>
                        <a:pt x="1157" y="848"/>
                        <a:pt x="1163" y="817"/>
                        <a:pt x="1186" y="824"/>
                      </a:cubicBezTo>
                      <a:cubicBezTo>
                        <a:pt x="1209" y="831"/>
                        <a:pt x="1232" y="854"/>
                        <a:pt x="1232" y="869"/>
                      </a:cubicBezTo>
                      <a:cubicBezTo>
                        <a:pt x="1232" y="884"/>
                        <a:pt x="1195" y="931"/>
                        <a:pt x="1186" y="9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18" name="Freeform 377"/>
                <p:cNvSpPr/>
                <p:nvPr/>
              </p:nvSpPr>
              <p:spPr>
                <a:xfrm>
                  <a:off x="3516" y="248"/>
                  <a:ext cx="1122" cy="1698"/>
                </a:xfrm>
                <a:custGeom>
                  <a:avLst/>
                  <a:gdLst>
                    <a:gd name="txL" fmla="*/ 0 w 1122"/>
                    <a:gd name="txT" fmla="*/ 0 h 1698"/>
                    <a:gd name="txR" fmla="*/ 1122 w 1122"/>
                    <a:gd name="txB" fmla="*/ 1698 h 1698"/>
                  </a:gdLst>
                  <a:ahLst/>
                  <a:cxnLst>
                    <a:cxn ang="0">
                      <a:pos x="906" y="1232"/>
                    </a:cxn>
                    <a:cxn ang="0">
                      <a:pos x="1042" y="1413"/>
                    </a:cxn>
                    <a:cxn ang="0">
                      <a:pos x="1062" y="1660"/>
                    </a:cxn>
                    <a:cxn ang="0">
                      <a:pos x="679" y="1186"/>
                    </a:cxn>
                    <a:cxn ang="0">
                      <a:pos x="44" y="143"/>
                    </a:cxn>
                    <a:cxn ang="0">
                      <a:pos x="66" y="58"/>
                    </a:cxn>
                    <a:cxn ang="0">
                      <a:pos x="162" y="196"/>
                    </a:cxn>
                    <a:cxn ang="0">
                      <a:pos x="906" y="1232"/>
                    </a:cxn>
                  </a:cxnLst>
                  <a:rect l="txL" t="txT" r="txR" b="txB"/>
                  <a:pathLst>
                    <a:path w="1122" h="1698">
                      <a:moveTo>
                        <a:pt x="906" y="1232"/>
                      </a:moveTo>
                      <a:cubicBezTo>
                        <a:pt x="930" y="1266"/>
                        <a:pt x="1016" y="1342"/>
                        <a:pt x="1042" y="1413"/>
                      </a:cubicBezTo>
                      <a:cubicBezTo>
                        <a:pt x="1042" y="1413"/>
                        <a:pt x="1122" y="1698"/>
                        <a:pt x="1062" y="1660"/>
                      </a:cubicBezTo>
                      <a:cubicBezTo>
                        <a:pt x="1002" y="1622"/>
                        <a:pt x="853" y="1436"/>
                        <a:pt x="679" y="1186"/>
                      </a:cubicBezTo>
                      <a:cubicBezTo>
                        <a:pt x="505" y="936"/>
                        <a:pt x="142" y="332"/>
                        <a:pt x="44" y="143"/>
                      </a:cubicBezTo>
                      <a:cubicBezTo>
                        <a:pt x="44" y="143"/>
                        <a:pt x="0" y="58"/>
                        <a:pt x="66" y="58"/>
                      </a:cubicBezTo>
                      <a:cubicBezTo>
                        <a:pt x="132" y="58"/>
                        <a:pt x="22" y="0"/>
                        <a:pt x="162" y="196"/>
                      </a:cubicBezTo>
                      <a:cubicBezTo>
                        <a:pt x="132" y="146"/>
                        <a:pt x="882" y="1198"/>
                        <a:pt x="906" y="1232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06" name="Group 378"/>
            <p:cNvGrpSpPr/>
            <p:nvPr/>
          </p:nvGrpSpPr>
          <p:grpSpPr>
            <a:xfrm>
              <a:off x="2660" y="1789"/>
              <a:ext cx="124" cy="206"/>
              <a:chOff x="612" y="328"/>
              <a:chExt cx="2404" cy="3936"/>
            </a:xfrm>
          </p:grpSpPr>
          <p:grpSp>
            <p:nvGrpSpPr>
              <p:cNvPr id="13677" name="Group 379"/>
              <p:cNvGrpSpPr/>
              <p:nvPr/>
            </p:nvGrpSpPr>
            <p:grpSpPr>
              <a:xfrm>
                <a:off x="836" y="1480"/>
                <a:ext cx="1052" cy="1006"/>
                <a:chOff x="555" y="1888"/>
                <a:chExt cx="1881" cy="2012"/>
              </a:xfrm>
            </p:grpSpPr>
            <p:sp>
              <p:nvSpPr>
                <p:cNvPr id="13706" name="Freeform 380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07" name="Freeform 381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08" name="Freeform 382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09" name="Freeform 383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678" name="Group 384"/>
              <p:cNvGrpSpPr/>
              <p:nvPr/>
            </p:nvGrpSpPr>
            <p:grpSpPr>
              <a:xfrm>
                <a:off x="1701" y="328"/>
                <a:ext cx="378" cy="3936"/>
                <a:chOff x="2335" y="-52"/>
                <a:chExt cx="2518" cy="4389"/>
              </a:xfrm>
            </p:grpSpPr>
            <p:sp>
              <p:nvSpPr>
                <p:cNvPr id="13701" name="Freeform 385"/>
                <p:cNvSpPr/>
                <p:nvPr/>
              </p:nvSpPr>
              <p:spPr>
                <a:xfrm>
                  <a:off x="2335" y="-52"/>
                  <a:ext cx="2495" cy="4389"/>
                </a:xfrm>
                <a:custGeom>
                  <a:avLst/>
                  <a:gdLst>
                    <a:gd name="txL" fmla="*/ 0 w 1999"/>
                    <a:gd name="txT" fmla="*/ 0 h 4389"/>
                    <a:gd name="txR" fmla="*/ 1999 w 1999"/>
                    <a:gd name="txB" fmla="*/ 4389 h 4389"/>
                  </a:gdLst>
                  <a:ahLst/>
                  <a:cxnLst>
                    <a:cxn ang="0">
                      <a:pos x="3747" y="4389"/>
                    </a:cxn>
                    <a:cxn ang="0">
                      <a:pos x="4623" y="2596"/>
                    </a:cxn>
                    <a:cxn ang="0">
                      <a:pos x="4056" y="1576"/>
                    </a:cxn>
                    <a:cxn ang="0">
                      <a:pos x="1" y="488"/>
                    </a:cxn>
                    <a:cxn ang="0">
                      <a:pos x="4011" y="987"/>
                    </a:cxn>
                    <a:cxn ang="0">
                      <a:pos x="3474" y="80"/>
                    </a:cxn>
                    <a:cxn ang="0">
                      <a:pos x="5539" y="664"/>
                    </a:cxn>
                    <a:cxn ang="0">
                      <a:pos x="7212" y="80"/>
                    </a:cxn>
                    <a:cxn ang="0">
                      <a:pos x="6957" y="1144"/>
                    </a:cxn>
                    <a:cxn ang="0">
                      <a:pos x="11227" y="125"/>
                    </a:cxn>
                    <a:cxn ang="0">
                      <a:pos x="8288" y="1305"/>
                    </a:cxn>
                    <a:cxn ang="0">
                      <a:pos x="9851" y="1072"/>
                    </a:cxn>
                    <a:cxn ang="0">
                      <a:pos x="11765" y="897"/>
                    </a:cxn>
                    <a:cxn ang="0">
                      <a:pos x="9780" y="1600"/>
                    </a:cxn>
                    <a:cxn ang="0">
                      <a:pos x="9889" y="4389"/>
                    </a:cxn>
                    <a:cxn ang="0">
                      <a:pos x="3747" y="4389"/>
                    </a:cxn>
                  </a:cxnLst>
                  <a:rect l="txL" t="txT" r="txR" b="txB"/>
                  <a:pathLst>
                    <a:path w="1999" h="4389">
                      <a:moveTo>
                        <a:pt x="636" y="4389"/>
                      </a:moveTo>
                      <a:cubicBezTo>
                        <a:pt x="487" y="4090"/>
                        <a:pt x="776" y="3065"/>
                        <a:pt x="785" y="2596"/>
                      </a:cubicBezTo>
                      <a:cubicBezTo>
                        <a:pt x="794" y="2127"/>
                        <a:pt x="810" y="1924"/>
                        <a:pt x="689" y="1576"/>
                      </a:cubicBezTo>
                      <a:cubicBezTo>
                        <a:pt x="568" y="1228"/>
                        <a:pt x="14" y="582"/>
                        <a:pt x="1" y="488"/>
                      </a:cubicBezTo>
                      <a:cubicBezTo>
                        <a:pt x="0" y="390"/>
                        <a:pt x="583" y="1055"/>
                        <a:pt x="681" y="987"/>
                      </a:cubicBezTo>
                      <a:cubicBezTo>
                        <a:pt x="779" y="919"/>
                        <a:pt x="547" y="134"/>
                        <a:pt x="590" y="80"/>
                      </a:cubicBezTo>
                      <a:cubicBezTo>
                        <a:pt x="633" y="26"/>
                        <a:pt x="835" y="664"/>
                        <a:pt x="941" y="664"/>
                      </a:cubicBezTo>
                      <a:cubicBezTo>
                        <a:pt x="1047" y="664"/>
                        <a:pt x="1185" y="0"/>
                        <a:pt x="1225" y="80"/>
                      </a:cubicBezTo>
                      <a:cubicBezTo>
                        <a:pt x="1265" y="160"/>
                        <a:pt x="1068" y="1137"/>
                        <a:pt x="1181" y="1144"/>
                      </a:cubicBezTo>
                      <a:cubicBezTo>
                        <a:pt x="1294" y="1151"/>
                        <a:pt x="1868" y="98"/>
                        <a:pt x="1906" y="125"/>
                      </a:cubicBezTo>
                      <a:cubicBezTo>
                        <a:pt x="1906" y="125"/>
                        <a:pt x="1397" y="1180"/>
                        <a:pt x="1407" y="1305"/>
                      </a:cubicBezTo>
                      <a:cubicBezTo>
                        <a:pt x="1417" y="1430"/>
                        <a:pt x="1575" y="1140"/>
                        <a:pt x="1673" y="1072"/>
                      </a:cubicBezTo>
                      <a:cubicBezTo>
                        <a:pt x="1771" y="1004"/>
                        <a:pt x="1999" y="809"/>
                        <a:pt x="1997" y="897"/>
                      </a:cubicBezTo>
                      <a:cubicBezTo>
                        <a:pt x="1995" y="985"/>
                        <a:pt x="1685" y="1336"/>
                        <a:pt x="1661" y="1600"/>
                      </a:cubicBezTo>
                      <a:cubicBezTo>
                        <a:pt x="1637" y="1864"/>
                        <a:pt x="1845" y="3921"/>
                        <a:pt x="1679" y="4389"/>
                      </a:cubicBezTo>
                      <a:lnTo>
                        <a:pt x="636" y="438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02" name="Freeform 386"/>
                <p:cNvSpPr/>
                <p:nvPr/>
              </p:nvSpPr>
              <p:spPr>
                <a:xfrm>
                  <a:off x="2456" y="496"/>
                  <a:ext cx="806" cy="567"/>
                </a:xfrm>
                <a:custGeom>
                  <a:avLst/>
                  <a:gdLst>
                    <a:gd name="txL" fmla="*/ 0 w 806"/>
                    <a:gd name="txT" fmla="*/ 0 h 567"/>
                    <a:gd name="txR" fmla="*/ 806 w 806"/>
                    <a:gd name="txB" fmla="*/ 567 h 567"/>
                  </a:gdLst>
                  <a:ahLst/>
                  <a:cxnLst>
                    <a:cxn ang="0">
                      <a:pos x="734" y="567"/>
                    </a:cxn>
                    <a:cxn ang="0">
                      <a:pos x="461" y="431"/>
                    </a:cxn>
                    <a:cxn ang="0">
                      <a:pos x="0" y="0"/>
                    </a:cxn>
                    <a:cxn ang="0">
                      <a:pos x="652" y="436"/>
                    </a:cxn>
                    <a:cxn ang="0">
                      <a:pos x="792" y="432"/>
                    </a:cxn>
                    <a:cxn ang="0">
                      <a:pos x="734" y="567"/>
                    </a:cxn>
                  </a:cxnLst>
                  <a:rect l="txL" t="txT" r="txR" b="txB"/>
                  <a:pathLst>
                    <a:path w="806" h="567">
                      <a:moveTo>
                        <a:pt x="734" y="567"/>
                      </a:moveTo>
                      <a:cubicBezTo>
                        <a:pt x="679" y="567"/>
                        <a:pt x="583" y="525"/>
                        <a:pt x="461" y="431"/>
                      </a:cubicBezTo>
                      <a:lnTo>
                        <a:pt x="0" y="0"/>
                      </a:lnTo>
                      <a:cubicBezTo>
                        <a:pt x="32" y="1"/>
                        <a:pt x="592" y="412"/>
                        <a:pt x="652" y="436"/>
                      </a:cubicBezTo>
                      <a:cubicBezTo>
                        <a:pt x="784" y="508"/>
                        <a:pt x="752" y="308"/>
                        <a:pt x="792" y="432"/>
                      </a:cubicBezTo>
                      <a:cubicBezTo>
                        <a:pt x="806" y="454"/>
                        <a:pt x="789" y="567"/>
                        <a:pt x="734" y="56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03" name="Freeform 387"/>
                <p:cNvSpPr/>
                <p:nvPr/>
              </p:nvSpPr>
              <p:spPr>
                <a:xfrm>
                  <a:off x="3128" y="73"/>
                  <a:ext cx="705" cy="711"/>
                </a:xfrm>
                <a:custGeom>
                  <a:avLst/>
                  <a:gdLst>
                    <a:gd name="txL" fmla="*/ 0 w 705"/>
                    <a:gd name="txT" fmla="*/ 0 h 711"/>
                    <a:gd name="txR" fmla="*/ 705 w 705"/>
                    <a:gd name="txB" fmla="*/ 711 h 711"/>
                  </a:gdLst>
                  <a:ahLst/>
                  <a:cxnLst>
                    <a:cxn ang="0">
                      <a:pos x="0" y="3"/>
                    </a:cxn>
                    <a:cxn ang="0">
                      <a:pos x="206" y="545"/>
                    </a:cxn>
                    <a:cxn ang="0">
                      <a:pos x="342" y="681"/>
                    </a:cxn>
                    <a:cxn ang="0">
                      <a:pos x="387" y="681"/>
                    </a:cxn>
                    <a:cxn ang="0">
                      <a:pos x="523" y="499"/>
                    </a:cxn>
                    <a:cxn ang="0">
                      <a:pos x="705" y="0"/>
                    </a:cxn>
                    <a:cxn ang="0">
                      <a:pos x="659" y="46"/>
                    </a:cxn>
                    <a:cxn ang="0">
                      <a:pos x="478" y="454"/>
                    </a:cxn>
                    <a:cxn ang="0">
                      <a:pos x="387" y="545"/>
                    </a:cxn>
                    <a:cxn ang="0">
                      <a:pos x="304" y="503"/>
                    </a:cxn>
                    <a:cxn ang="0">
                      <a:pos x="206" y="363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705" h="711">
                      <a:moveTo>
                        <a:pt x="0" y="3"/>
                      </a:moveTo>
                      <a:cubicBezTo>
                        <a:pt x="0" y="33"/>
                        <a:pt x="149" y="432"/>
                        <a:pt x="206" y="545"/>
                      </a:cubicBezTo>
                      <a:cubicBezTo>
                        <a:pt x="263" y="658"/>
                        <a:pt x="312" y="658"/>
                        <a:pt x="342" y="681"/>
                      </a:cubicBezTo>
                      <a:cubicBezTo>
                        <a:pt x="372" y="704"/>
                        <a:pt x="357" y="711"/>
                        <a:pt x="387" y="681"/>
                      </a:cubicBezTo>
                      <a:cubicBezTo>
                        <a:pt x="417" y="651"/>
                        <a:pt x="470" y="612"/>
                        <a:pt x="523" y="499"/>
                      </a:cubicBezTo>
                      <a:cubicBezTo>
                        <a:pt x="576" y="386"/>
                        <a:pt x="682" y="75"/>
                        <a:pt x="705" y="0"/>
                      </a:cubicBezTo>
                      <a:lnTo>
                        <a:pt x="659" y="46"/>
                      </a:lnTo>
                      <a:cubicBezTo>
                        <a:pt x="621" y="121"/>
                        <a:pt x="523" y="371"/>
                        <a:pt x="478" y="454"/>
                      </a:cubicBezTo>
                      <a:cubicBezTo>
                        <a:pt x="433" y="537"/>
                        <a:pt x="415" y="536"/>
                        <a:pt x="387" y="545"/>
                      </a:cubicBezTo>
                      <a:cubicBezTo>
                        <a:pt x="359" y="554"/>
                        <a:pt x="334" y="533"/>
                        <a:pt x="304" y="503"/>
                      </a:cubicBezTo>
                      <a:cubicBezTo>
                        <a:pt x="274" y="473"/>
                        <a:pt x="257" y="446"/>
                        <a:pt x="206" y="363"/>
                      </a:cubicBezTo>
                      <a:cubicBezTo>
                        <a:pt x="155" y="280"/>
                        <a:pt x="43" y="78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04" name="Freeform 388"/>
                <p:cNvSpPr/>
                <p:nvPr/>
              </p:nvSpPr>
              <p:spPr>
                <a:xfrm>
                  <a:off x="3791" y="67"/>
                  <a:ext cx="919" cy="1136"/>
                </a:xfrm>
                <a:custGeom>
                  <a:avLst/>
                  <a:gdLst>
                    <a:gd name="txL" fmla="*/ 0 w 919"/>
                    <a:gd name="txT" fmla="*/ 0 h 1136"/>
                    <a:gd name="txR" fmla="*/ 919 w 919"/>
                    <a:gd name="txB" fmla="*/ 1136 h 1136"/>
                  </a:gdLst>
                  <a:ahLst/>
                  <a:cxnLst>
                    <a:cxn ang="0">
                      <a:pos x="73" y="1113"/>
                    </a:cxn>
                    <a:cxn ang="0">
                      <a:pos x="276" y="918"/>
                    </a:cxn>
                    <a:cxn ang="0">
                      <a:pos x="911" y="10"/>
                    </a:cxn>
                    <a:cxn ang="0">
                      <a:pos x="225" y="857"/>
                    </a:cxn>
                    <a:cxn ang="0">
                      <a:pos x="105" y="993"/>
                    </a:cxn>
                    <a:cxn ang="0">
                      <a:pos x="4" y="1054"/>
                    </a:cxn>
                    <a:cxn ang="0">
                      <a:pos x="73" y="1113"/>
                    </a:cxn>
                  </a:cxnLst>
                  <a:rect l="txL" t="txT" r="txR" b="txB"/>
                  <a:pathLst>
                    <a:path w="919" h="1136">
                      <a:moveTo>
                        <a:pt x="73" y="1113"/>
                      </a:moveTo>
                      <a:cubicBezTo>
                        <a:pt x="118" y="1090"/>
                        <a:pt x="136" y="1102"/>
                        <a:pt x="276" y="918"/>
                      </a:cubicBezTo>
                      <a:cubicBezTo>
                        <a:pt x="416" y="734"/>
                        <a:pt x="919" y="20"/>
                        <a:pt x="911" y="10"/>
                      </a:cubicBezTo>
                      <a:cubicBezTo>
                        <a:pt x="903" y="0"/>
                        <a:pt x="275" y="804"/>
                        <a:pt x="225" y="857"/>
                      </a:cubicBezTo>
                      <a:cubicBezTo>
                        <a:pt x="175" y="910"/>
                        <a:pt x="159" y="958"/>
                        <a:pt x="105" y="993"/>
                      </a:cubicBezTo>
                      <a:cubicBezTo>
                        <a:pt x="51" y="1028"/>
                        <a:pt x="8" y="1037"/>
                        <a:pt x="4" y="1054"/>
                      </a:cubicBezTo>
                      <a:cubicBezTo>
                        <a:pt x="0" y="1071"/>
                        <a:pt x="28" y="1136"/>
                        <a:pt x="73" y="111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05" name="Freeform 389"/>
                <p:cNvSpPr/>
                <p:nvPr/>
              </p:nvSpPr>
              <p:spPr>
                <a:xfrm>
                  <a:off x="4055" y="818"/>
                  <a:ext cx="798" cy="609"/>
                </a:xfrm>
                <a:custGeom>
                  <a:avLst/>
                  <a:gdLst>
                    <a:gd name="txL" fmla="*/ 0 w 798"/>
                    <a:gd name="txT" fmla="*/ 0 h 609"/>
                    <a:gd name="txR" fmla="*/ 798 w 798"/>
                    <a:gd name="txB" fmla="*/ 609 h 609"/>
                  </a:gdLst>
                  <a:ahLst/>
                  <a:cxnLst>
                    <a:cxn ang="0">
                      <a:pos x="65" y="594"/>
                    </a:cxn>
                    <a:cxn ang="0">
                      <a:pos x="241" y="417"/>
                    </a:cxn>
                    <a:cxn ang="0">
                      <a:pos x="385" y="294"/>
                    </a:cxn>
                    <a:cxn ang="0">
                      <a:pos x="739" y="55"/>
                    </a:cxn>
                    <a:cxn ang="0">
                      <a:pos x="739" y="9"/>
                    </a:cxn>
                    <a:cxn ang="0">
                      <a:pos x="521" y="110"/>
                    </a:cxn>
                    <a:cxn ang="0">
                      <a:pos x="333" y="230"/>
                    </a:cxn>
                    <a:cxn ang="0">
                      <a:pos x="150" y="372"/>
                    </a:cxn>
                    <a:cxn ang="0">
                      <a:pos x="14" y="508"/>
                    </a:cxn>
                    <a:cxn ang="0">
                      <a:pos x="65" y="594"/>
                    </a:cxn>
                  </a:cxnLst>
                  <a:rect l="txL" t="txT" r="txR" b="txB"/>
                  <a:pathLst>
                    <a:path w="798" h="609">
                      <a:moveTo>
                        <a:pt x="65" y="594"/>
                      </a:moveTo>
                      <a:cubicBezTo>
                        <a:pt x="103" y="579"/>
                        <a:pt x="188" y="467"/>
                        <a:pt x="241" y="417"/>
                      </a:cubicBezTo>
                      <a:cubicBezTo>
                        <a:pt x="294" y="367"/>
                        <a:pt x="302" y="354"/>
                        <a:pt x="385" y="294"/>
                      </a:cubicBezTo>
                      <a:cubicBezTo>
                        <a:pt x="468" y="234"/>
                        <a:pt x="680" y="103"/>
                        <a:pt x="739" y="55"/>
                      </a:cubicBezTo>
                      <a:cubicBezTo>
                        <a:pt x="798" y="7"/>
                        <a:pt x="775" y="0"/>
                        <a:pt x="739" y="9"/>
                      </a:cubicBezTo>
                      <a:cubicBezTo>
                        <a:pt x="703" y="18"/>
                        <a:pt x="589" y="73"/>
                        <a:pt x="521" y="110"/>
                      </a:cubicBezTo>
                      <a:cubicBezTo>
                        <a:pt x="453" y="147"/>
                        <a:pt x="395" y="186"/>
                        <a:pt x="333" y="230"/>
                      </a:cubicBezTo>
                      <a:cubicBezTo>
                        <a:pt x="271" y="274"/>
                        <a:pt x="203" y="326"/>
                        <a:pt x="150" y="372"/>
                      </a:cubicBezTo>
                      <a:cubicBezTo>
                        <a:pt x="97" y="418"/>
                        <a:pt x="28" y="471"/>
                        <a:pt x="14" y="508"/>
                      </a:cubicBezTo>
                      <a:cubicBezTo>
                        <a:pt x="0" y="545"/>
                        <a:pt x="27" y="609"/>
                        <a:pt x="65" y="59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679" name="Group 390"/>
              <p:cNvGrpSpPr/>
              <p:nvPr/>
            </p:nvGrpSpPr>
            <p:grpSpPr>
              <a:xfrm rot="408946" flipH="1">
                <a:off x="2063" y="647"/>
                <a:ext cx="601" cy="1649"/>
                <a:chOff x="555" y="1888"/>
                <a:chExt cx="1881" cy="2012"/>
              </a:xfrm>
            </p:grpSpPr>
            <p:sp>
              <p:nvSpPr>
                <p:cNvPr id="13697" name="Freeform 391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98" name="Freeform 392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99" name="Freeform 393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700" name="Freeform 394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680" name="Group 395"/>
              <p:cNvGrpSpPr/>
              <p:nvPr/>
            </p:nvGrpSpPr>
            <p:grpSpPr>
              <a:xfrm>
                <a:off x="1066" y="845"/>
                <a:ext cx="817" cy="1632"/>
                <a:chOff x="1746" y="210"/>
                <a:chExt cx="2898" cy="2239"/>
              </a:xfrm>
            </p:grpSpPr>
            <p:sp>
              <p:nvSpPr>
                <p:cNvPr id="13692" name="Freeform 396"/>
                <p:cNvSpPr/>
                <p:nvPr/>
              </p:nvSpPr>
              <p:spPr>
                <a:xfrm>
                  <a:off x="1746" y="210"/>
                  <a:ext cx="2898" cy="2239"/>
                </a:xfrm>
                <a:custGeom>
                  <a:avLst/>
                  <a:gdLst>
                    <a:gd name="txL" fmla="*/ 0 w 2898"/>
                    <a:gd name="txT" fmla="*/ 0 h 2239"/>
                    <a:gd name="txR" fmla="*/ 2898 w 2898"/>
                    <a:gd name="txB" fmla="*/ 2239 h 2239"/>
                  </a:gdLst>
                  <a:ahLst/>
                  <a:cxnLst>
                    <a:cxn ang="0">
                      <a:pos x="2263" y="1695"/>
                    </a:cxn>
                    <a:cxn ang="0">
                      <a:pos x="1993" y="1472"/>
                    </a:cxn>
                    <a:cxn ang="0">
                      <a:pos x="61" y="1844"/>
                    </a:cxn>
                    <a:cxn ang="0">
                      <a:pos x="1628" y="1196"/>
                    </a:cxn>
                    <a:cxn ang="0">
                      <a:pos x="457" y="403"/>
                    </a:cxn>
                    <a:cxn ang="0">
                      <a:pos x="445" y="211"/>
                    </a:cxn>
                    <a:cxn ang="0">
                      <a:pos x="523" y="253"/>
                    </a:cxn>
                    <a:cxn ang="0">
                      <a:pos x="1129" y="561"/>
                    </a:cxn>
                    <a:cxn ang="0">
                      <a:pos x="1038" y="198"/>
                    </a:cxn>
                    <a:cxn ang="0">
                      <a:pos x="1267" y="572"/>
                    </a:cxn>
                    <a:cxn ang="0">
                      <a:pos x="1453" y="716"/>
                    </a:cxn>
                    <a:cxn ang="0">
                      <a:pos x="2299" y="1178"/>
                    </a:cxn>
                    <a:cxn ang="0">
                      <a:pos x="1764" y="152"/>
                    </a:cxn>
                    <a:cxn ang="0">
                      <a:pos x="1963" y="266"/>
                    </a:cxn>
                    <a:cxn ang="0">
                      <a:pos x="2807" y="1423"/>
                    </a:cxn>
                    <a:cxn ang="0">
                      <a:pos x="2807" y="2239"/>
                    </a:cxn>
                    <a:cxn ang="0">
                      <a:pos x="2263" y="1695"/>
                    </a:cxn>
                  </a:cxnLst>
                  <a:rect l="txL" t="txT" r="txR" b="txB"/>
                  <a:pathLst>
                    <a:path w="2898" h="2239">
                      <a:moveTo>
                        <a:pt x="2263" y="1695"/>
                      </a:moveTo>
                      <a:cubicBezTo>
                        <a:pt x="2127" y="1567"/>
                        <a:pt x="2125" y="1538"/>
                        <a:pt x="1993" y="1472"/>
                      </a:cubicBezTo>
                      <a:cubicBezTo>
                        <a:pt x="1861" y="1406"/>
                        <a:pt x="122" y="1890"/>
                        <a:pt x="61" y="1844"/>
                      </a:cubicBezTo>
                      <a:cubicBezTo>
                        <a:pt x="0" y="1798"/>
                        <a:pt x="1562" y="1436"/>
                        <a:pt x="1628" y="1196"/>
                      </a:cubicBezTo>
                      <a:cubicBezTo>
                        <a:pt x="1699" y="1057"/>
                        <a:pt x="493" y="511"/>
                        <a:pt x="457" y="403"/>
                      </a:cubicBezTo>
                      <a:cubicBezTo>
                        <a:pt x="421" y="295"/>
                        <a:pt x="439" y="235"/>
                        <a:pt x="445" y="211"/>
                      </a:cubicBezTo>
                      <a:cubicBezTo>
                        <a:pt x="456" y="186"/>
                        <a:pt x="409" y="195"/>
                        <a:pt x="523" y="253"/>
                      </a:cubicBezTo>
                      <a:cubicBezTo>
                        <a:pt x="637" y="311"/>
                        <a:pt x="1075" y="565"/>
                        <a:pt x="1129" y="561"/>
                      </a:cubicBezTo>
                      <a:cubicBezTo>
                        <a:pt x="1183" y="557"/>
                        <a:pt x="1023" y="198"/>
                        <a:pt x="1038" y="198"/>
                      </a:cubicBezTo>
                      <a:cubicBezTo>
                        <a:pt x="1061" y="200"/>
                        <a:pt x="1198" y="486"/>
                        <a:pt x="1267" y="572"/>
                      </a:cubicBezTo>
                      <a:cubicBezTo>
                        <a:pt x="1340" y="663"/>
                        <a:pt x="1281" y="615"/>
                        <a:pt x="1453" y="716"/>
                      </a:cubicBezTo>
                      <a:cubicBezTo>
                        <a:pt x="1625" y="817"/>
                        <a:pt x="2247" y="1272"/>
                        <a:pt x="2299" y="1178"/>
                      </a:cubicBezTo>
                      <a:cubicBezTo>
                        <a:pt x="2352" y="1079"/>
                        <a:pt x="1820" y="304"/>
                        <a:pt x="1764" y="152"/>
                      </a:cubicBezTo>
                      <a:cubicBezTo>
                        <a:pt x="1708" y="0"/>
                        <a:pt x="1789" y="54"/>
                        <a:pt x="1963" y="266"/>
                      </a:cubicBezTo>
                      <a:cubicBezTo>
                        <a:pt x="2137" y="478"/>
                        <a:pt x="2763" y="1392"/>
                        <a:pt x="2807" y="1423"/>
                      </a:cubicBezTo>
                      <a:cubicBezTo>
                        <a:pt x="2851" y="1454"/>
                        <a:pt x="2898" y="2194"/>
                        <a:pt x="2807" y="2239"/>
                      </a:cubicBezTo>
                      <a:lnTo>
                        <a:pt x="2263" y="1695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93" name="Freeform 397"/>
                <p:cNvSpPr/>
                <p:nvPr/>
              </p:nvSpPr>
              <p:spPr>
                <a:xfrm>
                  <a:off x="1770" y="1348"/>
                  <a:ext cx="1808" cy="698"/>
                </a:xfrm>
                <a:custGeom>
                  <a:avLst/>
                  <a:gdLst>
                    <a:gd name="txL" fmla="*/ 0 w 1808"/>
                    <a:gd name="txT" fmla="*/ 0 h 698"/>
                    <a:gd name="txR" fmla="*/ 1808 w 1808"/>
                    <a:gd name="txB" fmla="*/ 698 h 698"/>
                  </a:gdLst>
                  <a:ahLst/>
                  <a:cxnLst>
                    <a:cxn ang="0">
                      <a:pos x="1597" y="38"/>
                    </a:cxn>
                    <a:cxn ang="0">
                      <a:pos x="1688" y="38"/>
                    </a:cxn>
                    <a:cxn ang="0">
                      <a:pos x="1778" y="128"/>
                    </a:cxn>
                    <a:cxn ang="0">
                      <a:pos x="1506" y="264"/>
                    </a:cxn>
                    <a:cxn ang="0">
                      <a:pos x="30" y="698"/>
                    </a:cxn>
                    <a:cxn ang="0">
                      <a:pos x="1325" y="264"/>
                    </a:cxn>
                    <a:cxn ang="0">
                      <a:pos x="1597" y="38"/>
                    </a:cxn>
                  </a:cxnLst>
                  <a:rect l="txL" t="txT" r="txR" b="txB"/>
                  <a:pathLst>
                    <a:path w="1808" h="698">
                      <a:moveTo>
                        <a:pt x="1597" y="38"/>
                      </a:moveTo>
                      <a:cubicBezTo>
                        <a:pt x="1657" y="0"/>
                        <a:pt x="1658" y="23"/>
                        <a:pt x="1688" y="38"/>
                      </a:cubicBezTo>
                      <a:cubicBezTo>
                        <a:pt x="1718" y="53"/>
                        <a:pt x="1808" y="91"/>
                        <a:pt x="1778" y="128"/>
                      </a:cubicBezTo>
                      <a:cubicBezTo>
                        <a:pt x="1748" y="165"/>
                        <a:pt x="1786" y="173"/>
                        <a:pt x="1506" y="264"/>
                      </a:cubicBezTo>
                      <a:cubicBezTo>
                        <a:pt x="1226" y="355"/>
                        <a:pt x="60" y="698"/>
                        <a:pt x="30" y="698"/>
                      </a:cubicBezTo>
                      <a:cubicBezTo>
                        <a:pt x="0" y="698"/>
                        <a:pt x="1076" y="370"/>
                        <a:pt x="1325" y="264"/>
                      </a:cubicBezTo>
                      <a:cubicBezTo>
                        <a:pt x="1574" y="158"/>
                        <a:pt x="1540" y="85"/>
                        <a:pt x="1597" y="38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94" name="Freeform 398"/>
                <p:cNvSpPr/>
                <p:nvPr/>
              </p:nvSpPr>
              <p:spPr>
                <a:xfrm>
                  <a:off x="2160" y="408"/>
                  <a:ext cx="755" cy="443"/>
                </a:xfrm>
                <a:custGeom>
                  <a:avLst/>
                  <a:gdLst>
                    <a:gd name="txL" fmla="*/ 0 w 755"/>
                    <a:gd name="txT" fmla="*/ 0 h 443"/>
                    <a:gd name="txR" fmla="*/ 755 w 755"/>
                    <a:gd name="txB" fmla="*/ 443 h 443"/>
                  </a:gdLst>
                  <a:ahLst/>
                  <a:cxnLst>
                    <a:cxn ang="0">
                      <a:pos x="687" y="443"/>
                    </a:cxn>
                    <a:cxn ang="0">
                      <a:pos x="369" y="261"/>
                    </a:cxn>
                    <a:cxn ang="0">
                      <a:pos x="60" y="66"/>
                    </a:cxn>
                    <a:cxn ang="0">
                      <a:pos x="54" y="6"/>
                    </a:cxn>
                    <a:cxn ang="0">
                      <a:pos x="596" y="307"/>
                    </a:cxn>
                    <a:cxn ang="0">
                      <a:pos x="732" y="352"/>
                    </a:cxn>
                    <a:cxn ang="0">
                      <a:pos x="732" y="397"/>
                    </a:cxn>
                    <a:cxn ang="0">
                      <a:pos x="687" y="443"/>
                    </a:cxn>
                  </a:cxnLst>
                  <a:rect l="txL" t="txT" r="txR" b="txB"/>
                  <a:pathLst>
                    <a:path w="755" h="443">
                      <a:moveTo>
                        <a:pt x="687" y="443"/>
                      </a:moveTo>
                      <a:cubicBezTo>
                        <a:pt x="626" y="420"/>
                        <a:pt x="473" y="324"/>
                        <a:pt x="369" y="261"/>
                      </a:cubicBezTo>
                      <a:cubicBezTo>
                        <a:pt x="265" y="198"/>
                        <a:pt x="112" y="108"/>
                        <a:pt x="60" y="66"/>
                      </a:cubicBezTo>
                      <a:cubicBezTo>
                        <a:pt x="8" y="24"/>
                        <a:pt x="0" y="0"/>
                        <a:pt x="54" y="6"/>
                      </a:cubicBezTo>
                      <a:cubicBezTo>
                        <a:pt x="143" y="46"/>
                        <a:pt x="483" y="249"/>
                        <a:pt x="596" y="307"/>
                      </a:cubicBezTo>
                      <a:cubicBezTo>
                        <a:pt x="709" y="365"/>
                        <a:pt x="709" y="337"/>
                        <a:pt x="732" y="352"/>
                      </a:cubicBezTo>
                      <a:cubicBezTo>
                        <a:pt x="755" y="367"/>
                        <a:pt x="739" y="382"/>
                        <a:pt x="732" y="397"/>
                      </a:cubicBezTo>
                      <a:cubicBezTo>
                        <a:pt x="725" y="412"/>
                        <a:pt x="696" y="434"/>
                        <a:pt x="687" y="44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95" name="Freeform 399"/>
                <p:cNvSpPr/>
                <p:nvPr/>
              </p:nvSpPr>
              <p:spPr>
                <a:xfrm>
                  <a:off x="2873" y="565"/>
                  <a:ext cx="1333" cy="1061"/>
                </a:xfrm>
                <a:custGeom>
                  <a:avLst/>
                  <a:gdLst>
                    <a:gd name="txL" fmla="*/ 0 w 1333"/>
                    <a:gd name="txT" fmla="*/ 0 h 1061"/>
                    <a:gd name="txR" fmla="*/ 1333 w 1333"/>
                    <a:gd name="txB" fmla="*/ 1061 h 1061"/>
                  </a:gdLst>
                  <a:ahLst/>
                  <a:cxnLst>
                    <a:cxn ang="0">
                      <a:pos x="1186" y="915"/>
                    </a:cxn>
                    <a:cxn ang="0">
                      <a:pos x="1186" y="960"/>
                    </a:cxn>
                    <a:cxn ang="0">
                      <a:pos x="143" y="325"/>
                    </a:cxn>
                    <a:cxn ang="0">
                      <a:pos x="7" y="7"/>
                    </a:cxn>
                    <a:cxn ang="0">
                      <a:pos x="188" y="280"/>
                    </a:cxn>
                    <a:cxn ang="0">
                      <a:pos x="505" y="485"/>
                    </a:cxn>
                    <a:cxn ang="0">
                      <a:pos x="817" y="677"/>
                    </a:cxn>
                    <a:cxn ang="0">
                      <a:pos x="1096" y="824"/>
                    </a:cxn>
                    <a:cxn ang="0">
                      <a:pos x="1186" y="824"/>
                    </a:cxn>
                    <a:cxn ang="0">
                      <a:pos x="1232" y="869"/>
                    </a:cxn>
                    <a:cxn ang="0">
                      <a:pos x="1186" y="915"/>
                    </a:cxn>
                  </a:cxnLst>
                  <a:rect l="txL" t="txT" r="txR" b="txB"/>
                  <a:pathLst>
                    <a:path w="1333" h="1061">
                      <a:moveTo>
                        <a:pt x="1186" y="915"/>
                      </a:moveTo>
                      <a:cubicBezTo>
                        <a:pt x="1177" y="899"/>
                        <a:pt x="1333" y="1061"/>
                        <a:pt x="1186" y="960"/>
                      </a:cubicBezTo>
                      <a:cubicBezTo>
                        <a:pt x="1039" y="859"/>
                        <a:pt x="255" y="429"/>
                        <a:pt x="143" y="325"/>
                      </a:cubicBezTo>
                      <a:cubicBezTo>
                        <a:pt x="31" y="221"/>
                        <a:pt x="0" y="14"/>
                        <a:pt x="7" y="7"/>
                      </a:cubicBezTo>
                      <a:cubicBezTo>
                        <a:pt x="14" y="0"/>
                        <a:pt x="105" y="200"/>
                        <a:pt x="188" y="280"/>
                      </a:cubicBezTo>
                      <a:cubicBezTo>
                        <a:pt x="271" y="356"/>
                        <a:pt x="427" y="407"/>
                        <a:pt x="505" y="485"/>
                      </a:cubicBezTo>
                      <a:cubicBezTo>
                        <a:pt x="611" y="553"/>
                        <a:pt x="719" y="621"/>
                        <a:pt x="817" y="677"/>
                      </a:cubicBezTo>
                      <a:cubicBezTo>
                        <a:pt x="915" y="733"/>
                        <a:pt x="1035" y="800"/>
                        <a:pt x="1096" y="824"/>
                      </a:cubicBezTo>
                      <a:cubicBezTo>
                        <a:pt x="1157" y="848"/>
                        <a:pt x="1163" y="817"/>
                        <a:pt x="1186" y="824"/>
                      </a:cubicBezTo>
                      <a:cubicBezTo>
                        <a:pt x="1209" y="831"/>
                        <a:pt x="1232" y="854"/>
                        <a:pt x="1232" y="869"/>
                      </a:cubicBezTo>
                      <a:cubicBezTo>
                        <a:pt x="1232" y="884"/>
                        <a:pt x="1195" y="931"/>
                        <a:pt x="1186" y="9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96" name="Freeform 400"/>
                <p:cNvSpPr/>
                <p:nvPr/>
              </p:nvSpPr>
              <p:spPr>
                <a:xfrm>
                  <a:off x="3516" y="248"/>
                  <a:ext cx="1122" cy="1698"/>
                </a:xfrm>
                <a:custGeom>
                  <a:avLst/>
                  <a:gdLst>
                    <a:gd name="txL" fmla="*/ 0 w 1122"/>
                    <a:gd name="txT" fmla="*/ 0 h 1698"/>
                    <a:gd name="txR" fmla="*/ 1122 w 1122"/>
                    <a:gd name="txB" fmla="*/ 1698 h 1698"/>
                  </a:gdLst>
                  <a:ahLst/>
                  <a:cxnLst>
                    <a:cxn ang="0">
                      <a:pos x="906" y="1232"/>
                    </a:cxn>
                    <a:cxn ang="0">
                      <a:pos x="1042" y="1413"/>
                    </a:cxn>
                    <a:cxn ang="0">
                      <a:pos x="1062" y="1660"/>
                    </a:cxn>
                    <a:cxn ang="0">
                      <a:pos x="679" y="1186"/>
                    </a:cxn>
                    <a:cxn ang="0">
                      <a:pos x="44" y="143"/>
                    </a:cxn>
                    <a:cxn ang="0">
                      <a:pos x="66" y="58"/>
                    </a:cxn>
                    <a:cxn ang="0">
                      <a:pos x="162" y="196"/>
                    </a:cxn>
                    <a:cxn ang="0">
                      <a:pos x="906" y="1232"/>
                    </a:cxn>
                  </a:cxnLst>
                  <a:rect l="txL" t="txT" r="txR" b="txB"/>
                  <a:pathLst>
                    <a:path w="1122" h="1698">
                      <a:moveTo>
                        <a:pt x="906" y="1232"/>
                      </a:moveTo>
                      <a:cubicBezTo>
                        <a:pt x="930" y="1266"/>
                        <a:pt x="1016" y="1342"/>
                        <a:pt x="1042" y="1413"/>
                      </a:cubicBezTo>
                      <a:cubicBezTo>
                        <a:pt x="1042" y="1413"/>
                        <a:pt x="1122" y="1698"/>
                        <a:pt x="1062" y="1660"/>
                      </a:cubicBezTo>
                      <a:cubicBezTo>
                        <a:pt x="1002" y="1622"/>
                        <a:pt x="853" y="1436"/>
                        <a:pt x="679" y="1186"/>
                      </a:cubicBezTo>
                      <a:cubicBezTo>
                        <a:pt x="505" y="936"/>
                        <a:pt x="142" y="332"/>
                        <a:pt x="44" y="143"/>
                      </a:cubicBezTo>
                      <a:cubicBezTo>
                        <a:pt x="44" y="143"/>
                        <a:pt x="0" y="58"/>
                        <a:pt x="66" y="58"/>
                      </a:cubicBezTo>
                      <a:cubicBezTo>
                        <a:pt x="132" y="58"/>
                        <a:pt x="22" y="0"/>
                        <a:pt x="162" y="196"/>
                      </a:cubicBezTo>
                      <a:cubicBezTo>
                        <a:pt x="132" y="146"/>
                        <a:pt x="882" y="1198"/>
                        <a:pt x="906" y="1232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681" name="Group 401"/>
              <p:cNvGrpSpPr/>
              <p:nvPr/>
            </p:nvGrpSpPr>
            <p:grpSpPr>
              <a:xfrm rot="-431740" flipH="1">
                <a:off x="1927" y="1661"/>
                <a:ext cx="1089" cy="825"/>
                <a:chOff x="555" y="1888"/>
                <a:chExt cx="1881" cy="2012"/>
              </a:xfrm>
            </p:grpSpPr>
            <p:sp>
              <p:nvSpPr>
                <p:cNvPr id="13688" name="Freeform 402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89" name="Freeform 403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90" name="Freeform 404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91" name="Freeform 405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682" name="Group 406"/>
              <p:cNvGrpSpPr/>
              <p:nvPr/>
            </p:nvGrpSpPr>
            <p:grpSpPr>
              <a:xfrm>
                <a:off x="612" y="1814"/>
                <a:ext cx="1362" cy="964"/>
                <a:chOff x="1746" y="210"/>
                <a:chExt cx="2898" cy="2239"/>
              </a:xfrm>
            </p:grpSpPr>
            <p:sp>
              <p:nvSpPr>
                <p:cNvPr id="13683" name="Freeform 407"/>
                <p:cNvSpPr/>
                <p:nvPr/>
              </p:nvSpPr>
              <p:spPr>
                <a:xfrm>
                  <a:off x="1746" y="210"/>
                  <a:ext cx="2898" cy="2239"/>
                </a:xfrm>
                <a:custGeom>
                  <a:avLst/>
                  <a:gdLst>
                    <a:gd name="txL" fmla="*/ 0 w 2898"/>
                    <a:gd name="txT" fmla="*/ 0 h 2239"/>
                    <a:gd name="txR" fmla="*/ 2898 w 2898"/>
                    <a:gd name="txB" fmla="*/ 2239 h 2239"/>
                  </a:gdLst>
                  <a:ahLst/>
                  <a:cxnLst>
                    <a:cxn ang="0">
                      <a:pos x="2263" y="1695"/>
                    </a:cxn>
                    <a:cxn ang="0">
                      <a:pos x="1993" y="1472"/>
                    </a:cxn>
                    <a:cxn ang="0">
                      <a:pos x="61" y="1844"/>
                    </a:cxn>
                    <a:cxn ang="0">
                      <a:pos x="1628" y="1196"/>
                    </a:cxn>
                    <a:cxn ang="0">
                      <a:pos x="457" y="403"/>
                    </a:cxn>
                    <a:cxn ang="0">
                      <a:pos x="445" y="211"/>
                    </a:cxn>
                    <a:cxn ang="0">
                      <a:pos x="523" y="253"/>
                    </a:cxn>
                    <a:cxn ang="0">
                      <a:pos x="1129" y="561"/>
                    </a:cxn>
                    <a:cxn ang="0">
                      <a:pos x="1038" y="198"/>
                    </a:cxn>
                    <a:cxn ang="0">
                      <a:pos x="1267" y="572"/>
                    </a:cxn>
                    <a:cxn ang="0">
                      <a:pos x="1453" y="716"/>
                    </a:cxn>
                    <a:cxn ang="0">
                      <a:pos x="2299" y="1178"/>
                    </a:cxn>
                    <a:cxn ang="0">
                      <a:pos x="1764" y="152"/>
                    </a:cxn>
                    <a:cxn ang="0">
                      <a:pos x="1963" y="266"/>
                    </a:cxn>
                    <a:cxn ang="0">
                      <a:pos x="2807" y="1423"/>
                    </a:cxn>
                    <a:cxn ang="0">
                      <a:pos x="2807" y="2239"/>
                    </a:cxn>
                    <a:cxn ang="0">
                      <a:pos x="2263" y="1695"/>
                    </a:cxn>
                  </a:cxnLst>
                  <a:rect l="txL" t="txT" r="txR" b="txB"/>
                  <a:pathLst>
                    <a:path w="2898" h="2239">
                      <a:moveTo>
                        <a:pt x="2263" y="1695"/>
                      </a:moveTo>
                      <a:cubicBezTo>
                        <a:pt x="2127" y="1567"/>
                        <a:pt x="2125" y="1538"/>
                        <a:pt x="1993" y="1472"/>
                      </a:cubicBezTo>
                      <a:cubicBezTo>
                        <a:pt x="1861" y="1406"/>
                        <a:pt x="122" y="1890"/>
                        <a:pt x="61" y="1844"/>
                      </a:cubicBezTo>
                      <a:cubicBezTo>
                        <a:pt x="0" y="1798"/>
                        <a:pt x="1562" y="1436"/>
                        <a:pt x="1628" y="1196"/>
                      </a:cubicBezTo>
                      <a:cubicBezTo>
                        <a:pt x="1699" y="1057"/>
                        <a:pt x="493" y="511"/>
                        <a:pt x="457" y="403"/>
                      </a:cubicBezTo>
                      <a:cubicBezTo>
                        <a:pt x="421" y="295"/>
                        <a:pt x="439" y="235"/>
                        <a:pt x="445" y="211"/>
                      </a:cubicBezTo>
                      <a:cubicBezTo>
                        <a:pt x="456" y="186"/>
                        <a:pt x="409" y="195"/>
                        <a:pt x="523" y="253"/>
                      </a:cubicBezTo>
                      <a:cubicBezTo>
                        <a:pt x="637" y="311"/>
                        <a:pt x="1075" y="565"/>
                        <a:pt x="1129" y="561"/>
                      </a:cubicBezTo>
                      <a:cubicBezTo>
                        <a:pt x="1183" y="557"/>
                        <a:pt x="1023" y="198"/>
                        <a:pt x="1038" y="198"/>
                      </a:cubicBezTo>
                      <a:cubicBezTo>
                        <a:pt x="1061" y="200"/>
                        <a:pt x="1198" y="486"/>
                        <a:pt x="1267" y="572"/>
                      </a:cubicBezTo>
                      <a:cubicBezTo>
                        <a:pt x="1340" y="663"/>
                        <a:pt x="1281" y="615"/>
                        <a:pt x="1453" y="716"/>
                      </a:cubicBezTo>
                      <a:cubicBezTo>
                        <a:pt x="1625" y="817"/>
                        <a:pt x="2247" y="1272"/>
                        <a:pt x="2299" y="1178"/>
                      </a:cubicBezTo>
                      <a:cubicBezTo>
                        <a:pt x="2352" y="1079"/>
                        <a:pt x="1820" y="304"/>
                        <a:pt x="1764" y="152"/>
                      </a:cubicBezTo>
                      <a:cubicBezTo>
                        <a:pt x="1708" y="0"/>
                        <a:pt x="1789" y="54"/>
                        <a:pt x="1963" y="266"/>
                      </a:cubicBezTo>
                      <a:cubicBezTo>
                        <a:pt x="2137" y="478"/>
                        <a:pt x="2763" y="1392"/>
                        <a:pt x="2807" y="1423"/>
                      </a:cubicBezTo>
                      <a:cubicBezTo>
                        <a:pt x="2851" y="1454"/>
                        <a:pt x="2898" y="2194"/>
                        <a:pt x="2807" y="2239"/>
                      </a:cubicBezTo>
                      <a:lnTo>
                        <a:pt x="2263" y="1695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84" name="Freeform 408"/>
                <p:cNvSpPr/>
                <p:nvPr/>
              </p:nvSpPr>
              <p:spPr>
                <a:xfrm>
                  <a:off x="1770" y="1348"/>
                  <a:ext cx="1808" cy="698"/>
                </a:xfrm>
                <a:custGeom>
                  <a:avLst/>
                  <a:gdLst>
                    <a:gd name="txL" fmla="*/ 0 w 1808"/>
                    <a:gd name="txT" fmla="*/ 0 h 698"/>
                    <a:gd name="txR" fmla="*/ 1808 w 1808"/>
                    <a:gd name="txB" fmla="*/ 698 h 698"/>
                  </a:gdLst>
                  <a:ahLst/>
                  <a:cxnLst>
                    <a:cxn ang="0">
                      <a:pos x="1597" y="38"/>
                    </a:cxn>
                    <a:cxn ang="0">
                      <a:pos x="1688" y="38"/>
                    </a:cxn>
                    <a:cxn ang="0">
                      <a:pos x="1778" y="128"/>
                    </a:cxn>
                    <a:cxn ang="0">
                      <a:pos x="1506" y="264"/>
                    </a:cxn>
                    <a:cxn ang="0">
                      <a:pos x="30" y="698"/>
                    </a:cxn>
                    <a:cxn ang="0">
                      <a:pos x="1325" y="264"/>
                    </a:cxn>
                    <a:cxn ang="0">
                      <a:pos x="1597" y="38"/>
                    </a:cxn>
                  </a:cxnLst>
                  <a:rect l="txL" t="txT" r="txR" b="txB"/>
                  <a:pathLst>
                    <a:path w="1808" h="698">
                      <a:moveTo>
                        <a:pt x="1597" y="38"/>
                      </a:moveTo>
                      <a:cubicBezTo>
                        <a:pt x="1657" y="0"/>
                        <a:pt x="1658" y="23"/>
                        <a:pt x="1688" y="38"/>
                      </a:cubicBezTo>
                      <a:cubicBezTo>
                        <a:pt x="1718" y="53"/>
                        <a:pt x="1808" y="91"/>
                        <a:pt x="1778" y="128"/>
                      </a:cubicBezTo>
                      <a:cubicBezTo>
                        <a:pt x="1748" y="165"/>
                        <a:pt x="1786" y="173"/>
                        <a:pt x="1506" y="264"/>
                      </a:cubicBezTo>
                      <a:cubicBezTo>
                        <a:pt x="1226" y="355"/>
                        <a:pt x="60" y="698"/>
                        <a:pt x="30" y="698"/>
                      </a:cubicBezTo>
                      <a:cubicBezTo>
                        <a:pt x="0" y="698"/>
                        <a:pt x="1076" y="370"/>
                        <a:pt x="1325" y="264"/>
                      </a:cubicBezTo>
                      <a:cubicBezTo>
                        <a:pt x="1574" y="158"/>
                        <a:pt x="1540" y="85"/>
                        <a:pt x="1597" y="38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85" name="Freeform 409"/>
                <p:cNvSpPr/>
                <p:nvPr/>
              </p:nvSpPr>
              <p:spPr>
                <a:xfrm>
                  <a:off x="2160" y="408"/>
                  <a:ext cx="755" cy="443"/>
                </a:xfrm>
                <a:custGeom>
                  <a:avLst/>
                  <a:gdLst>
                    <a:gd name="txL" fmla="*/ 0 w 755"/>
                    <a:gd name="txT" fmla="*/ 0 h 443"/>
                    <a:gd name="txR" fmla="*/ 755 w 755"/>
                    <a:gd name="txB" fmla="*/ 443 h 443"/>
                  </a:gdLst>
                  <a:ahLst/>
                  <a:cxnLst>
                    <a:cxn ang="0">
                      <a:pos x="687" y="443"/>
                    </a:cxn>
                    <a:cxn ang="0">
                      <a:pos x="369" y="261"/>
                    </a:cxn>
                    <a:cxn ang="0">
                      <a:pos x="60" y="66"/>
                    </a:cxn>
                    <a:cxn ang="0">
                      <a:pos x="54" y="6"/>
                    </a:cxn>
                    <a:cxn ang="0">
                      <a:pos x="596" y="307"/>
                    </a:cxn>
                    <a:cxn ang="0">
                      <a:pos x="732" y="352"/>
                    </a:cxn>
                    <a:cxn ang="0">
                      <a:pos x="732" y="397"/>
                    </a:cxn>
                    <a:cxn ang="0">
                      <a:pos x="687" y="443"/>
                    </a:cxn>
                  </a:cxnLst>
                  <a:rect l="txL" t="txT" r="txR" b="txB"/>
                  <a:pathLst>
                    <a:path w="755" h="443">
                      <a:moveTo>
                        <a:pt x="687" y="443"/>
                      </a:moveTo>
                      <a:cubicBezTo>
                        <a:pt x="626" y="420"/>
                        <a:pt x="473" y="324"/>
                        <a:pt x="369" y="261"/>
                      </a:cubicBezTo>
                      <a:cubicBezTo>
                        <a:pt x="265" y="198"/>
                        <a:pt x="112" y="108"/>
                        <a:pt x="60" y="66"/>
                      </a:cubicBezTo>
                      <a:cubicBezTo>
                        <a:pt x="8" y="24"/>
                        <a:pt x="0" y="0"/>
                        <a:pt x="54" y="6"/>
                      </a:cubicBezTo>
                      <a:cubicBezTo>
                        <a:pt x="143" y="46"/>
                        <a:pt x="483" y="249"/>
                        <a:pt x="596" y="307"/>
                      </a:cubicBezTo>
                      <a:cubicBezTo>
                        <a:pt x="709" y="365"/>
                        <a:pt x="709" y="337"/>
                        <a:pt x="732" y="352"/>
                      </a:cubicBezTo>
                      <a:cubicBezTo>
                        <a:pt x="755" y="367"/>
                        <a:pt x="739" y="382"/>
                        <a:pt x="732" y="397"/>
                      </a:cubicBezTo>
                      <a:cubicBezTo>
                        <a:pt x="725" y="412"/>
                        <a:pt x="696" y="434"/>
                        <a:pt x="687" y="44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86" name="Freeform 410"/>
                <p:cNvSpPr/>
                <p:nvPr/>
              </p:nvSpPr>
              <p:spPr>
                <a:xfrm>
                  <a:off x="2873" y="565"/>
                  <a:ext cx="1333" cy="1061"/>
                </a:xfrm>
                <a:custGeom>
                  <a:avLst/>
                  <a:gdLst>
                    <a:gd name="txL" fmla="*/ 0 w 1333"/>
                    <a:gd name="txT" fmla="*/ 0 h 1061"/>
                    <a:gd name="txR" fmla="*/ 1333 w 1333"/>
                    <a:gd name="txB" fmla="*/ 1061 h 1061"/>
                  </a:gdLst>
                  <a:ahLst/>
                  <a:cxnLst>
                    <a:cxn ang="0">
                      <a:pos x="1186" y="915"/>
                    </a:cxn>
                    <a:cxn ang="0">
                      <a:pos x="1186" y="960"/>
                    </a:cxn>
                    <a:cxn ang="0">
                      <a:pos x="143" y="325"/>
                    </a:cxn>
                    <a:cxn ang="0">
                      <a:pos x="7" y="7"/>
                    </a:cxn>
                    <a:cxn ang="0">
                      <a:pos x="188" y="280"/>
                    </a:cxn>
                    <a:cxn ang="0">
                      <a:pos x="505" y="485"/>
                    </a:cxn>
                    <a:cxn ang="0">
                      <a:pos x="817" y="677"/>
                    </a:cxn>
                    <a:cxn ang="0">
                      <a:pos x="1096" y="824"/>
                    </a:cxn>
                    <a:cxn ang="0">
                      <a:pos x="1186" y="824"/>
                    </a:cxn>
                    <a:cxn ang="0">
                      <a:pos x="1232" y="869"/>
                    </a:cxn>
                    <a:cxn ang="0">
                      <a:pos x="1186" y="915"/>
                    </a:cxn>
                  </a:cxnLst>
                  <a:rect l="txL" t="txT" r="txR" b="txB"/>
                  <a:pathLst>
                    <a:path w="1333" h="1061">
                      <a:moveTo>
                        <a:pt x="1186" y="915"/>
                      </a:moveTo>
                      <a:cubicBezTo>
                        <a:pt x="1177" y="899"/>
                        <a:pt x="1333" y="1061"/>
                        <a:pt x="1186" y="960"/>
                      </a:cubicBezTo>
                      <a:cubicBezTo>
                        <a:pt x="1039" y="859"/>
                        <a:pt x="255" y="429"/>
                        <a:pt x="143" y="325"/>
                      </a:cubicBezTo>
                      <a:cubicBezTo>
                        <a:pt x="31" y="221"/>
                        <a:pt x="0" y="14"/>
                        <a:pt x="7" y="7"/>
                      </a:cubicBezTo>
                      <a:cubicBezTo>
                        <a:pt x="14" y="0"/>
                        <a:pt x="105" y="200"/>
                        <a:pt x="188" y="280"/>
                      </a:cubicBezTo>
                      <a:cubicBezTo>
                        <a:pt x="271" y="356"/>
                        <a:pt x="427" y="407"/>
                        <a:pt x="505" y="485"/>
                      </a:cubicBezTo>
                      <a:cubicBezTo>
                        <a:pt x="611" y="553"/>
                        <a:pt x="719" y="621"/>
                        <a:pt x="817" y="677"/>
                      </a:cubicBezTo>
                      <a:cubicBezTo>
                        <a:pt x="915" y="733"/>
                        <a:pt x="1035" y="800"/>
                        <a:pt x="1096" y="824"/>
                      </a:cubicBezTo>
                      <a:cubicBezTo>
                        <a:pt x="1157" y="848"/>
                        <a:pt x="1163" y="817"/>
                        <a:pt x="1186" y="824"/>
                      </a:cubicBezTo>
                      <a:cubicBezTo>
                        <a:pt x="1209" y="831"/>
                        <a:pt x="1232" y="854"/>
                        <a:pt x="1232" y="869"/>
                      </a:cubicBezTo>
                      <a:cubicBezTo>
                        <a:pt x="1232" y="884"/>
                        <a:pt x="1195" y="931"/>
                        <a:pt x="1186" y="9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87" name="Freeform 411"/>
                <p:cNvSpPr/>
                <p:nvPr/>
              </p:nvSpPr>
              <p:spPr>
                <a:xfrm>
                  <a:off x="3516" y="248"/>
                  <a:ext cx="1122" cy="1698"/>
                </a:xfrm>
                <a:custGeom>
                  <a:avLst/>
                  <a:gdLst>
                    <a:gd name="txL" fmla="*/ 0 w 1122"/>
                    <a:gd name="txT" fmla="*/ 0 h 1698"/>
                    <a:gd name="txR" fmla="*/ 1122 w 1122"/>
                    <a:gd name="txB" fmla="*/ 1698 h 1698"/>
                  </a:gdLst>
                  <a:ahLst/>
                  <a:cxnLst>
                    <a:cxn ang="0">
                      <a:pos x="906" y="1232"/>
                    </a:cxn>
                    <a:cxn ang="0">
                      <a:pos x="1042" y="1413"/>
                    </a:cxn>
                    <a:cxn ang="0">
                      <a:pos x="1062" y="1660"/>
                    </a:cxn>
                    <a:cxn ang="0">
                      <a:pos x="679" y="1186"/>
                    </a:cxn>
                    <a:cxn ang="0">
                      <a:pos x="44" y="143"/>
                    </a:cxn>
                    <a:cxn ang="0">
                      <a:pos x="66" y="58"/>
                    </a:cxn>
                    <a:cxn ang="0">
                      <a:pos x="162" y="196"/>
                    </a:cxn>
                    <a:cxn ang="0">
                      <a:pos x="906" y="1232"/>
                    </a:cxn>
                  </a:cxnLst>
                  <a:rect l="txL" t="txT" r="txR" b="txB"/>
                  <a:pathLst>
                    <a:path w="1122" h="1698">
                      <a:moveTo>
                        <a:pt x="906" y="1232"/>
                      </a:moveTo>
                      <a:cubicBezTo>
                        <a:pt x="930" y="1266"/>
                        <a:pt x="1016" y="1342"/>
                        <a:pt x="1042" y="1413"/>
                      </a:cubicBezTo>
                      <a:cubicBezTo>
                        <a:pt x="1042" y="1413"/>
                        <a:pt x="1122" y="1698"/>
                        <a:pt x="1062" y="1660"/>
                      </a:cubicBezTo>
                      <a:cubicBezTo>
                        <a:pt x="1002" y="1622"/>
                        <a:pt x="853" y="1436"/>
                        <a:pt x="679" y="1186"/>
                      </a:cubicBezTo>
                      <a:cubicBezTo>
                        <a:pt x="505" y="936"/>
                        <a:pt x="142" y="332"/>
                        <a:pt x="44" y="143"/>
                      </a:cubicBezTo>
                      <a:cubicBezTo>
                        <a:pt x="44" y="143"/>
                        <a:pt x="0" y="58"/>
                        <a:pt x="66" y="58"/>
                      </a:cubicBezTo>
                      <a:cubicBezTo>
                        <a:pt x="132" y="58"/>
                        <a:pt x="22" y="0"/>
                        <a:pt x="162" y="196"/>
                      </a:cubicBezTo>
                      <a:cubicBezTo>
                        <a:pt x="132" y="146"/>
                        <a:pt x="882" y="1198"/>
                        <a:pt x="906" y="1232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07" name="Group 412"/>
            <p:cNvGrpSpPr/>
            <p:nvPr/>
          </p:nvGrpSpPr>
          <p:grpSpPr>
            <a:xfrm rot="-904794">
              <a:off x="2662" y="1842"/>
              <a:ext cx="90" cy="156"/>
              <a:chOff x="884" y="255"/>
              <a:chExt cx="1361" cy="3936"/>
            </a:xfrm>
          </p:grpSpPr>
          <p:grpSp>
            <p:nvGrpSpPr>
              <p:cNvPr id="13655" name="Group 413"/>
              <p:cNvGrpSpPr/>
              <p:nvPr/>
            </p:nvGrpSpPr>
            <p:grpSpPr>
              <a:xfrm rot="345005">
                <a:off x="982" y="2115"/>
                <a:ext cx="553" cy="1015"/>
                <a:chOff x="555" y="1888"/>
                <a:chExt cx="1881" cy="2012"/>
              </a:xfrm>
            </p:grpSpPr>
            <p:sp>
              <p:nvSpPr>
                <p:cNvPr id="13673" name="Freeform 414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74" name="Freeform 415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75" name="Freeform 416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76" name="Freeform 417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656" name="Group 418"/>
              <p:cNvGrpSpPr/>
              <p:nvPr/>
            </p:nvGrpSpPr>
            <p:grpSpPr>
              <a:xfrm>
                <a:off x="1315" y="255"/>
                <a:ext cx="378" cy="3936"/>
                <a:chOff x="2335" y="-52"/>
                <a:chExt cx="2518" cy="4389"/>
              </a:xfrm>
            </p:grpSpPr>
            <p:sp>
              <p:nvSpPr>
                <p:cNvPr id="13668" name="Freeform 419"/>
                <p:cNvSpPr/>
                <p:nvPr/>
              </p:nvSpPr>
              <p:spPr>
                <a:xfrm>
                  <a:off x="2335" y="-52"/>
                  <a:ext cx="2495" cy="4389"/>
                </a:xfrm>
                <a:custGeom>
                  <a:avLst/>
                  <a:gdLst>
                    <a:gd name="txL" fmla="*/ 0 w 1999"/>
                    <a:gd name="txT" fmla="*/ 0 h 4389"/>
                    <a:gd name="txR" fmla="*/ 1999 w 1999"/>
                    <a:gd name="txB" fmla="*/ 4389 h 4389"/>
                  </a:gdLst>
                  <a:ahLst/>
                  <a:cxnLst>
                    <a:cxn ang="0">
                      <a:pos x="3747" y="4389"/>
                    </a:cxn>
                    <a:cxn ang="0">
                      <a:pos x="4623" y="2596"/>
                    </a:cxn>
                    <a:cxn ang="0">
                      <a:pos x="4056" y="1576"/>
                    </a:cxn>
                    <a:cxn ang="0">
                      <a:pos x="1" y="488"/>
                    </a:cxn>
                    <a:cxn ang="0">
                      <a:pos x="4011" y="987"/>
                    </a:cxn>
                    <a:cxn ang="0">
                      <a:pos x="3474" y="80"/>
                    </a:cxn>
                    <a:cxn ang="0">
                      <a:pos x="5539" y="664"/>
                    </a:cxn>
                    <a:cxn ang="0">
                      <a:pos x="7212" y="80"/>
                    </a:cxn>
                    <a:cxn ang="0">
                      <a:pos x="6957" y="1144"/>
                    </a:cxn>
                    <a:cxn ang="0">
                      <a:pos x="11227" y="125"/>
                    </a:cxn>
                    <a:cxn ang="0">
                      <a:pos x="8288" y="1305"/>
                    </a:cxn>
                    <a:cxn ang="0">
                      <a:pos x="9851" y="1072"/>
                    </a:cxn>
                    <a:cxn ang="0">
                      <a:pos x="11765" y="897"/>
                    </a:cxn>
                    <a:cxn ang="0">
                      <a:pos x="9780" y="1600"/>
                    </a:cxn>
                    <a:cxn ang="0">
                      <a:pos x="9889" y="4389"/>
                    </a:cxn>
                    <a:cxn ang="0">
                      <a:pos x="3747" y="4389"/>
                    </a:cxn>
                  </a:cxnLst>
                  <a:rect l="txL" t="txT" r="txR" b="txB"/>
                  <a:pathLst>
                    <a:path w="1999" h="4389">
                      <a:moveTo>
                        <a:pt x="636" y="4389"/>
                      </a:moveTo>
                      <a:cubicBezTo>
                        <a:pt x="487" y="4090"/>
                        <a:pt x="776" y="3065"/>
                        <a:pt x="785" y="2596"/>
                      </a:cubicBezTo>
                      <a:cubicBezTo>
                        <a:pt x="794" y="2127"/>
                        <a:pt x="810" y="1924"/>
                        <a:pt x="689" y="1576"/>
                      </a:cubicBezTo>
                      <a:cubicBezTo>
                        <a:pt x="568" y="1228"/>
                        <a:pt x="14" y="582"/>
                        <a:pt x="1" y="488"/>
                      </a:cubicBezTo>
                      <a:cubicBezTo>
                        <a:pt x="0" y="390"/>
                        <a:pt x="583" y="1055"/>
                        <a:pt x="681" y="987"/>
                      </a:cubicBezTo>
                      <a:cubicBezTo>
                        <a:pt x="779" y="919"/>
                        <a:pt x="547" y="134"/>
                        <a:pt x="590" y="80"/>
                      </a:cubicBezTo>
                      <a:cubicBezTo>
                        <a:pt x="633" y="26"/>
                        <a:pt x="835" y="664"/>
                        <a:pt x="941" y="664"/>
                      </a:cubicBezTo>
                      <a:cubicBezTo>
                        <a:pt x="1047" y="664"/>
                        <a:pt x="1185" y="0"/>
                        <a:pt x="1225" y="80"/>
                      </a:cubicBezTo>
                      <a:cubicBezTo>
                        <a:pt x="1265" y="160"/>
                        <a:pt x="1068" y="1137"/>
                        <a:pt x="1181" y="1144"/>
                      </a:cubicBezTo>
                      <a:cubicBezTo>
                        <a:pt x="1294" y="1151"/>
                        <a:pt x="1868" y="98"/>
                        <a:pt x="1906" y="125"/>
                      </a:cubicBezTo>
                      <a:cubicBezTo>
                        <a:pt x="1906" y="125"/>
                        <a:pt x="1397" y="1180"/>
                        <a:pt x="1407" y="1305"/>
                      </a:cubicBezTo>
                      <a:cubicBezTo>
                        <a:pt x="1417" y="1430"/>
                        <a:pt x="1575" y="1140"/>
                        <a:pt x="1673" y="1072"/>
                      </a:cubicBezTo>
                      <a:cubicBezTo>
                        <a:pt x="1771" y="1004"/>
                        <a:pt x="1999" y="809"/>
                        <a:pt x="1997" y="897"/>
                      </a:cubicBezTo>
                      <a:cubicBezTo>
                        <a:pt x="1995" y="985"/>
                        <a:pt x="1685" y="1336"/>
                        <a:pt x="1661" y="1600"/>
                      </a:cubicBezTo>
                      <a:cubicBezTo>
                        <a:pt x="1637" y="1864"/>
                        <a:pt x="1845" y="3921"/>
                        <a:pt x="1679" y="4389"/>
                      </a:cubicBezTo>
                      <a:lnTo>
                        <a:pt x="636" y="438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69" name="Freeform 420"/>
                <p:cNvSpPr/>
                <p:nvPr/>
              </p:nvSpPr>
              <p:spPr>
                <a:xfrm>
                  <a:off x="2456" y="496"/>
                  <a:ext cx="806" cy="567"/>
                </a:xfrm>
                <a:custGeom>
                  <a:avLst/>
                  <a:gdLst>
                    <a:gd name="txL" fmla="*/ 0 w 806"/>
                    <a:gd name="txT" fmla="*/ 0 h 567"/>
                    <a:gd name="txR" fmla="*/ 806 w 806"/>
                    <a:gd name="txB" fmla="*/ 567 h 567"/>
                  </a:gdLst>
                  <a:ahLst/>
                  <a:cxnLst>
                    <a:cxn ang="0">
                      <a:pos x="734" y="567"/>
                    </a:cxn>
                    <a:cxn ang="0">
                      <a:pos x="461" y="431"/>
                    </a:cxn>
                    <a:cxn ang="0">
                      <a:pos x="0" y="0"/>
                    </a:cxn>
                    <a:cxn ang="0">
                      <a:pos x="652" y="436"/>
                    </a:cxn>
                    <a:cxn ang="0">
                      <a:pos x="792" y="432"/>
                    </a:cxn>
                    <a:cxn ang="0">
                      <a:pos x="734" y="567"/>
                    </a:cxn>
                  </a:cxnLst>
                  <a:rect l="txL" t="txT" r="txR" b="txB"/>
                  <a:pathLst>
                    <a:path w="806" h="567">
                      <a:moveTo>
                        <a:pt x="734" y="567"/>
                      </a:moveTo>
                      <a:cubicBezTo>
                        <a:pt x="679" y="567"/>
                        <a:pt x="583" y="525"/>
                        <a:pt x="461" y="431"/>
                      </a:cubicBezTo>
                      <a:lnTo>
                        <a:pt x="0" y="0"/>
                      </a:lnTo>
                      <a:cubicBezTo>
                        <a:pt x="32" y="1"/>
                        <a:pt x="592" y="412"/>
                        <a:pt x="652" y="436"/>
                      </a:cubicBezTo>
                      <a:cubicBezTo>
                        <a:pt x="784" y="508"/>
                        <a:pt x="752" y="308"/>
                        <a:pt x="792" y="432"/>
                      </a:cubicBezTo>
                      <a:cubicBezTo>
                        <a:pt x="806" y="454"/>
                        <a:pt x="789" y="567"/>
                        <a:pt x="734" y="56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70" name="Freeform 421"/>
                <p:cNvSpPr/>
                <p:nvPr/>
              </p:nvSpPr>
              <p:spPr>
                <a:xfrm>
                  <a:off x="3128" y="73"/>
                  <a:ext cx="705" cy="711"/>
                </a:xfrm>
                <a:custGeom>
                  <a:avLst/>
                  <a:gdLst>
                    <a:gd name="txL" fmla="*/ 0 w 705"/>
                    <a:gd name="txT" fmla="*/ 0 h 711"/>
                    <a:gd name="txR" fmla="*/ 705 w 705"/>
                    <a:gd name="txB" fmla="*/ 711 h 711"/>
                  </a:gdLst>
                  <a:ahLst/>
                  <a:cxnLst>
                    <a:cxn ang="0">
                      <a:pos x="0" y="3"/>
                    </a:cxn>
                    <a:cxn ang="0">
                      <a:pos x="206" y="545"/>
                    </a:cxn>
                    <a:cxn ang="0">
                      <a:pos x="342" y="681"/>
                    </a:cxn>
                    <a:cxn ang="0">
                      <a:pos x="387" y="681"/>
                    </a:cxn>
                    <a:cxn ang="0">
                      <a:pos x="523" y="499"/>
                    </a:cxn>
                    <a:cxn ang="0">
                      <a:pos x="705" y="0"/>
                    </a:cxn>
                    <a:cxn ang="0">
                      <a:pos x="659" y="46"/>
                    </a:cxn>
                    <a:cxn ang="0">
                      <a:pos x="478" y="454"/>
                    </a:cxn>
                    <a:cxn ang="0">
                      <a:pos x="387" y="545"/>
                    </a:cxn>
                    <a:cxn ang="0">
                      <a:pos x="304" y="503"/>
                    </a:cxn>
                    <a:cxn ang="0">
                      <a:pos x="206" y="363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705" h="711">
                      <a:moveTo>
                        <a:pt x="0" y="3"/>
                      </a:moveTo>
                      <a:cubicBezTo>
                        <a:pt x="0" y="33"/>
                        <a:pt x="149" y="432"/>
                        <a:pt x="206" y="545"/>
                      </a:cubicBezTo>
                      <a:cubicBezTo>
                        <a:pt x="263" y="658"/>
                        <a:pt x="312" y="658"/>
                        <a:pt x="342" y="681"/>
                      </a:cubicBezTo>
                      <a:cubicBezTo>
                        <a:pt x="372" y="704"/>
                        <a:pt x="357" y="711"/>
                        <a:pt x="387" y="681"/>
                      </a:cubicBezTo>
                      <a:cubicBezTo>
                        <a:pt x="417" y="651"/>
                        <a:pt x="470" y="612"/>
                        <a:pt x="523" y="499"/>
                      </a:cubicBezTo>
                      <a:cubicBezTo>
                        <a:pt x="576" y="386"/>
                        <a:pt x="682" y="75"/>
                        <a:pt x="705" y="0"/>
                      </a:cubicBezTo>
                      <a:lnTo>
                        <a:pt x="659" y="46"/>
                      </a:lnTo>
                      <a:cubicBezTo>
                        <a:pt x="621" y="121"/>
                        <a:pt x="523" y="371"/>
                        <a:pt x="478" y="454"/>
                      </a:cubicBezTo>
                      <a:cubicBezTo>
                        <a:pt x="433" y="537"/>
                        <a:pt x="415" y="536"/>
                        <a:pt x="387" y="545"/>
                      </a:cubicBezTo>
                      <a:cubicBezTo>
                        <a:pt x="359" y="554"/>
                        <a:pt x="334" y="533"/>
                        <a:pt x="304" y="503"/>
                      </a:cubicBezTo>
                      <a:cubicBezTo>
                        <a:pt x="274" y="473"/>
                        <a:pt x="257" y="446"/>
                        <a:pt x="206" y="363"/>
                      </a:cubicBezTo>
                      <a:cubicBezTo>
                        <a:pt x="155" y="280"/>
                        <a:pt x="43" y="78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71" name="Freeform 422"/>
                <p:cNvSpPr/>
                <p:nvPr/>
              </p:nvSpPr>
              <p:spPr>
                <a:xfrm>
                  <a:off x="3791" y="67"/>
                  <a:ext cx="919" cy="1136"/>
                </a:xfrm>
                <a:custGeom>
                  <a:avLst/>
                  <a:gdLst>
                    <a:gd name="txL" fmla="*/ 0 w 919"/>
                    <a:gd name="txT" fmla="*/ 0 h 1136"/>
                    <a:gd name="txR" fmla="*/ 919 w 919"/>
                    <a:gd name="txB" fmla="*/ 1136 h 1136"/>
                  </a:gdLst>
                  <a:ahLst/>
                  <a:cxnLst>
                    <a:cxn ang="0">
                      <a:pos x="73" y="1113"/>
                    </a:cxn>
                    <a:cxn ang="0">
                      <a:pos x="276" y="918"/>
                    </a:cxn>
                    <a:cxn ang="0">
                      <a:pos x="911" y="10"/>
                    </a:cxn>
                    <a:cxn ang="0">
                      <a:pos x="225" y="857"/>
                    </a:cxn>
                    <a:cxn ang="0">
                      <a:pos x="105" y="993"/>
                    </a:cxn>
                    <a:cxn ang="0">
                      <a:pos x="4" y="1054"/>
                    </a:cxn>
                    <a:cxn ang="0">
                      <a:pos x="73" y="1113"/>
                    </a:cxn>
                  </a:cxnLst>
                  <a:rect l="txL" t="txT" r="txR" b="txB"/>
                  <a:pathLst>
                    <a:path w="919" h="1136">
                      <a:moveTo>
                        <a:pt x="73" y="1113"/>
                      </a:moveTo>
                      <a:cubicBezTo>
                        <a:pt x="118" y="1090"/>
                        <a:pt x="136" y="1102"/>
                        <a:pt x="276" y="918"/>
                      </a:cubicBezTo>
                      <a:cubicBezTo>
                        <a:pt x="416" y="734"/>
                        <a:pt x="919" y="20"/>
                        <a:pt x="911" y="10"/>
                      </a:cubicBezTo>
                      <a:cubicBezTo>
                        <a:pt x="903" y="0"/>
                        <a:pt x="275" y="804"/>
                        <a:pt x="225" y="857"/>
                      </a:cubicBezTo>
                      <a:cubicBezTo>
                        <a:pt x="175" y="910"/>
                        <a:pt x="159" y="958"/>
                        <a:pt x="105" y="993"/>
                      </a:cubicBezTo>
                      <a:cubicBezTo>
                        <a:pt x="51" y="1028"/>
                        <a:pt x="8" y="1037"/>
                        <a:pt x="4" y="1054"/>
                      </a:cubicBezTo>
                      <a:cubicBezTo>
                        <a:pt x="0" y="1071"/>
                        <a:pt x="28" y="1136"/>
                        <a:pt x="73" y="111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72" name="Freeform 423"/>
                <p:cNvSpPr/>
                <p:nvPr/>
              </p:nvSpPr>
              <p:spPr>
                <a:xfrm>
                  <a:off x="4055" y="818"/>
                  <a:ext cx="798" cy="609"/>
                </a:xfrm>
                <a:custGeom>
                  <a:avLst/>
                  <a:gdLst>
                    <a:gd name="txL" fmla="*/ 0 w 798"/>
                    <a:gd name="txT" fmla="*/ 0 h 609"/>
                    <a:gd name="txR" fmla="*/ 798 w 798"/>
                    <a:gd name="txB" fmla="*/ 609 h 609"/>
                  </a:gdLst>
                  <a:ahLst/>
                  <a:cxnLst>
                    <a:cxn ang="0">
                      <a:pos x="65" y="594"/>
                    </a:cxn>
                    <a:cxn ang="0">
                      <a:pos x="241" y="417"/>
                    </a:cxn>
                    <a:cxn ang="0">
                      <a:pos x="385" y="294"/>
                    </a:cxn>
                    <a:cxn ang="0">
                      <a:pos x="739" y="55"/>
                    </a:cxn>
                    <a:cxn ang="0">
                      <a:pos x="739" y="9"/>
                    </a:cxn>
                    <a:cxn ang="0">
                      <a:pos x="521" y="110"/>
                    </a:cxn>
                    <a:cxn ang="0">
                      <a:pos x="333" y="230"/>
                    </a:cxn>
                    <a:cxn ang="0">
                      <a:pos x="150" y="372"/>
                    </a:cxn>
                    <a:cxn ang="0">
                      <a:pos x="14" y="508"/>
                    </a:cxn>
                    <a:cxn ang="0">
                      <a:pos x="65" y="594"/>
                    </a:cxn>
                  </a:cxnLst>
                  <a:rect l="txL" t="txT" r="txR" b="txB"/>
                  <a:pathLst>
                    <a:path w="798" h="609">
                      <a:moveTo>
                        <a:pt x="65" y="594"/>
                      </a:moveTo>
                      <a:cubicBezTo>
                        <a:pt x="103" y="579"/>
                        <a:pt x="188" y="467"/>
                        <a:pt x="241" y="417"/>
                      </a:cubicBezTo>
                      <a:cubicBezTo>
                        <a:pt x="294" y="367"/>
                        <a:pt x="302" y="354"/>
                        <a:pt x="385" y="294"/>
                      </a:cubicBezTo>
                      <a:cubicBezTo>
                        <a:pt x="468" y="234"/>
                        <a:pt x="680" y="103"/>
                        <a:pt x="739" y="55"/>
                      </a:cubicBezTo>
                      <a:cubicBezTo>
                        <a:pt x="798" y="7"/>
                        <a:pt x="775" y="0"/>
                        <a:pt x="739" y="9"/>
                      </a:cubicBezTo>
                      <a:cubicBezTo>
                        <a:pt x="703" y="18"/>
                        <a:pt x="589" y="73"/>
                        <a:pt x="521" y="110"/>
                      </a:cubicBezTo>
                      <a:cubicBezTo>
                        <a:pt x="453" y="147"/>
                        <a:pt x="395" y="186"/>
                        <a:pt x="333" y="230"/>
                      </a:cubicBezTo>
                      <a:cubicBezTo>
                        <a:pt x="271" y="274"/>
                        <a:pt x="203" y="326"/>
                        <a:pt x="150" y="372"/>
                      </a:cubicBezTo>
                      <a:cubicBezTo>
                        <a:pt x="97" y="418"/>
                        <a:pt x="28" y="471"/>
                        <a:pt x="14" y="508"/>
                      </a:cubicBezTo>
                      <a:cubicBezTo>
                        <a:pt x="0" y="545"/>
                        <a:pt x="27" y="609"/>
                        <a:pt x="65" y="59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657" name="Group 424"/>
              <p:cNvGrpSpPr/>
              <p:nvPr/>
            </p:nvGrpSpPr>
            <p:grpSpPr>
              <a:xfrm rot="408946" flipH="1">
                <a:off x="1644" y="1422"/>
                <a:ext cx="601" cy="1649"/>
                <a:chOff x="555" y="1888"/>
                <a:chExt cx="1881" cy="2012"/>
              </a:xfrm>
            </p:grpSpPr>
            <p:sp>
              <p:nvSpPr>
                <p:cNvPr id="13664" name="Freeform 425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65" name="Freeform 426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66" name="Freeform 427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67" name="Freeform 428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658" name="Group 429"/>
              <p:cNvGrpSpPr/>
              <p:nvPr/>
            </p:nvGrpSpPr>
            <p:grpSpPr>
              <a:xfrm>
                <a:off x="884" y="1253"/>
                <a:ext cx="591" cy="1406"/>
                <a:chOff x="1746" y="210"/>
                <a:chExt cx="2898" cy="2239"/>
              </a:xfrm>
            </p:grpSpPr>
            <p:sp>
              <p:nvSpPr>
                <p:cNvPr id="13659" name="Freeform 430"/>
                <p:cNvSpPr/>
                <p:nvPr/>
              </p:nvSpPr>
              <p:spPr>
                <a:xfrm>
                  <a:off x="1746" y="210"/>
                  <a:ext cx="2898" cy="2239"/>
                </a:xfrm>
                <a:custGeom>
                  <a:avLst/>
                  <a:gdLst>
                    <a:gd name="txL" fmla="*/ 0 w 2898"/>
                    <a:gd name="txT" fmla="*/ 0 h 2239"/>
                    <a:gd name="txR" fmla="*/ 2898 w 2898"/>
                    <a:gd name="txB" fmla="*/ 2239 h 2239"/>
                  </a:gdLst>
                  <a:ahLst/>
                  <a:cxnLst>
                    <a:cxn ang="0">
                      <a:pos x="2263" y="1695"/>
                    </a:cxn>
                    <a:cxn ang="0">
                      <a:pos x="1993" y="1472"/>
                    </a:cxn>
                    <a:cxn ang="0">
                      <a:pos x="61" y="1844"/>
                    </a:cxn>
                    <a:cxn ang="0">
                      <a:pos x="1628" y="1196"/>
                    </a:cxn>
                    <a:cxn ang="0">
                      <a:pos x="457" y="403"/>
                    </a:cxn>
                    <a:cxn ang="0">
                      <a:pos x="445" y="211"/>
                    </a:cxn>
                    <a:cxn ang="0">
                      <a:pos x="523" y="253"/>
                    </a:cxn>
                    <a:cxn ang="0">
                      <a:pos x="1129" y="561"/>
                    </a:cxn>
                    <a:cxn ang="0">
                      <a:pos x="1038" y="198"/>
                    </a:cxn>
                    <a:cxn ang="0">
                      <a:pos x="1267" y="572"/>
                    </a:cxn>
                    <a:cxn ang="0">
                      <a:pos x="1453" y="716"/>
                    </a:cxn>
                    <a:cxn ang="0">
                      <a:pos x="2299" y="1178"/>
                    </a:cxn>
                    <a:cxn ang="0">
                      <a:pos x="1764" y="152"/>
                    </a:cxn>
                    <a:cxn ang="0">
                      <a:pos x="1963" y="266"/>
                    </a:cxn>
                    <a:cxn ang="0">
                      <a:pos x="2807" y="1423"/>
                    </a:cxn>
                    <a:cxn ang="0">
                      <a:pos x="2807" y="2239"/>
                    </a:cxn>
                    <a:cxn ang="0">
                      <a:pos x="2263" y="1695"/>
                    </a:cxn>
                  </a:cxnLst>
                  <a:rect l="txL" t="txT" r="txR" b="txB"/>
                  <a:pathLst>
                    <a:path w="2898" h="2239">
                      <a:moveTo>
                        <a:pt x="2263" y="1695"/>
                      </a:moveTo>
                      <a:cubicBezTo>
                        <a:pt x="2127" y="1567"/>
                        <a:pt x="2125" y="1538"/>
                        <a:pt x="1993" y="1472"/>
                      </a:cubicBezTo>
                      <a:cubicBezTo>
                        <a:pt x="1861" y="1406"/>
                        <a:pt x="122" y="1890"/>
                        <a:pt x="61" y="1844"/>
                      </a:cubicBezTo>
                      <a:cubicBezTo>
                        <a:pt x="0" y="1798"/>
                        <a:pt x="1562" y="1436"/>
                        <a:pt x="1628" y="1196"/>
                      </a:cubicBezTo>
                      <a:cubicBezTo>
                        <a:pt x="1699" y="1057"/>
                        <a:pt x="493" y="511"/>
                        <a:pt x="457" y="403"/>
                      </a:cubicBezTo>
                      <a:cubicBezTo>
                        <a:pt x="421" y="295"/>
                        <a:pt x="439" y="235"/>
                        <a:pt x="445" y="211"/>
                      </a:cubicBezTo>
                      <a:cubicBezTo>
                        <a:pt x="456" y="186"/>
                        <a:pt x="409" y="195"/>
                        <a:pt x="523" y="253"/>
                      </a:cubicBezTo>
                      <a:cubicBezTo>
                        <a:pt x="637" y="311"/>
                        <a:pt x="1075" y="565"/>
                        <a:pt x="1129" y="561"/>
                      </a:cubicBezTo>
                      <a:cubicBezTo>
                        <a:pt x="1183" y="557"/>
                        <a:pt x="1023" y="198"/>
                        <a:pt x="1038" y="198"/>
                      </a:cubicBezTo>
                      <a:cubicBezTo>
                        <a:pt x="1061" y="200"/>
                        <a:pt x="1198" y="486"/>
                        <a:pt x="1267" y="572"/>
                      </a:cubicBezTo>
                      <a:cubicBezTo>
                        <a:pt x="1340" y="663"/>
                        <a:pt x="1281" y="615"/>
                        <a:pt x="1453" y="716"/>
                      </a:cubicBezTo>
                      <a:cubicBezTo>
                        <a:pt x="1625" y="817"/>
                        <a:pt x="2247" y="1272"/>
                        <a:pt x="2299" y="1178"/>
                      </a:cubicBezTo>
                      <a:cubicBezTo>
                        <a:pt x="2352" y="1079"/>
                        <a:pt x="1820" y="304"/>
                        <a:pt x="1764" y="152"/>
                      </a:cubicBezTo>
                      <a:cubicBezTo>
                        <a:pt x="1708" y="0"/>
                        <a:pt x="1789" y="54"/>
                        <a:pt x="1963" y="266"/>
                      </a:cubicBezTo>
                      <a:cubicBezTo>
                        <a:pt x="2137" y="478"/>
                        <a:pt x="2763" y="1392"/>
                        <a:pt x="2807" y="1423"/>
                      </a:cubicBezTo>
                      <a:cubicBezTo>
                        <a:pt x="2851" y="1454"/>
                        <a:pt x="2898" y="2194"/>
                        <a:pt x="2807" y="2239"/>
                      </a:cubicBezTo>
                      <a:lnTo>
                        <a:pt x="2263" y="1695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60" name="Freeform 431"/>
                <p:cNvSpPr/>
                <p:nvPr/>
              </p:nvSpPr>
              <p:spPr>
                <a:xfrm>
                  <a:off x="1770" y="1348"/>
                  <a:ext cx="1808" cy="698"/>
                </a:xfrm>
                <a:custGeom>
                  <a:avLst/>
                  <a:gdLst>
                    <a:gd name="txL" fmla="*/ 0 w 1808"/>
                    <a:gd name="txT" fmla="*/ 0 h 698"/>
                    <a:gd name="txR" fmla="*/ 1808 w 1808"/>
                    <a:gd name="txB" fmla="*/ 698 h 698"/>
                  </a:gdLst>
                  <a:ahLst/>
                  <a:cxnLst>
                    <a:cxn ang="0">
                      <a:pos x="1597" y="38"/>
                    </a:cxn>
                    <a:cxn ang="0">
                      <a:pos x="1688" y="38"/>
                    </a:cxn>
                    <a:cxn ang="0">
                      <a:pos x="1778" y="128"/>
                    </a:cxn>
                    <a:cxn ang="0">
                      <a:pos x="1506" y="264"/>
                    </a:cxn>
                    <a:cxn ang="0">
                      <a:pos x="30" y="698"/>
                    </a:cxn>
                    <a:cxn ang="0">
                      <a:pos x="1325" y="264"/>
                    </a:cxn>
                    <a:cxn ang="0">
                      <a:pos x="1597" y="38"/>
                    </a:cxn>
                  </a:cxnLst>
                  <a:rect l="txL" t="txT" r="txR" b="txB"/>
                  <a:pathLst>
                    <a:path w="1808" h="698">
                      <a:moveTo>
                        <a:pt x="1597" y="38"/>
                      </a:moveTo>
                      <a:cubicBezTo>
                        <a:pt x="1657" y="0"/>
                        <a:pt x="1658" y="23"/>
                        <a:pt x="1688" y="38"/>
                      </a:cubicBezTo>
                      <a:cubicBezTo>
                        <a:pt x="1718" y="53"/>
                        <a:pt x="1808" y="91"/>
                        <a:pt x="1778" y="128"/>
                      </a:cubicBezTo>
                      <a:cubicBezTo>
                        <a:pt x="1748" y="165"/>
                        <a:pt x="1786" y="173"/>
                        <a:pt x="1506" y="264"/>
                      </a:cubicBezTo>
                      <a:cubicBezTo>
                        <a:pt x="1226" y="355"/>
                        <a:pt x="60" y="698"/>
                        <a:pt x="30" y="698"/>
                      </a:cubicBezTo>
                      <a:cubicBezTo>
                        <a:pt x="0" y="698"/>
                        <a:pt x="1076" y="370"/>
                        <a:pt x="1325" y="264"/>
                      </a:cubicBezTo>
                      <a:cubicBezTo>
                        <a:pt x="1574" y="158"/>
                        <a:pt x="1540" y="85"/>
                        <a:pt x="1597" y="38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61" name="Freeform 432"/>
                <p:cNvSpPr/>
                <p:nvPr/>
              </p:nvSpPr>
              <p:spPr>
                <a:xfrm>
                  <a:off x="2160" y="408"/>
                  <a:ext cx="755" cy="443"/>
                </a:xfrm>
                <a:custGeom>
                  <a:avLst/>
                  <a:gdLst>
                    <a:gd name="txL" fmla="*/ 0 w 755"/>
                    <a:gd name="txT" fmla="*/ 0 h 443"/>
                    <a:gd name="txR" fmla="*/ 755 w 755"/>
                    <a:gd name="txB" fmla="*/ 443 h 443"/>
                  </a:gdLst>
                  <a:ahLst/>
                  <a:cxnLst>
                    <a:cxn ang="0">
                      <a:pos x="687" y="443"/>
                    </a:cxn>
                    <a:cxn ang="0">
                      <a:pos x="369" y="261"/>
                    </a:cxn>
                    <a:cxn ang="0">
                      <a:pos x="60" y="66"/>
                    </a:cxn>
                    <a:cxn ang="0">
                      <a:pos x="54" y="6"/>
                    </a:cxn>
                    <a:cxn ang="0">
                      <a:pos x="596" y="307"/>
                    </a:cxn>
                    <a:cxn ang="0">
                      <a:pos x="732" y="352"/>
                    </a:cxn>
                    <a:cxn ang="0">
                      <a:pos x="732" y="397"/>
                    </a:cxn>
                    <a:cxn ang="0">
                      <a:pos x="687" y="443"/>
                    </a:cxn>
                  </a:cxnLst>
                  <a:rect l="txL" t="txT" r="txR" b="txB"/>
                  <a:pathLst>
                    <a:path w="755" h="443">
                      <a:moveTo>
                        <a:pt x="687" y="443"/>
                      </a:moveTo>
                      <a:cubicBezTo>
                        <a:pt x="626" y="420"/>
                        <a:pt x="473" y="324"/>
                        <a:pt x="369" y="261"/>
                      </a:cubicBezTo>
                      <a:cubicBezTo>
                        <a:pt x="265" y="198"/>
                        <a:pt x="112" y="108"/>
                        <a:pt x="60" y="66"/>
                      </a:cubicBezTo>
                      <a:cubicBezTo>
                        <a:pt x="8" y="24"/>
                        <a:pt x="0" y="0"/>
                        <a:pt x="54" y="6"/>
                      </a:cubicBezTo>
                      <a:cubicBezTo>
                        <a:pt x="143" y="46"/>
                        <a:pt x="483" y="249"/>
                        <a:pt x="596" y="307"/>
                      </a:cubicBezTo>
                      <a:cubicBezTo>
                        <a:pt x="709" y="365"/>
                        <a:pt x="709" y="337"/>
                        <a:pt x="732" y="352"/>
                      </a:cubicBezTo>
                      <a:cubicBezTo>
                        <a:pt x="755" y="367"/>
                        <a:pt x="739" y="382"/>
                        <a:pt x="732" y="397"/>
                      </a:cubicBezTo>
                      <a:cubicBezTo>
                        <a:pt x="725" y="412"/>
                        <a:pt x="696" y="434"/>
                        <a:pt x="687" y="44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62" name="Freeform 433"/>
                <p:cNvSpPr/>
                <p:nvPr/>
              </p:nvSpPr>
              <p:spPr>
                <a:xfrm>
                  <a:off x="2873" y="565"/>
                  <a:ext cx="1333" cy="1061"/>
                </a:xfrm>
                <a:custGeom>
                  <a:avLst/>
                  <a:gdLst>
                    <a:gd name="txL" fmla="*/ 0 w 1333"/>
                    <a:gd name="txT" fmla="*/ 0 h 1061"/>
                    <a:gd name="txR" fmla="*/ 1333 w 1333"/>
                    <a:gd name="txB" fmla="*/ 1061 h 1061"/>
                  </a:gdLst>
                  <a:ahLst/>
                  <a:cxnLst>
                    <a:cxn ang="0">
                      <a:pos x="1186" y="915"/>
                    </a:cxn>
                    <a:cxn ang="0">
                      <a:pos x="1186" y="960"/>
                    </a:cxn>
                    <a:cxn ang="0">
                      <a:pos x="143" y="325"/>
                    </a:cxn>
                    <a:cxn ang="0">
                      <a:pos x="7" y="7"/>
                    </a:cxn>
                    <a:cxn ang="0">
                      <a:pos x="188" y="280"/>
                    </a:cxn>
                    <a:cxn ang="0">
                      <a:pos x="505" y="485"/>
                    </a:cxn>
                    <a:cxn ang="0">
                      <a:pos x="817" y="677"/>
                    </a:cxn>
                    <a:cxn ang="0">
                      <a:pos x="1096" y="824"/>
                    </a:cxn>
                    <a:cxn ang="0">
                      <a:pos x="1186" y="824"/>
                    </a:cxn>
                    <a:cxn ang="0">
                      <a:pos x="1232" y="869"/>
                    </a:cxn>
                    <a:cxn ang="0">
                      <a:pos x="1186" y="915"/>
                    </a:cxn>
                  </a:cxnLst>
                  <a:rect l="txL" t="txT" r="txR" b="txB"/>
                  <a:pathLst>
                    <a:path w="1333" h="1061">
                      <a:moveTo>
                        <a:pt x="1186" y="915"/>
                      </a:moveTo>
                      <a:cubicBezTo>
                        <a:pt x="1177" y="899"/>
                        <a:pt x="1333" y="1061"/>
                        <a:pt x="1186" y="960"/>
                      </a:cubicBezTo>
                      <a:cubicBezTo>
                        <a:pt x="1039" y="859"/>
                        <a:pt x="255" y="429"/>
                        <a:pt x="143" y="325"/>
                      </a:cubicBezTo>
                      <a:cubicBezTo>
                        <a:pt x="31" y="221"/>
                        <a:pt x="0" y="14"/>
                        <a:pt x="7" y="7"/>
                      </a:cubicBezTo>
                      <a:cubicBezTo>
                        <a:pt x="14" y="0"/>
                        <a:pt x="105" y="200"/>
                        <a:pt x="188" y="280"/>
                      </a:cubicBezTo>
                      <a:cubicBezTo>
                        <a:pt x="271" y="356"/>
                        <a:pt x="427" y="407"/>
                        <a:pt x="505" y="485"/>
                      </a:cubicBezTo>
                      <a:cubicBezTo>
                        <a:pt x="611" y="553"/>
                        <a:pt x="719" y="621"/>
                        <a:pt x="817" y="677"/>
                      </a:cubicBezTo>
                      <a:cubicBezTo>
                        <a:pt x="915" y="733"/>
                        <a:pt x="1035" y="800"/>
                        <a:pt x="1096" y="824"/>
                      </a:cubicBezTo>
                      <a:cubicBezTo>
                        <a:pt x="1157" y="848"/>
                        <a:pt x="1163" y="817"/>
                        <a:pt x="1186" y="824"/>
                      </a:cubicBezTo>
                      <a:cubicBezTo>
                        <a:pt x="1209" y="831"/>
                        <a:pt x="1232" y="854"/>
                        <a:pt x="1232" y="869"/>
                      </a:cubicBezTo>
                      <a:cubicBezTo>
                        <a:pt x="1232" y="884"/>
                        <a:pt x="1195" y="931"/>
                        <a:pt x="1186" y="9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63" name="Freeform 434"/>
                <p:cNvSpPr/>
                <p:nvPr/>
              </p:nvSpPr>
              <p:spPr>
                <a:xfrm>
                  <a:off x="3516" y="248"/>
                  <a:ext cx="1122" cy="1698"/>
                </a:xfrm>
                <a:custGeom>
                  <a:avLst/>
                  <a:gdLst>
                    <a:gd name="txL" fmla="*/ 0 w 1122"/>
                    <a:gd name="txT" fmla="*/ 0 h 1698"/>
                    <a:gd name="txR" fmla="*/ 1122 w 1122"/>
                    <a:gd name="txB" fmla="*/ 1698 h 1698"/>
                  </a:gdLst>
                  <a:ahLst/>
                  <a:cxnLst>
                    <a:cxn ang="0">
                      <a:pos x="906" y="1232"/>
                    </a:cxn>
                    <a:cxn ang="0">
                      <a:pos x="1042" y="1413"/>
                    </a:cxn>
                    <a:cxn ang="0">
                      <a:pos x="1062" y="1660"/>
                    </a:cxn>
                    <a:cxn ang="0">
                      <a:pos x="679" y="1186"/>
                    </a:cxn>
                    <a:cxn ang="0">
                      <a:pos x="44" y="143"/>
                    </a:cxn>
                    <a:cxn ang="0">
                      <a:pos x="66" y="58"/>
                    </a:cxn>
                    <a:cxn ang="0">
                      <a:pos x="162" y="196"/>
                    </a:cxn>
                    <a:cxn ang="0">
                      <a:pos x="906" y="1232"/>
                    </a:cxn>
                  </a:cxnLst>
                  <a:rect l="txL" t="txT" r="txR" b="txB"/>
                  <a:pathLst>
                    <a:path w="1122" h="1698">
                      <a:moveTo>
                        <a:pt x="906" y="1232"/>
                      </a:moveTo>
                      <a:cubicBezTo>
                        <a:pt x="930" y="1266"/>
                        <a:pt x="1016" y="1342"/>
                        <a:pt x="1042" y="1413"/>
                      </a:cubicBezTo>
                      <a:cubicBezTo>
                        <a:pt x="1042" y="1413"/>
                        <a:pt x="1122" y="1698"/>
                        <a:pt x="1062" y="1660"/>
                      </a:cubicBezTo>
                      <a:cubicBezTo>
                        <a:pt x="1002" y="1622"/>
                        <a:pt x="853" y="1436"/>
                        <a:pt x="679" y="1186"/>
                      </a:cubicBezTo>
                      <a:cubicBezTo>
                        <a:pt x="505" y="936"/>
                        <a:pt x="142" y="332"/>
                        <a:pt x="44" y="143"/>
                      </a:cubicBezTo>
                      <a:cubicBezTo>
                        <a:pt x="44" y="143"/>
                        <a:pt x="0" y="58"/>
                        <a:pt x="66" y="58"/>
                      </a:cubicBezTo>
                      <a:cubicBezTo>
                        <a:pt x="132" y="58"/>
                        <a:pt x="22" y="0"/>
                        <a:pt x="162" y="196"/>
                      </a:cubicBezTo>
                      <a:cubicBezTo>
                        <a:pt x="132" y="146"/>
                        <a:pt x="882" y="1198"/>
                        <a:pt x="906" y="1232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08" name="Group 435"/>
            <p:cNvGrpSpPr/>
            <p:nvPr/>
          </p:nvGrpSpPr>
          <p:grpSpPr>
            <a:xfrm>
              <a:off x="2784" y="2075"/>
              <a:ext cx="48" cy="24"/>
              <a:chOff x="1292" y="3884"/>
              <a:chExt cx="409" cy="247"/>
            </a:xfrm>
          </p:grpSpPr>
          <p:grpSp>
            <p:nvGrpSpPr>
              <p:cNvPr id="13647" name="Group 436"/>
              <p:cNvGrpSpPr/>
              <p:nvPr/>
            </p:nvGrpSpPr>
            <p:grpSpPr>
              <a:xfrm>
                <a:off x="1292" y="3974"/>
                <a:ext cx="409" cy="157"/>
                <a:chOff x="1292" y="3858"/>
                <a:chExt cx="409" cy="273"/>
              </a:xfrm>
            </p:grpSpPr>
            <p:sp>
              <p:nvSpPr>
                <p:cNvPr id="13652" name="Oval 437"/>
                <p:cNvSpPr/>
                <p:nvPr/>
              </p:nvSpPr>
              <p:spPr>
                <a:xfrm>
                  <a:off x="1292" y="4087"/>
                  <a:ext cx="409" cy="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85400"/>
                    </a:gs>
                    <a:gs pos="100000">
                      <a:srgbClr val="4623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53" name="Rectangle 438"/>
                <p:cNvSpPr/>
                <p:nvPr/>
              </p:nvSpPr>
              <p:spPr>
                <a:xfrm>
                  <a:off x="1292" y="3884"/>
                  <a:ext cx="408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462300"/>
                    </a:gs>
                    <a:gs pos="50000">
                      <a:srgbClr val="A85400"/>
                    </a:gs>
                    <a:gs pos="100000">
                      <a:srgbClr val="46230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54" name="Oval 439"/>
                <p:cNvSpPr/>
                <p:nvPr/>
              </p:nvSpPr>
              <p:spPr>
                <a:xfrm>
                  <a:off x="1292" y="3858"/>
                  <a:ext cx="409" cy="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62300"/>
                    </a:gs>
                    <a:gs pos="100000">
                      <a:srgbClr val="A854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  <p:grpSp>
            <p:nvGrpSpPr>
              <p:cNvPr id="13648" name="Group 440"/>
              <p:cNvGrpSpPr/>
              <p:nvPr/>
            </p:nvGrpSpPr>
            <p:grpSpPr>
              <a:xfrm>
                <a:off x="1337" y="3884"/>
                <a:ext cx="318" cy="107"/>
                <a:chOff x="1292" y="3858"/>
                <a:chExt cx="409" cy="273"/>
              </a:xfrm>
            </p:grpSpPr>
            <p:sp>
              <p:nvSpPr>
                <p:cNvPr id="13649" name="Oval 441"/>
                <p:cNvSpPr/>
                <p:nvPr/>
              </p:nvSpPr>
              <p:spPr>
                <a:xfrm>
                  <a:off x="1292" y="4087"/>
                  <a:ext cx="409" cy="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85400"/>
                    </a:gs>
                    <a:gs pos="100000">
                      <a:srgbClr val="4623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50" name="Rectangle 442"/>
                <p:cNvSpPr/>
                <p:nvPr/>
              </p:nvSpPr>
              <p:spPr>
                <a:xfrm>
                  <a:off x="1292" y="3884"/>
                  <a:ext cx="408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462300"/>
                    </a:gs>
                    <a:gs pos="50000">
                      <a:srgbClr val="A85400"/>
                    </a:gs>
                    <a:gs pos="100000">
                      <a:srgbClr val="46230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51" name="Oval 443"/>
                <p:cNvSpPr/>
                <p:nvPr/>
              </p:nvSpPr>
              <p:spPr>
                <a:xfrm>
                  <a:off x="1292" y="3858"/>
                  <a:ext cx="409" cy="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62300"/>
                    </a:gs>
                    <a:gs pos="100000">
                      <a:srgbClr val="A854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</p:grpSp>
        <p:grpSp>
          <p:nvGrpSpPr>
            <p:cNvPr id="13409" name="Group 444"/>
            <p:cNvGrpSpPr/>
            <p:nvPr/>
          </p:nvGrpSpPr>
          <p:grpSpPr>
            <a:xfrm>
              <a:off x="2819" y="2071"/>
              <a:ext cx="48" cy="32"/>
              <a:chOff x="1292" y="3884"/>
              <a:chExt cx="409" cy="247"/>
            </a:xfrm>
          </p:grpSpPr>
          <p:grpSp>
            <p:nvGrpSpPr>
              <p:cNvPr id="13639" name="Group 445"/>
              <p:cNvGrpSpPr/>
              <p:nvPr/>
            </p:nvGrpSpPr>
            <p:grpSpPr>
              <a:xfrm>
                <a:off x="1292" y="3974"/>
                <a:ext cx="409" cy="157"/>
                <a:chOff x="1292" y="3858"/>
                <a:chExt cx="409" cy="273"/>
              </a:xfrm>
            </p:grpSpPr>
            <p:sp>
              <p:nvSpPr>
                <p:cNvPr id="13644" name="Oval 446"/>
                <p:cNvSpPr/>
                <p:nvPr/>
              </p:nvSpPr>
              <p:spPr>
                <a:xfrm>
                  <a:off x="1292" y="4087"/>
                  <a:ext cx="409" cy="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85400"/>
                    </a:gs>
                    <a:gs pos="100000">
                      <a:srgbClr val="4623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45" name="Rectangle 447"/>
                <p:cNvSpPr/>
                <p:nvPr/>
              </p:nvSpPr>
              <p:spPr>
                <a:xfrm>
                  <a:off x="1292" y="3884"/>
                  <a:ext cx="408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462300"/>
                    </a:gs>
                    <a:gs pos="50000">
                      <a:srgbClr val="A85400"/>
                    </a:gs>
                    <a:gs pos="100000">
                      <a:srgbClr val="46230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46" name="Oval 448"/>
                <p:cNvSpPr/>
                <p:nvPr/>
              </p:nvSpPr>
              <p:spPr>
                <a:xfrm>
                  <a:off x="1292" y="3858"/>
                  <a:ext cx="409" cy="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62300"/>
                    </a:gs>
                    <a:gs pos="100000">
                      <a:srgbClr val="A854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  <p:grpSp>
            <p:nvGrpSpPr>
              <p:cNvPr id="13640" name="Group 449"/>
              <p:cNvGrpSpPr/>
              <p:nvPr/>
            </p:nvGrpSpPr>
            <p:grpSpPr>
              <a:xfrm>
                <a:off x="1337" y="3884"/>
                <a:ext cx="318" cy="107"/>
                <a:chOff x="1292" y="3858"/>
                <a:chExt cx="409" cy="273"/>
              </a:xfrm>
            </p:grpSpPr>
            <p:sp>
              <p:nvSpPr>
                <p:cNvPr id="13641" name="Oval 450"/>
                <p:cNvSpPr/>
                <p:nvPr/>
              </p:nvSpPr>
              <p:spPr>
                <a:xfrm>
                  <a:off x="1292" y="4087"/>
                  <a:ext cx="409" cy="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85400"/>
                    </a:gs>
                    <a:gs pos="100000">
                      <a:srgbClr val="4623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42" name="Rectangle 451"/>
                <p:cNvSpPr/>
                <p:nvPr/>
              </p:nvSpPr>
              <p:spPr>
                <a:xfrm>
                  <a:off x="1292" y="3884"/>
                  <a:ext cx="408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462300"/>
                    </a:gs>
                    <a:gs pos="50000">
                      <a:srgbClr val="A85400"/>
                    </a:gs>
                    <a:gs pos="100000">
                      <a:srgbClr val="46230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43" name="Oval 452"/>
                <p:cNvSpPr/>
                <p:nvPr/>
              </p:nvSpPr>
              <p:spPr>
                <a:xfrm>
                  <a:off x="1292" y="3858"/>
                  <a:ext cx="409" cy="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62300"/>
                    </a:gs>
                    <a:gs pos="100000">
                      <a:srgbClr val="A854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</p:grpSp>
        <p:grpSp>
          <p:nvGrpSpPr>
            <p:cNvPr id="13410" name="Group 453"/>
            <p:cNvGrpSpPr/>
            <p:nvPr/>
          </p:nvGrpSpPr>
          <p:grpSpPr>
            <a:xfrm rot="-660921">
              <a:off x="3103" y="1953"/>
              <a:ext cx="77" cy="124"/>
              <a:chOff x="839" y="3418"/>
              <a:chExt cx="499" cy="675"/>
            </a:xfrm>
          </p:grpSpPr>
          <p:sp>
            <p:nvSpPr>
              <p:cNvPr id="13630" name="Freeform 454"/>
              <p:cNvSpPr/>
              <p:nvPr/>
            </p:nvSpPr>
            <p:spPr>
              <a:xfrm>
                <a:off x="839" y="3956"/>
                <a:ext cx="389" cy="137"/>
              </a:xfrm>
              <a:custGeom>
                <a:avLst/>
                <a:gdLst>
                  <a:gd name="txL" fmla="*/ 0 w 601"/>
                  <a:gd name="txT" fmla="*/ 0 h 305"/>
                  <a:gd name="txR" fmla="*/ 601 w 601"/>
                  <a:gd name="txB" fmla="*/ 305 h 305"/>
                </a:gdLst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</a:cxnLst>
                <a:rect l="txL" t="txT" r="txR" b="txB"/>
                <a:pathLst>
                  <a:path w="601" h="305">
                    <a:moveTo>
                      <a:pt x="151" y="0"/>
                    </a:moveTo>
                    <a:cubicBezTo>
                      <a:pt x="113" y="0"/>
                      <a:pt x="46" y="14"/>
                      <a:pt x="46" y="14"/>
                    </a:cubicBezTo>
                    <a:cubicBezTo>
                      <a:pt x="46" y="14"/>
                      <a:pt x="0" y="104"/>
                      <a:pt x="0" y="104"/>
                    </a:cubicBezTo>
                    <a:cubicBezTo>
                      <a:pt x="0" y="104"/>
                      <a:pt x="46" y="240"/>
                      <a:pt x="46" y="240"/>
                    </a:cubicBezTo>
                    <a:cubicBezTo>
                      <a:pt x="46" y="240"/>
                      <a:pt x="182" y="286"/>
                      <a:pt x="182" y="286"/>
                    </a:cubicBezTo>
                    <a:cubicBezTo>
                      <a:pt x="182" y="286"/>
                      <a:pt x="384" y="305"/>
                      <a:pt x="454" y="286"/>
                    </a:cubicBezTo>
                    <a:cubicBezTo>
                      <a:pt x="524" y="267"/>
                      <a:pt x="601" y="169"/>
                      <a:pt x="601" y="169"/>
                    </a:cubicBezTo>
                    <a:cubicBezTo>
                      <a:pt x="601" y="169"/>
                      <a:pt x="577" y="132"/>
                      <a:pt x="545" y="104"/>
                    </a:cubicBezTo>
                    <a:cubicBezTo>
                      <a:pt x="513" y="76"/>
                      <a:pt x="454" y="104"/>
                      <a:pt x="454" y="104"/>
                    </a:cubicBezTo>
                    <a:cubicBezTo>
                      <a:pt x="454" y="104"/>
                      <a:pt x="363" y="59"/>
                      <a:pt x="363" y="59"/>
                    </a:cubicBezTo>
                    <a:cubicBezTo>
                      <a:pt x="363" y="59"/>
                      <a:pt x="307" y="24"/>
                      <a:pt x="272" y="14"/>
                    </a:cubicBezTo>
                    <a:cubicBezTo>
                      <a:pt x="237" y="4"/>
                      <a:pt x="189" y="0"/>
                      <a:pt x="15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100000">
                    <a:srgbClr val="969696">
                      <a:alpha val="21001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3631" name="Group 455"/>
              <p:cNvGrpSpPr/>
              <p:nvPr/>
            </p:nvGrpSpPr>
            <p:grpSpPr>
              <a:xfrm>
                <a:off x="884" y="3418"/>
                <a:ext cx="454" cy="634"/>
                <a:chOff x="884" y="3418"/>
                <a:chExt cx="454" cy="634"/>
              </a:xfrm>
            </p:grpSpPr>
            <p:grpSp>
              <p:nvGrpSpPr>
                <p:cNvPr id="13632" name="Group 456"/>
                <p:cNvGrpSpPr/>
                <p:nvPr/>
              </p:nvGrpSpPr>
              <p:grpSpPr>
                <a:xfrm>
                  <a:off x="884" y="3702"/>
                  <a:ext cx="333" cy="334"/>
                  <a:chOff x="1915" y="3067"/>
                  <a:chExt cx="618" cy="881"/>
                </a:xfrm>
              </p:grpSpPr>
              <p:sp>
                <p:nvSpPr>
                  <p:cNvPr id="13637" name="Freeform 457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638" name="Freeform 458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3633" name="Group 459"/>
                <p:cNvGrpSpPr/>
                <p:nvPr/>
              </p:nvGrpSpPr>
              <p:grpSpPr>
                <a:xfrm rot="852766">
                  <a:off x="1005" y="3718"/>
                  <a:ext cx="333" cy="334"/>
                  <a:chOff x="1915" y="3067"/>
                  <a:chExt cx="618" cy="881"/>
                </a:xfrm>
              </p:grpSpPr>
              <p:sp>
                <p:nvSpPr>
                  <p:cNvPr id="13635" name="Freeform 460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636" name="Freeform 461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3634" name="Freeform 462"/>
                <p:cNvSpPr/>
                <p:nvPr/>
              </p:nvSpPr>
              <p:spPr>
                <a:xfrm rot="1244102">
                  <a:off x="920" y="3418"/>
                  <a:ext cx="173" cy="607"/>
                </a:xfrm>
                <a:custGeom>
                  <a:avLst/>
                  <a:gdLst>
                    <a:gd name="txL" fmla="*/ 0 w 443"/>
                    <a:gd name="txT" fmla="*/ 0 h 790"/>
                    <a:gd name="txR" fmla="*/ 443 w 443"/>
                    <a:gd name="txB" fmla="*/ 790 h 790"/>
                  </a:gdLst>
                  <a:ahLst/>
                  <a:cxnLst>
                    <a:cxn ang="0">
                      <a:pos x="0" y="80"/>
                    </a:cxn>
                    <a:cxn ang="0">
                      <a:pos x="0" y="69"/>
                    </a:cxn>
                    <a:cxn ang="0">
                      <a:pos x="0" y="58"/>
                    </a:cxn>
                    <a:cxn ang="0">
                      <a:pos x="0" y="61"/>
                    </a:cxn>
                    <a:cxn ang="0">
                      <a:pos x="0" y="50"/>
                    </a:cxn>
                    <a:cxn ang="0">
                      <a:pos x="0" y="41"/>
                    </a:cxn>
                    <a:cxn ang="0">
                      <a:pos x="0" y="45"/>
                    </a:cxn>
                    <a:cxn ang="0">
                      <a:pos x="0" y="36"/>
                    </a:cxn>
                    <a:cxn ang="0">
                      <a:pos x="0" y="30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0" y="3"/>
                    </a:cxn>
                    <a:cxn ang="0">
                      <a:pos x="0" y="46"/>
                    </a:cxn>
                    <a:cxn ang="0">
                      <a:pos x="0" y="19"/>
                    </a:cxn>
                    <a:cxn ang="0">
                      <a:pos x="0" y="56"/>
                    </a:cxn>
                    <a:cxn ang="0">
                      <a:pos x="0" y="67"/>
                    </a:cxn>
                    <a:cxn ang="0">
                      <a:pos x="0" y="41"/>
                    </a:cxn>
                    <a:cxn ang="0">
                      <a:pos x="0" y="78"/>
                    </a:cxn>
                    <a:cxn ang="0">
                      <a:pos x="0" y="85"/>
                    </a:cxn>
                    <a:cxn ang="0">
                      <a:pos x="0" y="89"/>
                    </a:cxn>
                    <a:cxn ang="0">
                      <a:pos x="0" y="95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443" h="790">
                      <a:moveTo>
                        <a:pt x="314" y="661"/>
                      </a:moveTo>
                      <a:cubicBezTo>
                        <a:pt x="294" y="633"/>
                        <a:pt x="291" y="592"/>
                        <a:pt x="254" y="569"/>
                      </a:cubicBezTo>
                      <a:cubicBezTo>
                        <a:pt x="217" y="546"/>
                        <a:pt x="62" y="486"/>
                        <a:pt x="55" y="476"/>
                      </a:cubicBezTo>
                      <a:cubicBezTo>
                        <a:pt x="48" y="466"/>
                        <a:pt x="194" y="519"/>
                        <a:pt x="214" y="509"/>
                      </a:cubicBezTo>
                      <a:cubicBezTo>
                        <a:pt x="234" y="499"/>
                        <a:pt x="212" y="445"/>
                        <a:pt x="178" y="417"/>
                      </a:cubicBezTo>
                      <a:cubicBezTo>
                        <a:pt x="144" y="389"/>
                        <a:pt x="14" y="349"/>
                        <a:pt x="10" y="340"/>
                      </a:cubicBezTo>
                      <a:cubicBezTo>
                        <a:pt x="6" y="331"/>
                        <a:pt x="134" y="372"/>
                        <a:pt x="154" y="365"/>
                      </a:cubicBezTo>
                      <a:cubicBezTo>
                        <a:pt x="174" y="358"/>
                        <a:pt x="146" y="316"/>
                        <a:pt x="130" y="297"/>
                      </a:cubicBezTo>
                      <a:cubicBezTo>
                        <a:pt x="114" y="278"/>
                        <a:pt x="75" y="264"/>
                        <a:pt x="55" y="249"/>
                      </a:cubicBezTo>
                      <a:cubicBezTo>
                        <a:pt x="35" y="234"/>
                        <a:pt x="0" y="205"/>
                        <a:pt x="10" y="204"/>
                      </a:cubicBezTo>
                      <a:cubicBezTo>
                        <a:pt x="20" y="203"/>
                        <a:pt x="103" y="275"/>
                        <a:pt x="118" y="245"/>
                      </a:cubicBezTo>
                      <a:cubicBezTo>
                        <a:pt x="133" y="215"/>
                        <a:pt x="83" y="0"/>
                        <a:pt x="101" y="22"/>
                      </a:cubicBezTo>
                      <a:cubicBezTo>
                        <a:pt x="119" y="44"/>
                        <a:pt x="202" y="355"/>
                        <a:pt x="226" y="377"/>
                      </a:cubicBezTo>
                      <a:cubicBezTo>
                        <a:pt x="250" y="399"/>
                        <a:pt x="240" y="144"/>
                        <a:pt x="246" y="157"/>
                      </a:cubicBezTo>
                      <a:cubicBezTo>
                        <a:pt x="255" y="171"/>
                        <a:pt x="265" y="396"/>
                        <a:pt x="278" y="461"/>
                      </a:cubicBezTo>
                      <a:cubicBezTo>
                        <a:pt x="292" y="531"/>
                        <a:pt x="306" y="561"/>
                        <a:pt x="322" y="549"/>
                      </a:cubicBezTo>
                      <a:cubicBezTo>
                        <a:pt x="338" y="537"/>
                        <a:pt x="318" y="326"/>
                        <a:pt x="328" y="340"/>
                      </a:cubicBezTo>
                      <a:cubicBezTo>
                        <a:pt x="338" y="354"/>
                        <a:pt x="364" y="573"/>
                        <a:pt x="382" y="633"/>
                      </a:cubicBezTo>
                      <a:cubicBezTo>
                        <a:pt x="400" y="693"/>
                        <a:pt x="428" y="680"/>
                        <a:pt x="434" y="697"/>
                      </a:cubicBezTo>
                      <a:cubicBezTo>
                        <a:pt x="440" y="714"/>
                        <a:pt x="443" y="720"/>
                        <a:pt x="438" y="733"/>
                      </a:cubicBezTo>
                      <a:cubicBezTo>
                        <a:pt x="433" y="746"/>
                        <a:pt x="423" y="790"/>
                        <a:pt x="406" y="777"/>
                      </a:cubicBezTo>
                      <a:cubicBezTo>
                        <a:pt x="389" y="764"/>
                        <a:pt x="334" y="689"/>
                        <a:pt x="314" y="66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E67D">
                        <a:alpha val="100000"/>
                      </a:srgbClr>
                    </a:gs>
                    <a:gs pos="100000">
                      <a:srgbClr val="8A5C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11" name="Group 464"/>
            <p:cNvGrpSpPr/>
            <p:nvPr/>
          </p:nvGrpSpPr>
          <p:grpSpPr>
            <a:xfrm>
              <a:off x="3120" y="2150"/>
              <a:ext cx="92" cy="101"/>
              <a:chOff x="3095" y="3672"/>
              <a:chExt cx="599" cy="552"/>
            </a:xfrm>
          </p:grpSpPr>
          <p:grpSp>
            <p:nvGrpSpPr>
              <p:cNvPr id="13622" name="Group 465"/>
              <p:cNvGrpSpPr/>
              <p:nvPr/>
            </p:nvGrpSpPr>
            <p:grpSpPr>
              <a:xfrm>
                <a:off x="3150" y="3678"/>
                <a:ext cx="544" cy="546"/>
                <a:chOff x="1746" y="3612"/>
                <a:chExt cx="641" cy="636"/>
              </a:xfrm>
            </p:grpSpPr>
            <p:grpSp>
              <p:nvGrpSpPr>
                <p:cNvPr id="13624" name="Group 466"/>
                <p:cNvGrpSpPr/>
                <p:nvPr/>
              </p:nvGrpSpPr>
              <p:grpSpPr>
                <a:xfrm>
                  <a:off x="1878" y="3698"/>
                  <a:ext cx="509" cy="500"/>
                  <a:chOff x="1010" y="3258"/>
                  <a:chExt cx="637" cy="895"/>
                </a:xfrm>
              </p:grpSpPr>
              <p:sp>
                <p:nvSpPr>
                  <p:cNvPr id="13628" name="Freeform 467"/>
                  <p:cNvSpPr/>
                  <p:nvPr/>
                </p:nvSpPr>
                <p:spPr>
                  <a:xfrm>
                    <a:off x="1010" y="3363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629" name="Freeform 468"/>
                  <p:cNvSpPr/>
                  <p:nvPr/>
                </p:nvSpPr>
                <p:spPr>
                  <a:xfrm rot="-263778" flipH="1">
                    <a:off x="1314" y="3258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3625" name="Group 469"/>
                <p:cNvGrpSpPr/>
                <p:nvPr/>
              </p:nvGrpSpPr>
              <p:grpSpPr>
                <a:xfrm rot="-1509185">
                  <a:off x="1746" y="3612"/>
                  <a:ext cx="509" cy="636"/>
                  <a:chOff x="1010" y="3258"/>
                  <a:chExt cx="637" cy="895"/>
                </a:xfrm>
              </p:grpSpPr>
              <p:sp>
                <p:nvSpPr>
                  <p:cNvPr id="13626" name="Freeform 470"/>
                  <p:cNvSpPr/>
                  <p:nvPr/>
                </p:nvSpPr>
                <p:spPr>
                  <a:xfrm>
                    <a:off x="1010" y="3363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627" name="Freeform 471"/>
                  <p:cNvSpPr/>
                  <p:nvPr/>
                </p:nvSpPr>
                <p:spPr>
                  <a:xfrm rot="-263778" flipH="1">
                    <a:off x="1314" y="3258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sp>
            <p:nvSpPr>
              <p:cNvPr id="13623" name="Freeform 472"/>
              <p:cNvSpPr/>
              <p:nvPr/>
            </p:nvSpPr>
            <p:spPr>
              <a:xfrm rot="237231">
                <a:off x="3095" y="3672"/>
                <a:ext cx="237" cy="517"/>
              </a:xfrm>
              <a:custGeom>
                <a:avLst/>
                <a:gdLst>
                  <a:gd name="txL" fmla="*/ 0 w 443"/>
                  <a:gd name="txT" fmla="*/ 0 h 790"/>
                  <a:gd name="txR" fmla="*/ 443 w 443"/>
                  <a:gd name="txB" fmla="*/ 790 h 790"/>
                </a:gdLst>
                <a:ahLst/>
                <a:cxnLst>
                  <a:cxn ang="0">
                    <a:pos x="2" y="22"/>
                  </a:cxn>
                  <a:cxn ang="0">
                    <a:pos x="2" y="19"/>
                  </a:cxn>
                  <a:cxn ang="0">
                    <a:pos x="1" y="16"/>
                  </a:cxn>
                  <a:cxn ang="0">
                    <a:pos x="2" y="18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1"/>
                  </a:cxn>
                  <a:cxn ang="0">
                    <a:pos x="2" y="12"/>
                  </a:cxn>
                  <a:cxn ang="0">
                    <a:pos x="2" y="5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2" y="12"/>
                  </a:cxn>
                  <a:cxn ang="0">
                    <a:pos x="3" y="22"/>
                  </a:cxn>
                  <a:cxn ang="0">
                    <a:pos x="3" y="24"/>
                  </a:cxn>
                  <a:cxn ang="0">
                    <a:pos x="3" y="25"/>
                  </a:cxn>
                  <a:cxn ang="0">
                    <a:pos x="3" y="26"/>
                  </a:cxn>
                  <a:cxn ang="0">
                    <a:pos x="2" y="22"/>
                  </a:cxn>
                </a:cxnLst>
                <a:rect l="txL" t="txT" r="txR" b="txB"/>
                <a:pathLst>
                  <a:path w="443" h="790">
                    <a:moveTo>
                      <a:pt x="314" y="661"/>
                    </a:moveTo>
                    <a:cubicBezTo>
                      <a:pt x="294" y="633"/>
                      <a:pt x="291" y="592"/>
                      <a:pt x="254" y="569"/>
                    </a:cubicBezTo>
                    <a:cubicBezTo>
                      <a:pt x="217" y="546"/>
                      <a:pt x="62" y="486"/>
                      <a:pt x="55" y="476"/>
                    </a:cubicBezTo>
                    <a:cubicBezTo>
                      <a:pt x="48" y="466"/>
                      <a:pt x="194" y="519"/>
                      <a:pt x="214" y="509"/>
                    </a:cubicBezTo>
                    <a:cubicBezTo>
                      <a:pt x="234" y="499"/>
                      <a:pt x="212" y="445"/>
                      <a:pt x="178" y="417"/>
                    </a:cubicBezTo>
                    <a:cubicBezTo>
                      <a:pt x="144" y="389"/>
                      <a:pt x="14" y="349"/>
                      <a:pt x="10" y="340"/>
                    </a:cubicBezTo>
                    <a:cubicBezTo>
                      <a:pt x="6" y="331"/>
                      <a:pt x="134" y="372"/>
                      <a:pt x="154" y="365"/>
                    </a:cubicBezTo>
                    <a:cubicBezTo>
                      <a:pt x="174" y="358"/>
                      <a:pt x="146" y="316"/>
                      <a:pt x="130" y="297"/>
                    </a:cubicBezTo>
                    <a:cubicBezTo>
                      <a:pt x="114" y="278"/>
                      <a:pt x="75" y="264"/>
                      <a:pt x="55" y="249"/>
                    </a:cubicBezTo>
                    <a:cubicBezTo>
                      <a:pt x="35" y="234"/>
                      <a:pt x="0" y="205"/>
                      <a:pt x="10" y="204"/>
                    </a:cubicBezTo>
                    <a:cubicBezTo>
                      <a:pt x="20" y="203"/>
                      <a:pt x="103" y="275"/>
                      <a:pt x="118" y="245"/>
                    </a:cubicBezTo>
                    <a:cubicBezTo>
                      <a:pt x="133" y="215"/>
                      <a:pt x="83" y="0"/>
                      <a:pt x="101" y="22"/>
                    </a:cubicBezTo>
                    <a:cubicBezTo>
                      <a:pt x="119" y="44"/>
                      <a:pt x="202" y="355"/>
                      <a:pt x="226" y="377"/>
                    </a:cubicBezTo>
                    <a:cubicBezTo>
                      <a:pt x="250" y="399"/>
                      <a:pt x="240" y="144"/>
                      <a:pt x="246" y="157"/>
                    </a:cubicBezTo>
                    <a:cubicBezTo>
                      <a:pt x="255" y="171"/>
                      <a:pt x="265" y="396"/>
                      <a:pt x="278" y="461"/>
                    </a:cubicBezTo>
                    <a:cubicBezTo>
                      <a:pt x="292" y="531"/>
                      <a:pt x="306" y="561"/>
                      <a:pt x="322" y="549"/>
                    </a:cubicBezTo>
                    <a:cubicBezTo>
                      <a:pt x="338" y="537"/>
                      <a:pt x="318" y="326"/>
                      <a:pt x="328" y="340"/>
                    </a:cubicBezTo>
                    <a:cubicBezTo>
                      <a:pt x="338" y="354"/>
                      <a:pt x="364" y="573"/>
                      <a:pt x="382" y="633"/>
                    </a:cubicBezTo>
                    <a:cubicBezTo>
                      <a:pt x="400" y="693"/>
                      <a:pt x="428" y="680"/>
                      <a:pt x="434" y="697"/>
                    </a:cubicBezTo>
                    <a:cubicBezTo>
                      <a:pt x="440" y="714"/>
                      <a:pt x="443" y="720"/>
                      <a:pt x="438" y="733"/>
                    </a:cubicBezTo>
                    <a:cubicBezTo>
                      <a:pt x="433" y="746"/>
                      <a:pt x="423" y="790"/>
                      <a:pt x="406" y="777"/>
                    </a:cubicBezTo>
                    <a:cubicBezTo>
                      <a:pt x="389" y="764"/>
                      <a:pt x="334" y="689"/>
                      <a:pt x="314" y="66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67D">
                      <a:alpha val="100000"/>
                    </a:srgbClr>
                  </a:gs>
                  <a:gs pos="100000">
                    <a:srgbClr val="8A5C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412" name="Group 473"/>
            <p:cNvGrpSpPr/>
            <p:nvPr/>
          </p:nvGrpSpPr>
          <p:grpSpPr>
            <a:xfrm>
              <a:off x="2941" y="2134"/>
              <a:ext cx="53" cy="64"/>
              <a:chOff x="2206" y="3587"/>
              <a:chExt cx="341" cy="348"/>
            </a:xfrm>
          </p:grpSpPr>
          <p:sp>
            <p:nvSpPr>
              <p:cNvPr id="13618" name="Freeform 474"/>
              <p:cNvSpPr/>
              <p:nvPr/>
            </p:nvSpPr>
            <p:spPr>
              <a:xfrm>
                <a:off x="2206" y="3878"/>
                <a:ext cx="266" cy="57"/>
              </a:xfrm>
              <a:custGeom>
                <a:avLst/>
                <a:gdLst>
                  <a:gd name="txL" fmla="*/ 0 w 601"/>
                  <a:gd name="txT" fmla="*/ 0 h 305"/>
                  <a:gd name="txR" fmla="*/ 601 w 601"/>
                  <a:gd name="txB" fmla="*/ 305 h 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601" h="305">
                    <a:moveTo>
                      <a:pt x="151" y="0"/>
                    </a:moveTo>
                    <a:cubicBezTo>
                      <a:pt x="113" y="0"/>
                      <a:pt x="46" y="14"/>
                      <a:pt x="46" y="14"/>
                    </a:cubicBezTo>
                    <a:cubicBezTo>
                      <a:pt x="46" y="14"/>
                      <a:pt x="0" y="104"/>
                      <a:pt x="0" y="104"/>
                    </a:cubicBezTo>
                    <a:cubicBezTo>
                      <a:pt x="0" y="104"/>
                      <a:pt x="46" y="240"/>
                      <a:pt x="46" y="240"/>
                    </a:cubicBezTo>
                    <a:cubicBezTo>
                      <a:pt x="46" y="240"/>
                      <a:pt x="182" y="286"/>
                      <a:pt x="182" y="286"/>
                    </a:cubicBezTo>
                    <a:cubicBezTo>
                      <a:pt x="182" y="286"/>
                      <a:pt x="384" y="305"/>
                      <a:pt x="454" y="286"/>
                    </a:cubicBezTo>
                    <a:cubicBezTo>
                      <a:pt x="524" y="267"/>
                      <a:pt x="601" y="169"/>
                      <a:pt x="601" y="169"/>
                    </a:cubicBezTo>
                    <a:cubicBezTo>
                      <a:pt x="601" y="169"/>
                      <a:pt x="577" y="132"/>
                      <a:pt x="545" y="104"/>
                    </a:cubicBezTo>
                    <a:cubicBezTo>
                      <a:pt x="513" y="76"/>
                      <a:pt x="454" y="104"/>
                      <a:pt x="454" y="104"/>
                    </a:cubicBezTo>
                    <a:cubicBezTo>
                      <a:pt x="454" y="104"/>
                      <a:pt x="363" y="59"/>
                      <a:pt x="363" y="59"/>
                    </a:cubicBezTo>
                    <a:cubicBezTo>
                      <a:pt x="363" y="59"/>
                      <a:pt x="307" y="24"/>
                      <a:pt x="272" y="14"/>
                    </a:cubicBezTo>
                    <a:cubicBezTo>
                      <a:pt x="237" y="4"/>
                      <a:pt x="189" y="0"/>
                      <a:pt x="15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100000">
                    <a:srgbClr val="969696">
                      <a:alpha val="21001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3619" name="Group 475"/>
              <p:cNvGrpSpPr/>
              <p:nvPr/>
            </p:nvGrpSpPr>
            <p:grpSpPr>
              <a:xfrm>
                <a:off x="2214" y="3587"/>
                <a:ext cx="333" cy="334"/>
                <a:chOff x="1915" y="3067"/>
                <a:chExt cx="618" cy="881"/>
              </a:xfrm>
            </p:grpSpPr>
            <p:sp>
              <p:nvSpPr>
                <p:cNvPr id="13620" name="Freeform 476"/>
                <p:cNvSpPr/>
                <p:nvPr/>
              </p:nvSpPr>
              <p:spPr>
                <a:xfrm>
                  <a:off x="1915" y="3158"/>
                  <a:ext cx="373" cy="790"/>
                </a:xfrm>
                <a:custGeom>
                  <a:avLst/>
                  <a:gdLst>
                    <a:gd name="txL" fmla="*/ 0 w 443"/>
                    <a:gd name="txT" fmla="*/ 0 h 790"/>
                    <a:gd name="txR" fmla="*/ 443 w 443"/>
                    <a:gd name="txB" fmla="*/ 790 h 790"/>
                  </a:gdLst>
                  <a:ahLst/>
                  <a:cxnLst>
                    <a:cxn ang="0">
                      <a:pos x="78" y="661"/>
                    </a:cxn>
                    <a:cxn ang="0">
                      <a:pos x="65" y="569"/>
                    </a:cxn>
                    <a:cxn ang="0">
                      <a:pos x="14" y="476"/>
                    </a:cxn>
                    <a:cxn ang="0">
                      <a:pos x="55" y="509"/>
                    </a:cxn>
                    <a:cxn ang="0">
                      <a:pos x="45" y="417"/>
                    </a:cxn>
                    <a:cxn ang="0">
                      <a:pos x="3" y="340"/>
                    </a:cxn>
                    <a:cxn ang="0">
                      <a:pos x="39" y="365"/>
                    </a:cxn>
                    <a:cxn ang="0">
                      <a:pos x="33" y="297"/>
                    </a:cxn>
                    <a:cxn ang="0">
                      <a:pos x="14" y="249"/>
                    </a:cxn>
                    <a:cxn ang="0">
                      <a:pos x="3" y="204"/>
                    </a:cxn>
                    <a:cxn ang="0">
                      <a:pos x="29" y="245"/>
                    </a:cxn>
                    <a:cxn ang="0">
                      <a:pos x="25" y="22"/>
                    </a:cxn>
                    <a:cxn ang="0">
                      <a:pos x="57" y="377"/>
                    </a:cxn>
                    <a:cxn ang="0">
                      <a:pos x="62" y="157"/>
                    </a:cxn>
                    <a:cxn ang="0">
                      <a:pos x="70" y="461"/>
                    </a:cxn>
                    <a:cxn ang="0">
                      <a:pos x="82" y="549"/>
                    </a:cxn>
                    <a:cxn ang="0">
                      <a:pos x="83" y="340"/>
                    </a:cxn>
                    <a:cxn ang="0">
                      <a:pos x="97" y="633"/>
                    </a:cxn>
                    <a:cxn ang="0">
                      <a:pos x="109" y="697"/>
                    </a:cxn>
                    <a:cxn ang="0">
                      <a:pos x="111" y="733"/>
                    </a:cxn>
                    <a:cxn ang="0">
                      <a:pos x="103" y="777"/>
                    </a:cxn>
                    <a:cxn ang="0">
                      <a:pos x="78" y="661"/>
                    </a:cxn>
                  </a:cxnLst>
                  <a:rect l="txL" t="txT" r="txR" b="txB"/>
                  <a:pathLst>
                    <a:path w="443" h="790">
                      <a:moveTo>
                        <a:pt x="314" y="661"/>
                      </a:moveTo>
                      <a:cubicBezTo>
                        <a:pt x="294" y="633"/>
                        <a:pt x="291" y="592"/>
                        <a:pt x="254" y="569"/>
                      </a:cubicBezTo>
                      <a:cubicBezTo>
                        <a:pt x="217" y="546"/>
                        <a:pt x="62" y="486"/>
                        <a:pt x="55" y="476"/>
                      </a:cubicBezTo>
                      <a:cubicBezTo>
                        <a:pt x="48" y="466"/>
                        <a:pt x="194" y="519"/>
                        <a:pt x="214" y="509"/>
                      </a:cubicBezTo>
                      <a:cubicBezTo>
                        <a:pt x="234" y="499"/>
                        <a:pt x="212" y="445"/>
                        <a:pt x="178" y="417"/>
                      </a:cubicBezTo>
                      <a:cubicBezTo>
                        <a:pt x="144" y="389"/>
                        <a:pt x="14" y="349"/>
                        <a:pt x="10" y="340"/>
                      </a:cubicBezTo>
                      <a:cubicBezTo>
                        <a:pt x="6" y="331"/>
                        <a:pt x="134" y="372"/>
                        <a:pt x="154" y="365"/>
                      </a:cubicBezTo>
                      <a:cubicBezTo>
                        <a:pt x="174" y="358"/>
                        <a:pt x="146" y="316"/>
                        <a:pt x="130" y="297"/>
                      </a:cubicBezTo>
                      <a:cubicBezTo>
                        <a:pt x="114" y="278"/>
                        <a:pt x="75" y="264"/>
                        <a:pt x="55" y="249"/>
                      </a:cubicBezTo>
                      <a:cubicBezTo>
                        <a:pt x="35" y="234"/>
                        <a:pt x="0" y="205"/>
                        <a:pt x="10" y="204"/>
                      </a:cubicBezTo>
                      <a:cubicBezTo>
                        <a:pt x="20" y="203"/>
                        <a:pt x="103" y="275"/>
                        <a:pt x="118" y="245"/>
                      </a:cubicBezTo>
                      <a:cubicBezTo>
                        <a:pt x="133" y="215"/>
                        <a:pt x="83" y="0"/>
                        <a:pt x="101" y="22"/>
                      </a:cubicBezTo>
                      <a:cubicBezTo>
                        <a:pt x="119" y="44"/>
                        <a:pt x="202" y="355"/>
                        <a:pt x="226" y="377"/>
                      </a:cubicBezTo>
                      <a:cubicBezTo>
                        <a:pt x="250" y="399"/>
                        <a:pt x="240" y="144"/>
                        <a:pt x="246" y="157"/>
                      </a:cubicBezTo>
                      <a:cubicBezTo>
                        <a:pt x="255" y="171"/>
                        <a:pt x="265" y="396"/>
                        <a:pt x="278" y="461"/>
                      </a:cubicBezTo>
                      <a:cubicBezTo>
                        <a:pt x="292" y="531"/>
                        <a:pt x="306" y="561"/>
                        <a:pt x="322" y="549"/>
                      </a:cubicBezTo>
                      <a:cubicBezTo>
                        <a:pt x="338" y="537"/>
                        <a:pt x="318" y="326"/>
                        <a:pt x="328" y="340"/>
                      </a:cubicBezTo>
                      <a:cubicBezTo>
                        <a:pt x="338" y="354"/>
                        <a:pt x="364" y="573"/>
                        <a:pt x="382" y="633"/>
                      </a:cubicBezTo>
                      <a:cubicBezTo>
                        <a:pt x="400" y="693"/>
                        <a:pt x="428" y="680"/>
                        <a:pt x="434" y="697"/>
                      </a:cubicBezTo>
                      <a:cubicBezTo>
                        <a:pt x="440" y="714"/>
                        <a:pt x="443" y="720"/>
                        <a:pt x="438" y="733"/>
                      </a:cubicBezTo>
                      <a:cubicBezTo>
                        <a:pt x="433" y="746"/>
                        <a:pt x="423" y="790"/>
                        <a:pt x="406" y="777"/>
                      </a:cubicBezTo>
                      <a:cubicBezTo>
                        <a:pt x="389" y="764"/>
                        <a:pt x="334" y="689"/>
                        <a:pt x="314" y="66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E67D">
                        <a:alpha val="100000"/>
                      </a:srgbClr>
                    </a:gs>
                    <a:gs pos="100000">
                      <a:srgbClr val="8A5C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621" name="Freeform 477"/>
                <p:cNvSpPr/>
                <p:nvPr/>
              </p:nvSpPr>
              <p:spPr>
                <a:xfrm rot="-263778" flipH="1">
                  <a:off x="2200" y="3067"/>
                  <a:ext cx="333" cy="880"/>
                </a:xfrm>
                <a:custGeom>
                  <a:avLst/>
                  <a:gdLst>
                    <a:gd name="txL" fmla="*/ 0 w 443"/>
                    <a:gd name="txT" fmla="*/ 0 h 790"/>
                    <a:gd name="txR" fmla="*/ 443 w 443"/>
                    <a:gd name="txB" fmla="*/ 790 h 790"/>
                  </a:gdLst>
                  <a:ahLst/>
                  <a:cxnLst>
                    <a:cxn ang="0">
                      <a:pos x="32" y="1566"/>
                    </a:cxn>
                    <a:cxn ang="0">
                      <a:pos x="26" y="1349"/>
                    </a:cxn>
                    <a:cxn ang="0">
                      <a:pos x="6" y="1126"/>
                    </a:cxn>
                    <a:cxn ang="0">
                      <a:pos x="22" y="1206"/>
                    </a:cxn>
                    <a:cxn ang="0">
                      <a:pos x="18" y="990"/>
                    </a:cxn>
                    <a:cxn ang="0">
                      <a:pos x="2" y="808"/>
                    </a:cxn>
                    <a:cxn ang="0">
                      <a:pos x="16" y="867"/>
                    </a:cxn>
                    <a:cxn ang="0">
                      <a:pos x="14" y="705"/>
                    </a:cxn>
                    <a:cxn ang="0">
                      <a:pos x="6" y="590"/>
                    </a:cxn>
                    <a:cxn ang="0">
                      <a:pos x="2" y="483"/>
                    </a:cxn>
                    <a:cxn ang="0">
                      <a:pos x="13" y="581"/>
                    </a:cxn>
                    <a:cxn ang="0">
                      <a:pos x="11" y="53"/>
                    </a:cxn>
                    <a:cxn ang="0">
                      <a:pos x="23" y="893"/>
                    </a:cxn>
                    <a:cxn ang="0">
                      <a:pos x="25" y="373"/>
                    </a:cxn>
                    <a:cxn ang="0">
                      <a:pos x="29" y="1094"/>
                    </a:cxn>
                    <a:cxn ang="0">
                      <a:pos x="33" y="1303"/>
                    </a:cxn>
                    <a:cxn ang="0">
                      <a:pos x="33" y="808"/>
                    </a:cxn>
                    <a:cxn ang="0">
                      <a:pos x="39" y="1500"/>
                    </a:cxn>
                    <a:cxn ang="0">
                      <a:pos x="44" y="1651"/>
                    </a:cxn>
                    <a:cxn ang="0">
                      <a:pos x="44" y="1740"/>
                    </a:cxn>
                    <a:cxn ang="0">
                      <a:pos x="41" y="1842"/>
                    </a:cxn>
                    <a:cxn ang="0">
                      <a:pos x="32" y="1566"/>
                    </a:cxn>
                  </a:cxnLst>
                  <a:rect l="txL" t="txT" r="txR" b="txB"/>
                  <a:pathLst>
                    <a:path w="443" h="790">
                      <a:moveTo>
                        <a:pt x="314" y="661"/>
                      </a:moveTo>
                      <a:cubicBezTo>
                        <a:pt x="294" y="633"/>
                        <a:pt x="291" y="592"/>
                        <a:pt x="254" y="569"/>
                      </a:cubicBezTo>
                      <a:cubicBezTo>
                        <a:pt x="217" y="546"/>
                        <a:pt x="62" y="486"/>
                        <a:pt x="55" y="476"/>
                      </a:cubicBezTo>
                      <a:cubicBezTo>
                        <a:pt x="48" y="466"/>
                        <a:pt x="194" y="519"/>
                        <a:pt x="214" y="509"/>
                      </a:cubicBezTo>
                      <a:cubicBezTo>
                        <a:pt x="234" y="499"/>
                        <a:pt x="212" y="445"/>
                        <a:pt x="178" y="417"/>
                      </a:cubicBezTo>
                      <a:cubicBezTo>
                        <a:pt x="144" y="389"/>
                        <a:pt x="14" y="349"/>
                        <a:pt x="10" y="340"/>
                      </a:cubicBezTo>
                      <a:cubicBezTo>
                        <a:pt x="6" y="331"/>
                        <a:pt x="134" y="372"/>
                        <a:pt x="154" y="365"/>
                      </a:cubicBezTo>
                      <a:cubicBezTo>
                        <a:pt x="174" y="358"/>
                        <a:pt x="146" y="316"/>
                        <a:pt x="130" y="297"/>
                      </a:cubicBezTo>
                      <a:cubicBezTo>
                        <a:pt x="114" y="278"/>
                        <a:pt x="75" y="264"/>
                        <a:pt x="55" y="249"/>
                      </a:cubicBezTo>
                      <a:cubicBezTo>
                        <a:pt x="35" y="234"/>
                        <a:pt x="0" y="205"/>
                        <a:pt x="10" y="204"/>
                      </a:cubicBezTo>
                      <a:cubicBezTo>
                        <a:pt x="20" y="203"/>
                        <a:pt x="103" y="275"/>
                        <a:pt x="118" y="245"/>
                      </a:cubicBezTo>
                      <a:cubicBezTo>
                        <a:pt x="133" y="215"/>
                        <a:pt x="83" y="0"/>
                        <a:pt x="101" y="22"/>
                      </a:cubicBezTo>
                      <a:cubicBezTo>
                        <a:pt x="119" y="44"/>
                        <a:pt x="202" y="355"/>
                        <a:pt x="226" y="377"/>
                      </a:cubicBezTo>
                      <a:cubicBezTo>
                        <a:pt x="250" y="399"/>
                        <a:pt x="240" y="144"/>
                        <a:pt x="246" y="157"/>
                      </a:cubicBezTo>
                      <a:cubicBezTo>
                        <a:pt x="255" y="171"/>
                        <a:pt x="265" y="396"/>
                        <a:pt x="278" y="461"/>
                      </a:cubicBezTo>
                      <a:cubicBezTo>
                        <a:pt x="292" y="531"/>
                        <a:pt x="306" y="561"/>
                        <a:pt x="322" y="549"/>
                      </a:cubicBezTo>
                      <a:cubicBezTo>
                        <a:pt x="338" y="537"/>
                        <a:pt x="318" y="326"/>
                        <a:pt x="328" y="340"/>
                      </a:cubicBezTo>
                      <a:cubicBezTo>
                        <a:pt x="338" y="354"/>
                        <a:pt x="364" y="573"/>
                        <a:pt x="382" y="633"/>
                      </a:cubicBezTo>
                      <a:cubicBezTo>
                        <a:pt x="400" y="693"/>
                        <a:pt x="428" y="680"/>
                        <a:pt x="434" y="697"/>
                      </a:cubicBezTo>
                      <a:cubicBezTo>
                        <a:pt x="440" y="714"/>
                        <a:pt x="443" y="720"/>
                        <a:pt x="438" y="733"/>
                      </a:cubicBezTo>
                      <a:cubicBezTo>
                        <a:pt x="433" y="746"/>
                        <a:pt x="423" y="790"/>
                        <a:pt x="406" y="777"/>
                      </a:cubicBezTo>
                      <a:cubicBezTo>
                        <a:pt x="389" y="764"/>
                        <a:pt x="334" y="689"/>
                        <a:pt x="314" y="66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E67D">
                        <a:alpha val="100000"/>
                      </a:srgbClr>
                    </a:gs>
                    <a:gs pos="100000">
                      <a:srgbClr val="8A5C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13" name="Group 478"/>
            <p:cNvGrpSpPr/>
            <p:nvPr/>
          </p:nvGrpSpPr>
          <p:grpSpPr>
            <a:xfrm>
              <a:off x="2731" y="2103"/>
              <a:ext cx="77" cy="124"/>
              <a:chOff x="839" y="3418"/>
              <a:chExt cx="499" cy="675"/>
            </a:xfrm>
          </p:grpSpPr>
          <p:sp>
            <p:nvSpPr>
              <p:cNvPr id="13609" name="Freeform 479"/>
              <p:cNvSpPr/>
              <p:nvPr/>
            </p:nvSpPr>
            <p:spPr>
              <a:xfrm>
                <a:off x="839" y="3956"/>
                <a:ext cx="389" cy="137"/>
              </a:xfrm>
              <a:custGeom>
                <a:avLst/>
                <a:gdLst>
                  <a:gd name="txL" fmla="*/ 0 w 601"/>
                  <a:gd name="txT" fmla="*/ 0 h 305"/>
                  <a:gd name="txR" fmla="*/ 601 w 601"/>
                  <a:gd name="txB" fmla="*/ 305 h 305"/>
                </a:gdLst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</a:cxnLst>
                <a:rect l="txL" t="txT" r="txR" b="txB"/>
                <a:pathLst>
                  <a:path w="601" h="305">
                    <a:moveTo>
                      <a:pt x="151" y="0"/>
                    </a:moveTo>
                    <a:cubicBezTo>
                      <a:pt x="113" y="0"/>
                      <a:pt x="46" y="14"/>
                      <a:pt x="46" y="14"/>
                    </a:cubicBezTo>
                    <a:cubicBezTo>
                      <a:pt x="46" y="14"/>
                      <a:pt x="0" y="104"/>
                      <a:pt x="0" y="104"/>
                    </a:cubicBezTo>
                    <a:cubicBezTo>
                      <a:pt x="0" y="104"/>
                      <a:pt x="46" y="240"/>
                      <a:pt x="46" y="240"/>
                    </a:cubicBezTo>
                    <a:cubicBezTo>
                      <a:pt x="46" y="240"/>
                      <a:pt x="182" y="286"/>
                      <a:pt x="182" y="286"/>
                    </a:cubicBezTo>
                    <a:cubicBezTo>
                      <a:pt x="182" y="286"/>
                      <a:pt x="384" y="305"/>
                      <a:pt x="454" y="286"/>
                    </a:cubicBezTo>
                    <a:cubicBezTo>
                      <a:pt x="524" y="267"/>
                      <a:pt x="601" y="169"/>
                      <a:pt x="601" y="169"/>
                    </a:cubicBezTo>
                    <a:cubicBezTo>
                      <a:pt x="601" y="169"/>
                      <a:pt x="577" y="132"/>
                      <a:pt x="545" y="104"/>
                    </a:cubicBezTo>
                    <a:cubicBezTo>
                      <a:pt x="513" y="76"/>
                      <a:pt x="454" y="104"/>
                      <a:pt x="454" y="104"/>
                    </a:cubicBezTo>
                    <a:cubicBezTo>
                      <a:pt x="454" y="104"/>
                      <a:pt x="363" y="59"/>
                      <a:pt x="363" y="59"/>
                    </a:cubicBezTo>
                    <a:cubicBezTo>
                      <a:pt x="363" y="59"/>
                      <a:pt x="307" y="24"/>
                      <a:pt x="272" y="14"/>
                    </a:cubicBezTo>
                    <a:cubicBezTo>
                      <a:pt x="237" y="4"/>
                      <a:pt x="189" y="0"/>
                      <a:pt x="15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100000">
                    <a:srgbClr val="969696">
                      <a:alpha val="21001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3610" name="Group 480"/>
              <p:cNvGrpSpPr/>
              <p:nvPr/>
            </p:nvGrpSpPr>
            <p:grpSpPr>
              <a:xfrm>
                <a:off x="884" y="3418"/>
                <a:ext cx="454" cy="634"/>
                <a:chOff x="884" y="3418"/>
                <a:chExt cx="454" cy="634"/>
              </a:xfrm>
            </p:grpSpPr>
            <p:grpSp>
              <p:nvGrpSpPr>
                <p:cNvPr id="13611" name="Group 481"/>
                <p:cNvGrpSpPr/>
                <p:nvPr/>
              </p:nvGrpSpPr>
              <p:grpSpPr>
                <a:xfrm>
                  <a:off x="884" y="3702"/>
                  <a:ext cx="333" cy="334"/>
                  <a:chOff x="1915" y="3067"/>
                  <a:chExt cx="618" cy="881"/>
                </a:xfrm>
              </p:grpSpPr>
              <p:sp>
                <p:nvSpPr>
                  <p:cNvPr id="13616" name="Freeform 482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617" name="Freeform 483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3612" name="Group 484"/>
                <p:cNvGrpSpPr/>
                <p:nvPr/>
              </p:nvGrpSpPr>
              <p:grpSpPr>
                <a:xfrm rot="852766">
                  <a:off x="1005" y="3718"/>
                  <a:ext cx="333" cy="334"/>
                  <a:chOff x="1915" y="3067"/>
                  <a:chExt cx="618" cy="881"/>
                </a:xfrm>
              </p:grpSpPr>
              <p:sp>
                <p:nvSpPr>
                  <p:cNvPr id="13614" name="Freeform 485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615" name="Freeform 486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3613" name="Freeform 487"/>
                <p:cNvSpPr/>
                <p:nvPr/>
              </p:nvSpPr>
              <p:spPr>
                <a:xfrm rot="1244102">
                  <a:off x="920" y="3418"/>
                  <a:ext cx="173" cy="607"/>
                </a:xfrm>
                <a:custGeom>
                  <a:avLst/>
                  <a:gdLst>
                    <a:gd name="txL" fmla="*/ 0 w 443"/>
                    <a:gd name="txT" fmla="*/ 0 h 790"/>
                    <a:gd name="txR" fmla="*/ 443 w 443"/>
                    <a:gd name="txB" fmla="*/ 790 h 790"/>
                  </a:gdLst>
                  <a:ahLst/>
                  <a:cxnLst>
                    <a:cxn ang="0">
                      <a:pos x="0" y="80"/>
                    </a:cxn>
                    <a:cxn ang="0">
                      <a:pos x="0" y="69"/>
                    </a:cxn>
                    <a:cxn ang="0">
                      <a:pos x="0" y="58"/>
                    </a:cxn>
                    <a:cxn ang="0">
                      <a:pos x="0" y="61"/>
                    </a:cxn>
                    <a:cxn ang="0">
                      <a:pos x="0" y="50"/>
                    </a:cxn>
                    <a:cxn ang="0">
                      <a:pos x="0" y="41"/>
                    </a:cxn>
                    <a:cxn ang="0">
                      <a:pos x="0" y="45"/>
                    </a:cxn>
                    <a:cxn ang="0">
                      <a:pos x="0" y="36"/>
                    </a:cxn>
                    <a:cxn ang="0">
                      <a:pos x="0" y="30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0" y="3"/>
                    </a:cxn>
                    <a:cxn ang="0">
                      <a:pos x="0" y="46"/>
                    </a:cxn>
                    <a:cxn ang="0">
                      <a:pos x="0" y="19"/>
                    </a:cxn>
                    <a:cxn ang="0">
                      <a:pos x="0" y="56"/>
                    </a:cxn>
                    <a:cxn ang="0">
                      <a:pos x="0" y="67"/>
                    </a:cxn>
                    <a:cxn ang="0">
                      <a:pos x="0" y="41"/>
                    </a:cxn>
                    <a:cxn ang="0">
                      <a:pos x="0" y="78"/>
                    </a:cxn>
                    <a:cxn ang="0">
                      <a:pos x="0" y="85"/>
                    </a:cxn>
                    <a:cxn ang="0">
                      <a:pos x="0" y="89"/>
                    </a:cxn>
                    <a:cxn ang="0">
                      <a:pos x="0" y="95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443" h="790">
                      <a:moveTo>
                        <a:pt x="314" y="661"/>
                      </a:moveTo>
                      <a:cubicBezTo>
                        <a:pt x="294" y="633"/>
                        <a:pt x="291" y="592"/>
                        <a:pt x="254" y="569"/>
                      </a:cubicBezTo>
                      <a:cubicBezTo>
                        <a:pt x="217" y="546"/>
                        <a:pt x="62" y="486"/>
                        <a:pt x="55" y="476"/>
                      </a:cubicBezTo>
                      <a:cubicBezTo>
                        <a:pt x="48" y="466"/>
                        <a:pt x="194" y="519"/>
                        <a:pt x="214" y="509"/>
                      </a:cubicBezTo>
                      <a:cubicBezTo>
                        <a:pt x="234" y="499"/>
                        <a:pt x="212" y="445"/>
                        <a:pt x="178" y="417"/>
                      </a:cubicBezTo>
                      <a:cubicBezTo>
                        <a:pt x="144" y="389"/>
                        <a:pt x="14" y="349"/>
                        <a:pt x="10" y="340"/>
                      </a:cubicBezTo>
                      <a:cubicBezTo>
                        <a:pt x="6" y="331"/>
                        <a:pt x="134" y="372"/>
                        <a:pt x="154" y="365"/>
                      </a:cubicBezTo>
                      <a:cubicBezTo>
                        <a:pt x="174" y="358"/>
                        <a:pt x="146" y="316"/>
                        <a:pt x="130" y="297"/>
                      </a:cubicBezTo>
                      <a:cubicBezTo>
                        <a:pt x="114" y="278"/>
                        <a:pt x="75" y="264"/>
                        <a:pt x="55" y="249"/>
                      </a:cubicBezTo>
                      <a:cubicBezTo>
                        <a:pt x="35" y="234"/>
                        <a:pt x="0" y="205"/>
                        <a:pt x="10" y="204"/>
                      </a:cubicBezTo>
                      <a:cubicBezTo>
                        <a:pt x="20" y="203"/>
                        <a:pt x="103" y="275"/>
                        <a:pt x="118" y="245"/>
                      </a:cubicBezTo>
                      <a:cubicBezTo>
                        <a:pt x="133" y="215"/>
                        <a:pt x="83" y="0"/>
                        <a:pt x="101" y="22"/>
                      </a:cubicBezTo>
                      <a:cubicBezTo>
                        <a:pt x="119" y="44"/>
                        <a:pt x="202" y="355"/>
                        <a:pt x="226" y="377"/>
                      </a:cubicBezTo>
                      <a:cubicBezTo>
                        <a:pt x="250" y="399"/>
                        <a:pt x="240" y="144"/>
                        <a:pt x="246" y="157"/>
                      </a:cubicBezTo>
                      <a:cubicBezTo>
                        <a:pt x="255" y="171"/>
                        <a:pt x="265" y="396"/>
                        <a:pt x="278" y="461"/>
                      </a:cubicBezTo>
                      <a:cubicBezTo>
                        <a:pt x="292" y="531"/>
                        <a:pt x="306" y="561"/>
                        <a:pt x="322" y="549"/>
                      </a:cubicBezTo>
                      <a:cubicBezTo>
                        <a:pt x="338" y="537"/>
                        <a:pt x="318" y="326"/>
                        <a:pt x="328" y="340"/>
                      </a:cubicBezTo>
                      <a:cubicBezTo>
                        <a:pt x="338" y="354"/>
                        <a:pt x="364" y="573"/>
                        <a:pt x="382" y="633"/>
                      </a:cubicBezTo>
                      <a:cubicBezTo>
                        <a:pt x="400" y="693"/>
                        <a:pt x="428" y="680"/>
                        <a:pt x="434" y="697"/>
                      </a:cubicBezTo>
                      <a:cubicBezTo>
                        <a:pt x="440" y="714"/>
                        <a:pt x="443" y="720"/>
                        <a:pt x="438" y="733"/>
                      </a:cubicBezTo>
                      <a:cubicBezTo>
                        <a:pt x="433" y="746"/>
                        <a:pt x="423" y="790"/>
                        <a:pt x="406" y="777"/>
                      </a:cubicBezTo>
                      <a:cubicBezTo>
                        <a:pt x="389" y="764"/>
                        <a:pt x="334" y="689"/>
                        <a:pt x="314" y="66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E67D">
                        <a:alpha val="100000"/>
                      </a:srgbClr>
                    </a:gs>
                    <a:gs pos="100000">
                      <a:srgbClr val="8A5C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14" name="Group 488"/>
            <p:cNvGrpSpPr/>
            <p:nvPr/>
          </p:nvGrpSpPr>
          <p:grpSpPr>
            <a:xfrm rot="-375910">
              <a:off x="3141" y="1947"/>
              <a:ext cx="77" cy="124"/>
              <a:chOff x="839" y="3418"/>
              <a:chExt cx="499" cy="675"/>
            </a:xfrm>
          </p:grpSpPr>
          <p:sp>
            <p:nvSpPr>
              <p:cNvPr id="13600" name="Freeform 489"/>
              <p:cNvSpPr/>
              <p:nvPr/>
            </p:nvSpPr>
            <p:spPr>
              <a:xfrm>
                <a:off x="839" y="3956"/>
                <a:ext cx="389" cy="137"/>
              </a:xfrm>
              <a:custGeom>
                <a:avLst/>
                <a:gdLst>
                  <a:gd name="txL" fmla="*/ 0 w 601"/>
                  <a:gd name="txT" fmla="*/ 0 h 305"/>
                  <a:gd name="txR" fmla="*/ 601 w 601"/>
                  <a:gd name="txB" fmla="*/ 305 h 305"/>
                </a:gdLst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</a:cxnLst>
                <a:rect l="txL" t="txT" r="txR" b="txB"/>
                <a:pathLst>
                  <a:path w="601" h="305">
                    <a:moveTo>
                      <a:pt x="151" y="0"/>
                    </a:moveTo>
                    <a:cubicBezTo>
                      <a:pt x="113" y="0"/>
                      <a:pt x="46" y="14"/>
                      <a:pt x="46" y="14"/>
                    </a:cubicBezTo>
                    <a:cubicBezTo>
                      <a:pt x="46" y="14"/>
                      <a:pt x="0" y="104"/>
                      <a:pt x="0" y="104"/>
                    </a:cubicBezTo>
                    <a:cubicBezTo>
                      <a:pt x="0" y="104"/>
                      <a:pt x="46" y="240"/>
                      <a:pt x="46" y="240"/>
                    </a:cubicBezTo>
                    <a:cubicBezTo>
                      <a:pt x="46" y="240"/>
                      <a:pt x="182" y="286"/>
                      <a:pt x="182" y="286"/>
                    </a:cubicBezTo>
                    <a:cubicBezTo>
                      <a:pt x="182" y="286"/>
                      <a:pt x="384" y="305"/>
                      <a:pt x="454" y="286"/>
                    </a:cubicBezTo>
                    <a:cubicBezTo>
                      <a:pt x="524" y="267"/>
                      <a:pt x="601" y="169"/>
                      <a:pt x="601" y="169"/>
                    </a:cubicBezTo>
                    <a:cubicBezTo>
                      <a:pt x="601" y="169"/>
                      <a:pt x="577" y="132"/>
                      <a:pt x="545" y="104"/>
                    </a:cubicBezTo>
                    <a:cubicBezTo>
                      <a:pt x="513" y="76"/>
                      <a:pt x="454" y="104"/>
                      <a:pt x="454" y="104"/>
                    </a:cubicBezTo>
                    <a:cubicBezTo>
                      <a:pt x="454" y="104"/>
                      <a:pt x="363" y="59"/>
                      <a:pt x="363" y="59"/>
                    </a:cubicBezTo>
                    <a:cubicBezTo>
                      <a:pt x="363" y="59"/>
                      <a:pt x="307" y="24"/>
                      <a:pt x="272" y="14"/>
                    </a:cubicBezTo>
                    <a:cubicBezTo>
                      <a:pt x="237" y="4"/>
                      <a:pt x="189" y="0"/>
                      <a:pt x="15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100000">
                    <a:srgbClr val="969696">
                      <a:alpha val="21001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3601" name="Group 490"/>
              <p:cNvGrpSpPr/>
              <p:nvPr/>
            </p:nvGrpSpPr>
            <p:grpSpPr>
              <a:xfrm>
                <a:off x="884" y="3418"/>
                <a:ext cx="454" cy="634"/>
                <a:chOff x="884" y="3418"/>
                <a:chExt cx="454" cy="634"/>
              </a:xfrm>
            </p:grpSpPr>
            <p:grpSp>
              <p:nvGrpSpPr>
                <p:cNvPr id="13602" name="Group 491"/>
                <p:cNvGrpSpPr/>
                <p:nvPr/>
              </p:nvGrpSpPr>
              <p:grpSpPr>
                <a:xfrm>
                  <a:off x="884" y="3702"/>
                  <a:ext cx="333" cy="334"/>
                  <a:chOff x="1915" y="3067"/>
                  <a:chExt cx="618" cy="881"/>
                </a:xfrm>
              </p:grpSpPr>
              <p:sp>
                <p:nvSpPr>
                  <p:cNvPr id="13607" name="Freeform 492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608" name="Freeform 493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3603" name="Group 494"/>
                <p:cNvGrpSpPr/>
                <p:nvPr/>
              </p:nvGrpSpPr>
              <p:grpSpPr>
                <a:xfrm rot="852766">
                  <a:off x="1005" y="3718"/>
                  <a:ext cx="333" cy="334"/>
                  <a:chOff x="1915" y="3067"/>
                  <a:chExt cx="618" cy="881"/>
                </a:xfrm>
              </p:grpSpPr>
              <p:sp>
                <p:nvSpPr>
                  <p:cNvPr id="13605" name="Freeform 495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606" name="Freeform 496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3604" name="Freeform 497"/>
                <p:cNvSpPr/>
                <p:nvPr/>
              </p:nvSpPr>
              <p:spPr>
                <a:xfrm rot="1244102">
                  <a:off x="920" y="3418"/>
                  <a:ext cx="173" cy="607"/>
                </a:xfrm>
                <a:custGeom>
                  <a:avLst/>
                  <a:gdLst>
                    <a:gd name="txL" fmla="*/ 0 w 443"/>
                    <a:gd name="txT" fmla="*/ 0 h 790"/>
                    <a:gd name="txR" fmla="*/ 443 w 443"/>
                    <a:gd name="txB" fmla="*/ 790 h 790"/>
                  </a:gdLst>
                  <a:ahLst/>
                  <a:cxnLst>
                    <a:cxn ang="0">
                      <a:pos x="0" y="80"/>
                    </a:cxn>
                    <a:cxn ang="0">
                      <a:pos x="0" y="69"/>
                    </a:cxn>
                    <a:cxn ang="0">
                      <a:pos x="0" y="58"/>
                    </a:cxn>
                    <a:cxn ang="0">
                      <a:pos x="0" y="61"/>
                    </a:cxn>
                    <a:cxn ang="0">
                      <a:pos x="0" y="50"/>
                    </a:cxn>
                    <a:cxn ang="0">
                      <a:pos x="0" y="41"/>
                    </a:cxn>
                    <a:cxn ang="0">
                      <a:pos x="0" y="45"/>
                    </a:cxn>
                    <a:cxn ang="0">
                      <a:pos x="0" y="36"/>
                    </a:cxn>
                    <a:cxn ang="0">
                      <a:pos x="0" y="30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0" y="3"/>
                    </a:cxn>
                    <a:cxn ang="0">
                      <a:pos x="0" y="46"/>
                    </a:cxn>
                    <a:cxn ang="0">
                      <a:pos x="0" y="19"/>
                    </a:cxn>
                    <a:cxn ang="0">
                      <a:pos x="0" y="56"/>
                    </a:cxn>
                    <a:cxn ang="0">
                      <a:pos x="0" y="67"/>
                    </a:cxn>
                    <a:cxn ang="0">
                      <a:pos x="0" y="41"/>
                    </a:cxn>
                    <a:cxn ang="0">
                      <a:pos x="0" y="78"/>
                    </a:cxn>
                    <a:cxn ang="0">
                      <a:pos x="0" y="85"/>
                    </a:cxn>
                    <a:cxn ang="0">
                      <a:pos x="0" y="89"/>
                    </a:cxn>
                    <a:cxn ang="0">
                      <a:pos x="0" y="95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443" h="790">
                      <a:moveTo>
                        <a:pt x="314" y="661"/>
                      </a:moveTo>
                      <a:cubicBezTo>
                        <a:pt x="294" y="633"/>
                        <a:pt x="291" y="592"/>
                        <a:pt x="254" y="569"/>
                      </a:cubicBezTo>
                      <a:cubicBezTo>
                        <a:pt x="217" y="546"/>
                        <a:pt x="62" y="486"/>
                        <a:pt x="55" y="476"/>
                      </a:cubicBezTo>
                      <a:cubicBezTo>
                        <a:pt x="48" y="466"/>
                        <a:pt x="194" y="519"/>
                        <a:pt x="214" y="509"/>
                      </a:cubicBezTo>
                      <a:cubicBezTo>
                        <a:pt x="234" y="499"/>
                        <a:pt x="212" y="445"/>
                        <a:pt x="178" y="417"/>
                      </a:cubicBezTo>
                      <a:cubicBezTo>
                        <a:pt x="144" y="389"/>
                        <a:pt x="14" y="349"/>
                        <a:pt x="10" y="340"/>
                      </a:cubicBezTo>
                      <a:cubicBezTo>
                        <a:pt x="6" y="331"/>
                        <a:pt x="134" y="372"/>
                        <a:pt x="154" y="365"/>
                      </a:cubicBezTo>
                      <a:cubicBezTo>
                        <a:pt x="174" y="358"/>
                        <a:pt x="146" y="316"/>
                        <a:pt x="130" y="297"/>
                      </a:cubicBezTo>
                      <a:cubicBezTo>
                        <a:pt x="114" y="278"/>
                        <a:pt x="75" y="264"/>
                        <a:pt x="55" y="249"/>
                      </a:cubicBezTo>
                      <a:cubicBezTo>
                        <a:pt x="35" y="234"/>
                        <a:pt x="0" y="205"/>
                        <a:pt x="10" y="204"/>
                      </a:cubicBezTo>
                      <a:cubicBezTo>
                        <a:pt x="20" y="203"/>
                        <a:pt x="103" y="275"/>
                        <a:pt x="118" y="245"/>
                      </a:cubicBezTo>
                      <a:cubicBezTo>
                        <a:pt x="133" y="215"/>
                        <a:pt x="83" y="0"/>
                        <a:pt x="101" y="22"/>
                      </a:cubicBezTo>
                      <a:cubicBezTo>
                        <a:pt x="119" y="44"/>
                        <a:pt x="202" y="355"/>
                        <a:pt x="226" y="377"/>
                      </a:cubicBezTo>
                      <a:cubicBezTo>
                        <a:pt x="250" y="399"/>
                        <a:pt x="240" y="144"/>
                        <a:pt x="246" y="157"/>
                      </a:cubicBezTo>
                      <a:cubicBezTo>
                        <a:pt x="255" y="171"/>
                        <a:pt x="265" y="396"/>
                        <a:pt x="278" y="461"/>
                      </a:cubicBezTo>
                      <a:cubicBezTo>
                        <a:pt x="292" y="531"/>
                        <a:pt x="306" y="561"/>
                        <a:pt x="322" y="549"/>
                      </a:cubicBezTo>
                      <a:cubicBezTo>
                        <a:pt x="338" y="537"/>
                        <a:pt x="318" y="326"/>
                        <a:pt x="328" y="340"/>
                      </a:cubicBezTo>
                      <a:cubicBezTo>
                        <a:pt x="338" y="354"/>
                        <a:pt x="364" y="573"/>
                        <a:pt x="382" y="633"/>
                      </a:cubicBezTo>
                      <a:cubicBezTo>
                        <a:pt x="400" y="693"/>
                        <a:pt x="428" y="680"/>
                        <a:pt x="434" y="697"/>
                      </a:cubicBezTo>
                      <a:cubicBezTo>
                        <a:pt x="440" y="714"/>
                        <a:pt x="443" y="720"/>
                        <a:pt x="438" y="733"/>
                      </a:cubicBezTo>
                      <a:cubicBezTo>
                        <a:pt x="433" y="746"/>
                        <a:pt x="423" y="790"/>
                        <a:pt x="406" y="777"/>
                      </a:cubicBezTo>
                      <a:cubicBezTo>
                        <a:pt x="389" y="764"/>
                        <a:pt x="334" y="689"/>
                        <a:pt x="314" y="66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E67D">
                        <a:alpha val="100000"/>
                      </a:srgbClr>
                    </a:gs>
                    <a:gs pos="100000">
                      <a:srgbClr val="8A5C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15" name="Group 498"/>
            <p:cNvGrpSpPr/>
            <p:nvPr/>
          </p:nvGrpSpPr>
          <p:grpSpPr>
            <a:xfrm rot="-2301611">
              <a:off x="3421" y="1960"/>
              <a:ext cx="71" cy="89"/>
              <a:chOff x="839" y="3418"/>
              <a:chExt cx="499" cy="675"/>
            </a:xfrm>
          </p:grpSpPr>
          <p:sp>
            <p:nvSpPr>
              <p:cNvPr id="13591" name="Freeform 499"/>
              <p:cNvSpPr/>
              <p:nvPr/>
            </p:nvSpPr>
            <p:spPr>
              <a:xfrm>
                <a:off x="839" y="3956"/>
                <a:ext cx="389" cy="137"/>
              </a:xfrm>
              <a:custGeom>
                <a:avLst/>
                <a:gdLst>
                  <a:gd name="txL" fmla="*/ 0 w 601"/>
                  <a:gd name="txT" fmla="*/ 0 h 305"/>
                  <a:gd name="txR" fmla="*/ 601 w 601"/>
                  <a:gd name="txB" fmla="*/ 305 h 305"/>
                </a:gdLst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</a:cxnLst>
                <a:rect l="txL" t="txT" r="txR" b="txB"/>
                <a:pathLst>
                  <a:path w="601" h="305">
                    <a:moveTo>
                      <a:pt x="151" y="0"/>
                    </a:moveTo>
                    <a:cubicBezTo>
                      <a:pt x="113" y="0"/>
                      <a:pt x="46" y="14"/>
                      <a:pt x="46" y="14"/>
                    </a:cubicBezTo>
                    <a:cubicBezTo>
                      <a:pt x="46" y="14"/>
                      <a:pt x="0" y="104"/>
                      <a:pt x="0" y="104"/>
                    </a:cubicBezTo>
                    <a:cubicBezTo>
                      <a:pt x="0" y="104"/>
                      <a:pt x="46" y="240"/>
                      <a:pt x="46" y="240"/>
                    </a:cubicBezTo>
                    <a:cubicBezTo>
                      <a:pt x="46" y="240"/>
                      <a:pt x="182" y="286"/>
                      <a:pt x="182" y="286"/>
                    </a:cubicBezTo>
                    <a:cubicBezTo>
                      <a:pt x="182" y="286"/>
                      <a:pt x="384" y="305"/>
                      <a:pt x="454" y="286"/>
                    </a:cubicBezTo>
                    <a:cubicBezTo>
                      <a:pt x="524" y="267"/>
                      <a:pt x="601" y="169"/>
                      <a:pt x="601" y="169"/>
                    </a:cubicBezTo>
                    <a:cubicBezTo>
                      <a:pt x="601" y="169"/>
                      <a:pt x="577" y="132"/>
                      <a:pt x="545" y="104"/>
                    </a:cubicBezTo>
                    <a:cubicBezTo>
                      <a:pt x="513" y="76"/>
                      <a:pt x="454" y="104"/>
                      <a:pt x="454" y="104"/>
                    </a:cubicBezTo>
                    <a:cubicBezTo>
                      <a:pt x="454" y="104"/>
                      <a:pt x="363" y="59"/>
                      <a:pt x="363" y="59"/>
                    </a:cubicBezTo>
                    <a:cubicBezTo>
                      <a:pt x="363" y="59"/>
                      <a:pt x="307" y="24"/>
                      <a:pt x="272" y="14"/>
                    </a:cubicBezTo>
                    <a:cubicBezTo>
                      <a:pt x="237" y="4"/>
                      <a:pt x="189" y="0"/>
                      <a:pt x="15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100000">
                    <a:srgbClr val="969696">
                      <a:alpha val="21001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3592" name="Group 500"/>
              <p:cNvGrpSpPr/>
              <p:nvPr/>
            </p:nvGrpSpPr>
            <p:grpSpPr>
              <a:xfrm>
                <a:off x="884" y="3418"/>
                <a:ext cx="454" cy="634"/>
                <a:chOff x="884" y="3418"/>
                <a:chExt cx="454" cy="634"/>
              </a:xfrm>
            </p:grpSpPr>
            <p:grpSp>
              <p:nvGrpSpPr>
                <p:cNvPr id="13593" name="Group 501"/>
                <p:cNvGrpSpPr/>
                <p:nvPr/>
              </p:nvGrpSpPr>
              <p:grpSpPr>
                <a:xfrm>
                  <a:off x="884" y="3702"/>
                  <a:ext cx="333" cy="334"/>
                  <a:chOff x="1915" y="3067"/>
                  <a:chExt cx="618" cy="881"/>
                </a:xfrm>
              </p:grpSpPr>
              <p:sp>
                <p:nvSpPr>
                  <p:cNvPr id="13598" name="Freeform 502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599" name="Freeform 503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3594" name="Group 504"/>
                <p:cNvGrpSpPr/>
                <p:nvPr/>
              </p:nvGrpSpPr>
              <p:grpSpPr>
                <a:xfrm rot="852766">
                  <a:off x="1005" y="3718"/>
                  <a:ext cx="333" cy="334"/>
                  <a:chOff x="1915" y="3067"/>
                  <a:chExt cx="618" cy="881"/>
                </a:xfrm>
              </p:grpSpPr>
              <p:sp>
                <p:nvSpPr>
                  <p:cNvPr id="13596" name="Freeform 505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597" name="Freeform 506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3595" name="Freeform 507"/>
                <p:cNvSpPr/>
                <p:nvPr/>
              </p:nvSpPr>
              <p:spPr>
                <a:xfrm rot="1244102">
                  <a:off x="920" y="3418"/>
                  <a:ext cx="173" cy="607"/>
                </a:xfrm>
                <a:custGeom>
                  <a:avLst/>
                  <a:gdLst>
                    <a:gd name="txL" fmla="*/ 0 w 443"/>
                    <a:gd name="txT" fmla="*/ 0 h 790"/>
                    <a:gd name="txR" fmla="*/ 443 w 443"/>
                    <a:gd name="txB" fmla="*/ 790 h 790"/>
                  </a:gdLst>
                  <a:ahLst/>
                  <a:cxnLst>
                    <a:cxn ang="0">
                      <a:pos x="0" y="80"/>
                    </a:cxn>
                    <a:cxn ang="0">
                      <a:pos x="0" y="69"/>
                    </a:cxn>
                    <a:cxn ang="0">
                      <a:pos x="0" y="58"/>
                    </a:cxn>
                    <a:cxn ang="0">
                      <a:pos x="0" y="61"/>
                    </a:cxn>
                    <a:cxn ang="0">
                      <a:pos x="0" y="50"/>
                    </a:cxn>
                    <a:cxn ang="0">
                      <a:pos x="0" y="41"/>
                    </a:cxn>
                    <a:cxn ang="0">
                      <a:pos x="0" y="45"/>
                    </a:cxn>
                    <a:cxn ang="0">
                      <a:pos x="0" y="36"/>
                    </a:cxn>
                    <a:cxn ang="0">
                      <a:pos x="0" y="30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0" y="3"/>
                    </a:cxn>
                    <a:cxn ang="0">
                      <a:pos x="0" y="46"/>
                    </a:cxn>
                    <a:cxn ang="0">
                      <a:pos x="0" y="19"/>
                    </a:cxn>
                    <a:cxn ang="0">
                      <a:pos x="0" y="56"/>
                    </a:cxn>
                    <a:cxn ang="0">
                      <a:pos x="0" y="67"/>
                    </a:cxn>
                    <a:cxn ang="0">
                      <a:pos x="0" y="41"/>
                    </a:cxn>
                    <a:cxn ang="0">
                      <a:pos x="0" y="78"/>
                    </a:cxn>
                    <a:cxn ang="0">
                      <a:pos x="0" y="85"/>
                    </a:cxn>
                    <a:cxn ang="0">
                      <a:pos x="0" y="89"/>
                    </a:cxn>
                    <a:cxn ang="0">
                      <a:pos x="0" y="95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443" h="790">
                      <a:moveTo>
                        <a:pt x="314" y="661"/>
                      </a:moveTo>
                      <a:cubicBezTo>
                        <a:pt x="294" y="633"/>
                        <a:pt x="291" y="592"/>
                        <a:pt x="254" y="569"/>
                      </a:cubicBezTo>
                      <a:cubicBezTo>
                        <a:pt x="217" y="546"/>
                        <a:pt x="62" y="486"/>
                        <a:pt x="55" y="476"/>
                      </a:cubicBezTo>
                      <a:cubicBezTo>
                        <a:pt x="48" y="466"/>
                        <a:pt x="194" y="519"/>
                        <a:pt x="214" y="509"/>
                      </a:cubicBezTo>
                      <a:cubicBezTo>
                        <a:pt x="234" y="499"/>
                        <a:pt x="212" y="445"/>
                        <a:pt x="178" y="417"/>
                      </a:cubicBezTo>
                      <a:cubicBezTo>
                        <a:pt x="144" y="389"/>
                        <a:pt x="14" y="349"/>
                        <a:pt x="10" y="340"/>
                      </a:cubicBezTo>
                      <a:cubicBezTo>
                        <a:pt x="6" y="331"/>
                        <a:pt x="134" y="372"/>
                        <a:pt x="154" y="365"/>
                      </a:cubicBezTo>
                      <a:cubicBezTo>
                        <a:pt x="174" y="358"/>
                        <a:pt x="146" y="316"/>
                        <a:pt x="130" y="297"/>
                      </a:cubicBezTo>
                      <a:cubicBezTo>
                        <a:pt x="114" y="278"/>
                        <a:pt x="75" y="264"/>
                        <a:pt x="55" y="249"/>
                      </a:cubicBezTo>
                      <a:cubicBezTo>
                        <a:pt x="35" y="234"/>
                        <a:pt x="0" y="205"/>
                        <a:pt x="10" y="204"/>
                      </a:cubicBezTo>
                      <a:cubicBezTo>
                        <a:pt x="20" y="203"/>
                        <a:pt x="103" y="275"/>
                        <a:pt x="118" y="245"/>
                      </a:cubicBezTo>
                      <a:cubicBezTo>
                        <a:pt x="133" y="215"/>
                        <a:pt x="83" y="0"/>
                        <a:pt x="101" y="22"/>
                      </a:cubicBezTo>
                      <a:cubicBezTo>
                        <a:pt x="119" y="44"/>
                        <a:pt x="202" y="355"/>
                        <a:pt x="226" y="377"/>
                      </a:cubicBezTo>
                      <a:cubicBezTo>
                        <a:pt x="250" y="399"/>
                        <a:pt x="240" y="144"/>
                        <a:pt x="246" y="157"/>
                      </a:cubicBezTo>
                      <a:cubicBezTo>
                        <a:pt x="255" y="171"/>
                        <a:pt x="265" y="396"/>
                        <a:pt x="278" y="461"/>
                      </a:cubicBezTo>
                      <a:cubicBezTo>
                        <a:pt x="292" y="531"/>
                        <a:pt x="306" y="561"/>
                        <a:pt x="322" y="549"/>
                      </a:cubicBezTo>
                      <a:cubicBezTo>
                        <a:pt x="338" y="537"/>
                        <a:pt x="318" y="326"/>
                        <a:pt x="328" y="340"/>
                      </a:cubicBezTo>
                      <a:cubicBezTo>
                        <a:pt x="338" y="354"/>
                        <a:pt x="364" y="573"/>
                        <a:pt x="382" y="633"/>
                      </a:cubicBezTo>
                      <a:cubicBezTo>
                        <a:pt x="400" y="693"/>
                        <a:pt x="428" y="680"/>
                        <a:pt x="434" y="697"/>
                      </a:cubicBezTo>
                      <a:cubicBezTo>
                        <a:pt x="440" y="714"/>
                        <a:pt x="443" y="720"/>
                        <a:pt x="438" y="733"/>
                      </a:cubicBezTo>
                      <a:cubicBezTo>
                        <a:pt x="433" y="746"/>
                        <a:pt x="423" y="790"/>
                        <a:pt x="406" y="777"/>
                      </a:cubicBezTo>
                      <a:cubicBezTo>
                        <a:pt x="389" y="764"/>
                        <a:pt x="334" y="689"/>
                        <a:pt x="314" y="66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E67D">
                        <a:alpha val="100000"/>
                      </a:srgbClr>
                    </a:gs>
                    <a:gs pos="100000">
                      <a:srgbClr val="8A5C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16" name="Group 508"/>
            <p:cNvGrpSpPr/>
            <p:nvPr/>
          </p:nvGrpSpPr>
          <p:grpSpPr>
            <a:xfrm rot="-504697" flipH="1">
              <a:off x="3429" y="1954"/>
              <a:ext cx="71" cy="88"/>
              <a:chOff x="839" y="3418"/>
              <a:chExt cx="499" cy="675"/>
            </a:xfrm>
          </p:grpSpPr>
          <p:sp>
            <p:nvSpPr>
              <p:cNvPr id="13582" name="Freeform 509"/>
              <p:cNvSpPr/>
              <p:nvPr/>
            </p:nvSpPr>
            <p:spPr>
              <a:xfrm>
                <a:off x="839" y="3956"/>
                <a:ext cx="389" cy="137"/>
              </a:xfrm>
              <a:custGeom>
                <a:avLst/>
                <a:gdLst>
                  <a:gd name="txL" fmla="*/ 0 w 601"/>
                  <a:gd name="txT" fmla="*/ 0 h 305"/>
                  <a:gd name="txR" fmla="*/ 601 w 601"/>
                  <a:gd name="txB" fmla="*/ 305 h 305"/>
                </a:gdLst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</a:cxnLst>
                <a:rect l="txL" t="txT" r="txR" b="txB"/>
                <a:pathLst>
                  <a:path w="601" h="305">
                    <a:moveTo>
                      <a:pt x="151" y="0"/>
                    </a:moveTo>
                    <a:cubicBezTo>
                      <a:pt x="113" y="0"/>
                      <a:pt x="46" y="14"/>
                      <a:pt x="46" y="14"/>
                    </a:cubicBezTo>
                    <a:cubicBezTo>
                      <a:pt x="46" y="14"/>
                      <a:pt x="0" y="104"/>
                      <a:pt x="0" y="104"/>
                    </a:cubicBezTo>
                    <a:cubicBezTo>
                      <a:pt x="0" y="104"/>
                      <a:pt x="46" y="240"/>
                      <a:pt x="46" y="240"/>
                    </a:cubicBezTo>
                    <a:cubicBezTo>
                      <a:pt x="46" y="240"/>
                      <a:pt x="182" y="286"/>
                      <a:pt x="182" y="286"/>
                    </a:cubicBezTo>
                    <a:cubicBezTo>
                      <a:pt x="182" y="286"/>
                      <a:pt x="384" y="305"/>
                      <a:pt x="454" y="286"/>
                    </a:cubicBezTo>
                    <a:cubicBezTo>
                      <a:pt x="524" y="267"/>
                      <a:pt x="601" y="169"/>
                      <a:pt x="601" y="169"/>
                    </a:cubicBezTo>
                    <a:cubicBezTo>
                      <a:pt x="601" y="169"/>
                      <a:pt x="577" y="132"/>
                      <a:pt x="545" y="104"/>
                    </a:cubicBezTo>
                    <a:cubicBezTo>
                      <a:pt x="513" y="76"/>
                      <a:pt x="454" y="104"/>
                      <a:pt x="454" y="104"/>
                    </a:cubicBezTo>
                    <a:cubicBezTo>
                      <a:pt x="454" y="104"/>
                      <a:pt x="363" y="59"/>
                      <a:pt x="363" y="59"/>
                    </a:cubicBezTo>
                    <a:cubicBezTo>
                      <a:pt x="363" y="59"/>
                      <a:pt x="307" y="24"/>
                      <a:pt x="272" y="14"/>
                    </a:cubicBezTo>
                    <a:cubicBezTo>
                      <a:pt x="237" y="4"/>
                      <a:pt x="189" y="0"/>
                      <a:pt x="15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100000">
                    <a:srgbClr val="969696">
                      <a:alpha val="21001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3583" name="Group 510"/>
              <p:cNvGrpSpPr/>
              <p:nvPr/>
            </p:nvGrpSpPr>
            <p:grpSpPr>
              <a:xfrm>
                <a:off x="884" y="3418"/>
                <a:ext cx="454" cy="634"/>
                <a:chOff x="884" y="3418"/>
                <a:chExt cx="454" cy="634"/>
              </a:xfrm>
            </p:grpSpPr>
            <p:grpSp>
              <p:nvGrpSpPr>
                <p:cNvPr id="13584" name="Group 511"/>
                <p:cNvGrpSpPr/>
                <p:nvPr/>
              </p:nvGrpSpPr>
              <p:grpSpPr>
                <a:xfrm>
                  <a:off x="884" y="3702"/>
                  <a:ext cx="333" cy="334"/>
                  <a:chOff x="1915" y="3067"/>
                  <a:chExt cx="618" cy="881"/>
                </a:xfrm>
              </p:grpSpPr>
              <p:sp>
                <p:nvSpPr>
                  <p:cNvPr id="13589" name="Freeform 512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590" name="Freeform 513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3585" name="Group 514"/>
                <p:cNvGrpSpPr/>
                <p:nvPr/>
              </p:nvGrpSpPr>
              <p:grpSpPr>
                <a:xfrm rot="852766">
                  <a:off x="1005" y="3718"/>
                  <a:ext cx="333" cy="334"/>
                  <a:chOff x="1915" y="3067"/>
                  <a:chExt cx="618" cy="881"/>
                </a:xfrm>
              </p:grpSpPr>
              <p:sp>
                <p:nvSpPr>
                  <p:cNvPr id="13587" name="Freeform 515"/>
                  <p:cNvSpPr/>
                  <p:nvPr/>
                </p:nvSpPr>
                <p:spPr>
                  <a:xfrm>
                    <a:off x="1915" y="3158"/>
                    <a:ext cx="373" cy="79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78" y="661"/>
                      </a:cxn>
                      <a:cxn ang="0">
                        <a:pos x="65" y="569"/>
                      </a:cxn>
                      <a:cxn ang="0">
                        <a:pos x="14" y="476"/>
                      </a:cxn>
                      <a:cxn ang="0">
                        <a:pos x="55" y="509"/>
                      </a:cxn>
                      <a:cxn ang="0">
                        <a:pos x="45" y="417"/>
                      </a:cxn>
                      <a:cxn ang="0">
                        <a:pos x="3" y="340"/>
                      </a:cxn>
                      <a:cxn ang="0">
                        <a:pos x="39" y="365"/>
                      </a:cxn>
                      <a:cxn ang="0">
                        <a:pos x="33" y="297"/>
                      </a:cxn>
                      <a:cxn ang="0">
                        <a:pos x="14" y="249"/>
                      </a:cxn>
                      <a:cxn ang="0">
                        <a:pos x="3" y="204"/>
                      </a:cxn>
                      <a:cxn ang="0">
                        <a:pos x="29" y="245"/>
                      </a:cxn>
                      <a:cxn ang="0">
                        <a:pos x="25" y="22"/>
                      </a:cxn>
                      <a:cxn ang="0">
                        <a:pos x="57" y="377"/>
                      </a:cxn>
                      <a:cxn ang="0">
                        <a:pos x="62" y="157"/>
                      </a:cxn>
                      <a:cxn ang="0">
                        <a:pos x="70" y="461"/>
                      </a:cxn>
                      <a:cxn ang="0">
                        <a:pos x="82" y="549"/>
                      </a:cxn>
                      <a:cxn ang="0">
                        <a:pos x="83" y="340"/>
                      </a:cxn>
                      <a:cxn ang="0">
                        <a:pos x="97" y="633"/>
                      </a:cxn>
                      <a:cxn ang="0">
                        <a:pos x="109" y="697"/>
                      </a:cxn>
                      <a:cxn ang="0">
                        <a:pos x="111" y="733"/>
                      </a:cxn>
                      <a:cxn ang="0">
                        <a:pos x="103" y="777"/>
                      </a:cxn>
                      <a:cxn ang="0">
                        <a:pos x="78" y="661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3588" name="Freeform 516"/>
                  <p:cNvSpPr/>
                  <p:nvPr/>
                </p:nvSpPr>
                <p:spPr>
                  <a:xfrm rot="-263778" flipH="1">
                    <a:off x="2200" y="3067"/>
                    <a:ext cx="333" cy="880"/>
                  </a:xfrm>
                  <a:custGeom>
                    <a:avLst/>
                    <a:gdLst>
                      <a:gd name="txL" fmla="*/ 0 w 443"/>
                      <a:gd name="txT" fmla="*/ 0 h 790"/>
                      <a:gd name="txR" fmla="*/ 443 w 443"/>
                      <a:gd name="txB" fmla="*/ 790 h 790"/>
                    </a:gdLst>
                    <a:ahLst/>
                    <a:cxnLst>
                      <a:cxn ang="0">
                        <a:pos x="32" y="1566"/>
                      </a:cxn>
                      <a:cxn ang="0">
                        <a:pos x="26" y="1349"/>
                      </a:cxn>
                      <a:cxn ang="0">
                        <a:pos x="6" y="1126"/>
                      </a:cxn>
                      <a:cxn ang="0">
                        <a:pos x="22" y="1206"/>
                      </a:cxn>
                      <a:cxn ang="0">
                        <a:pos x="18" y="990"/>
                      </a:cxn>
                      <a:cxn ang="0">
                        <a:pos x="2" y="808"/>
                      </a:cxn>
                      <a:cxn ang="0">
                        <a:pos x="16" y="867"/>
                      </a:cxn>
                      <a:cxn ang="0">
                        <a:pos x="14" y="705"/>
                      </a:cxn>
                      <a:cxn ang="0">
                        <a:pos x="6" y="590"/>
                      </a:cxn>
                      <a:cxn ang="0">
                        <a:pos x="2" y="483"/>
                      </a:cxn>
                      <a:cxn ang="0">
                        <a:pos x="13" y="581"/>
                      </a:cxn>
                      <a:cxn ang="0">
                        <a:pos x="11" y="53"/>
                      </a:cxn>
                      <a:cxn ang="0">
                        <a:pos x="23" y="893"/>
                      </a:cxn>
                      <a:cxn ang="0">
                        <a:pos x="25" y="373"/>
                      </a:cxn>
                      <a:cxn ang="0">
                        <a:pos x="29" y="1094"/>
                      </a:cxn>
                      <a:cxn ang="0">
                        <a:pos x="33" y="1303"/>
                      </a:cxn>
                      <a:cxn ang="0">
                        <a:pos x="33" y="808"/>
                      </a:cxn>
                      <a:cxn ang="0">
                        <a:pos x="39" y="1500"/>
                      </a:cxn>
                      <a:cxn ang="0">
                        <a:pos x="44" y="1651"/>
                      </a:cxn>
                      <a:cxn ang="0">
                        <a:pos x="44" y="1740"/>
                      </a:cxn>
                      <a:cxn ang="0">
                        <a:pos x="41" y="1842"/>
                      </a:cxn>
                      <a:cxn ang="0">
                        <a:pos x="32" y="1566"/>
                      </a:cxn>
                    </a:cxnLst>
                    <a:rect l="txL" t="txT" r="txR" b="txB"/>
                    <a:pathLst>
                      <a:path w="443" h="790">
                        <a:moveTo>
                          <a:pt x="314" y="661"/>
                        </a:moveTo>
                        <a:cubicBezTo>
                          <a:pt x="294" y="633"/>
                          <a:pt x="291" y="592"/>
                          <a:pt x="254" y="569"/>
                        </a:cubicBezTo>
                        <a:cubicBezTo>
                          <a:pt x="217" y="546"/>
                          <a:pt x="62" y="486"/>
                          <a:pt x="55" y="476"/>
                        </a:cubicBezTo>
                        <a:cubicBezTo>
                          <a:pt x="48" y="466"/>
                          <a:pt x="194" y="519"/>
                          <a:pt x="214" y="509"/>
                        </a:cubicBezTo>
                        <a:cubicBezTo>
                          <a:pt x="234" y="499"/>
                          <a:pt x="212" y="445"/>
                          <a:pt x="178" y="417"/>
                        </a:cubicBezTo>
                        <a:cubicBezTo>
                          <a:pt x="144" y="389"/>
                          <a:pt x="14" y="349"/>
                          <a:pt x="10" y="340"/>
                        </a:cubicBezTo>
                        <a:cubicBezTo>
                          <a:pt x="6" y="331"/>
                          <a:pt x="134" y="372"/>
                          <a:pt x="154" y="365"/>
                        </a:cubicBezTo>
                        <a:cubicBezTo>
                          <a:pt x="174" y="358"/>
                          <a:pt x="146" y="316"/>
                          <a:pt x="130" y="297"/>
                        </a:cubicBezTo>
                        <a:cubicBezTo>
                          <a:pt x="114" y="278"/>
                          <a:pt x="75" y="264"/>
                          <a:pt x="55" y="249"/>
                        </a:cubicBezTo>
                        <a:cubicBezTo>
                          <a:pt x="35" y="234"/>
                          <a:pt x="0" y="205"/>
                          <a:pt x="10" y="204"/>
                        </a:cubicBezTo>
                        <a:cubicBezTo>
                          <a:pt x="20" y="203"/>
                          <a:pt x="103" y="275"/>
                          <a:pt x="118" y="245"/>
                        </a:cubicBezTo>
                        <a:cubicBezTo>
                          <a:pt x="133" y="215"/>
                          <a:pt x="83" y="0"/>
                          <a:pt x="101" y="22"/>
                        </a:cubicBezTo>
                        <a:cubicBezTo>
                          <a:pt x="119" y="44"/>
                          <a:pt x="202" y="355"/>
                          <a:pt x="226" y="377"/>
                        </a:cubicBezTo>
                        <a:cubicBezTo>
                          <a:pt x="250" y="399"/>
                          <a:pt x="240" y="144"/>
                          <a:pt x="246" y="157"/>
                        </a:cubicBezTo>
                        <a:cubicBezTo>
                          <a:pt x="255" y="171"/>
                          <a:pt x="265" y="396"/>
                          <a:pt x="278" y="461"/>
                        </a:cubicBezTo>
                        <a:cubicBezTo>
                          <a:pt x="292" y="531"/>
                          <a:pt x="306" y="561"/>
                          <a:pt x="322" y="549"/>
                        </a:cubicBezTo>
                        <a:cubicBezTo>
                          <a:pt x="338" y="537"/>
                          <a:pt x="318" y="326"/>
                          <a:pt x="328" y="340"/>
                        </a:cubicBezTo>
                        <a:cubicBezTo>
                          <a:pt x="338" y="354"/>
                          <a:pt x="364" y="573"/>
                          <a:pt x="382" y="633"/>
                        </a:cubicBezTo>
                        <a:cubicBezTo>
                          <a:pt x="400" y="693"/>
                          <a:pt x="428" y="680"/>
                          <a:pt x="434" y="697"/>
                        </a:cubicBezTo>
                        <a:cubicBezTo>
                          <a:pt x="440" y="714"/>
                          <a:pt x="443" y="720"/>
                          <a:pt x="438" y="733"/>
                        </a:cubicBezTo>
                        <a:cubicBezTo>
                          <a:pt x="433" y="746"/>
                          <a:pt x="423" y="790"/>
                          <a:pt x="406" y="777"/>
                        </a:cubicBezTo>
                        <a:cubicBezTo>
                          <a:pt x="389" y="764"/>
                          <a:pt x="334" y="689"/>
                          <a:pt x="314" y="66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67D">
                          <a:alpha val="100000"/>
                        </a:srgbClr>
                      </a:gs>
                      <a:gs pos="100000">
                        <a:srgbClr val="8A5C00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13586" name="Freeform 517"/>
                <p:cNvSpPr/>
                <p:nvPr/>
              </p:nvSpPr>
              <p:spPr>
                <a:xfrm rot="1244102">
                  <a:off x="920" y="3418"/>
                  <a:ext cx="173" cy="607"/>
                </a:xfrm>
                <a:custGeom>
                  <a:avLst/>
                  <a:gdLst>
                    <a:gd name="txL" fmla="*/ 0 w 443"/>
                    <a:gd name="txT" fmla="*/ 0 h 790"/>
                    <a:gd name="txR" fmla="*/ 443 w 443"/>
                    <a:gd name="txB" fmla="*/ 790 h 790"/>
                  </a:gdLst>
                  <a:ahLst/>
                  <a:cxnLst>
                    <a:cxn ang="0">
                      <a:pos x="0" y="80"/>
                    </a:cxn>
                    <a:cxn ang="0">
                      <a:pos x="0" y="69"/>
                    </a:cxn>
                    <a:cxn ang="0">
                      <a:pos x="0" y="58"/>
                    </a:cxn>
                    <a:cxn ang="0">
                      <a:pos x="0" y="61"/>
                    </a:cxn>
                    <a:cxn ang="0">
                      <a:pos x="0" y="50"/>
                    </a:cxn>
                    <a:cxn ang="0">
                      <a:pos x="0" y="41"/>
                    </a:cxn>
                    <a:cxn ang="0">
                      <a:pos x="0" y="45"/>
                    </a:cxn>
                    <a:cxn ang="0">
                      <a:pos x="0" y="36"/>
                    </a:cxn>
                    <a:cxn ang="0">
                      <a:pos x="0" y="30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0" y="3"/>
                    </a:cxn>
                    <a:cxn ang="0">
                      <a:pos x="0" y="46"/>
                    </a:cxn>
                    <a:cxn ang="0">
                      <a:pos x="0" y="19"/>
                    </a:cxn>
                    <a:cxn ang="0">
                      <a:pos x="0" y="56"/>
                    </a:cxn>
                    <a:cxn ang="0">
                      <a:pos x="0" y="67"/>
                    </a:cxn>
                    <a:cxn ang="0">
                      <a:pos x="0" y="41"/>
                    </a:cxn>
                    <a:cxn ang="0">
                      <a:pos x="0" y="78"/>
                    </a:cxn>
                    <a:cxn ang="0">
                      <a:pos x="0" y="85"/>
                    </a:cxn>
                    <a:cxn ang="0">
                      <a:pos x="0" y="89"/>
                    </a:cxn>
                    <a:cxn ang="0">
                      <a:pos x="0" y="95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443" h="790">
                      <a:moveTo>
                        <a:pt x="314" y="661"/>
                      </a:moveTo>
                      <a:cubicBezTo>
                        <a:pt x="294" y="633"/>
                        <a:pt x="291" y="592"/>
                        <a:pt x="254" y="569"/>
                      </a:cubicBezTo>
                      <a:cubicBezTo>
                        <a:pt x="217" y="546"/>
                        <a:pt x="62" y="486"/>
                        <a:pt x="55" y="476"/>
                      </a:cubicBezTo>
                      <a:cubicBezTo>
                        <a:pt x="48" y="466"/>
                        <a:pt x="194" y="519"/>
                        <a:pt x="214" y="509"/>
                      </a:cubicBezTo>
                      <a:cubicBezTo>
                        <a:pt x="234" y="499"/>
                        <a:pt x="212" y="445"/>
                        <a:pt x="178" y="417"/>
                      </a:cubicBezTo>
                      <a:cubicBezTo>
                        <a:pt x="144" y="389"/>
                        <a:pt x="14" y="349"/>
                        <a:pt x="10" y="340"/>
                      </a:cubicBezTo>
                      <a:cubicBezTo>
                        <a:pt x="6" y="331"/>
                        <a:pt x="134" y="372"/>
                        <a:pt x="154" y="365"/>
                      </a:cubicBezTo>
                      <a:cubicBezTo>
                        <a:pt x="174" y="358"/>
                        <a:pt x="146" y="316"/>
                        <a:pt x="130" y="297"/>
                      </a:cubicBezTo>
                      <a:cubicBezTo>
                        <a:pt x="114" y="278"/>
                        <a:pt x="75" y="264"/>
                        <a:pt x="55" y="249"/>
                      </a:cubicBezTo>
                      <a:cubicBezTo>
                        <a:pt x="35" y="234"/>
                        <a:pt x="0" y="205"/>
                        <a:pt x="10" y="204"/>
                      </a:cubicBezTo>
                      <a:cubicBezTo>
                        <a:pt x="20" y="203"/>
                        <a:pt x="103" y="275"/>
                        <a:pt x="118" y="245"/>
                      </a:cubicBezTo>
                      <a:cubicBezTo>
                        <a:pt x="133" y="215"/>
                        <a:pt x="83" y="0"/>
                        <a:pt x="101" y="22"/>
                      </a:cubicBezTo>
                      <a:cubicBezTo>
                        <a:pt x="119" y="44"/>
                        <a:pt x="202" y="355"/>
                        <a:pt x="226" y="377"/>
                      </a:cubicBezTo>
                      <a:cubicBezTo>
                        <a:pt x="250" y="399"/>
                        <a:pt x="240" y="144"/>
                        <a:pt x="246" y="157"/>
                      </a:cubicBezTo>
                      <a:cubicBezTo>
                        <a:pt x="255" y="171"/>
                        <a:pt x="265" y="396"/>
                        <a:pt x="278" y="461"/>
                      </a:cubicBezTo>
                      <a:cubicBezTo>
                        <a:pt x="292" y="531"/>
                        <a:pt x="306" y="561"/>
                        <a:pt x="322" y="549"/>
                      </a:cubicBezTo>
                      <a:cubicBezTo>
                        <a:pt x="338" y="537"/>
                        <a:pt x="318" y="326"/>
                        <a:pt x="328" y="340"/>
                      </a:cubicBezTo>
                      <a:cubicBezTo>
                        <a:pt x="338" y="354"/>
                        <a:pt x="364" y="573"/>
                        <a:pt x="382" y="633"/>
                      </a:cubicBezTo>
                      <a:cubicBezTo>
                        <a:pt x="400" y="693"/>
                        <a:pt x="428" y="680"/>
                        <a:pt x="434" y="697"/>
                      </a:cubicBezTo>
                      <a:cubicBezTo>
                        <a:pt x="440" y="714"/>
                        <a:pt x="443" y="720"/>
                        <a:pt x="438" y="733"/>
                      </a:cubicBezTo>
                      <a:cubicBezTo>
                        <a:pt x="433" y="746"/>
                        <a:pt x="423" y="790"/>
                        <a:pt x="406" y="777"/>
                      </a:cubicBezTo>
                      <a:cubicBezTo>
                        <a:pt x="389" y="764"/>
                        <a:pt x="334" y="689"/>
                        <a:pt x="314" y="66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E67D">
                        <a:alpha val="100000"/>
                      </a:srgbClr>
                    </a:gs>
                    <a:gs pos="100000">
                      <a:srgbClr val="8A5C00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17" name="Group 518"/>
            <p:cNvGrpSpPr/>
            <p:nvPr/>
          </p:nvGrpSpPr>
          <p:grpSpPr>
            <a:xfrm rot="-904794">
              <a:off x="3364" y="1955"/>
              <a:ext cx="92" cy="157"/>
              <a:chOff x="884" y="255"/>
              <a:chExt cx="1361" cy="3936"/>
            </a:xfrm>
          </p:grpSpPr>
          <p:grpSp>
            <p:nvGrpSpPr>
              <p:cNvPr id="13560" name="Group 519"/>
              <p:cNvGrpSpPr/>
              <p:nvPr/>
            </p:nvGrpSpPr>
            <p:grpSpPr>
              <a:xfrm rot="345005">
                <a:off x="982" y="2115"/>
                <a:ext cx="553" cy="1015"/>
                <a:chOff x="555" y="1888"/>
                <a:chExt cx="1881" cy="2012"/>
              </a:xfrm>
            </p:grpSpPr>
            <p:sp>
              <p:nvSpPr>
                <p:cNvPr id="13578" name="Freeform 520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79" name="Freeform 521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80" name="Freeform 522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81" name="Freeform 523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561" name="Group 524"/>
              <p:cNvGrpSpPr/>
              <p:nvPr/>
            </p:nvGrpSpPr>
            <p:grpSpPr>
              <a:xfrm>
                <a:off x="1315" y="255"/>
                <a:ext cx="378" cy="3936"/>
                <a:chOff x="2335" y="-52"/>
                <a:chExt cx="2518" cy="4389"/>
              </a:xfrm>
            </p:grpSpPr>
            <p:sp>
              <p:nvSpPr>
                <p:cNvPr id="13573" name="Freeform 525"/>
                <p:cNvSpPr/>
                <p:nvPr/>
              </p:nvSpPr>
              <p:spPr>
                <a:xfrm>
                  <a:off x="2335" y="-52"/>
                  <a:ext cx="2495" cy="4389"/>
                </a:xfrm>
                <a:custGeom>
                  <a:avLst/>
                  <a:gdLst>
                    <a:gd name="txL" fmla="*/ 0 w 1999"/>
                    <a:gd name="txT" fmla="*/ 0 h 4389"/>
                    <a:gd name="txR" fmla="*/ 1999 w 1999"/>
                    <a:gd name="txB" fmla="*/ 4389 h 4389"/>
                  </a:gdLst>
                  <a:ahLst/>
                  <a:cxnLst>
                    <a:cxn ang="0">
                      <a:pos x="3747" y="4389"/>
                    </a:cxn>
                    <a:cxn ang="0">
                      <a:pos x="4623" y="2596"/>
                    </a:cxn>
                    <a:cxn ang="0">
                      <a:pos x="4056" y="1576"/>
                    </a:cxn>
                    <a:cxn ang="0">
                      <a:pos x="1" y="488"/>
                    </a:cxn>
                    <a:cxn ang="0">
                      <a:pos x="4011" y="987"/>
                    </a:cxn>
                    <a:cxn ang="0">
                      <a:pos x="3474" y="80"/>
                    </a:cxn>
                    <a:cxn ang="0">
                      <a:pos x="5539" y="664"/>
                    </a:cxn>
                    <a:cxn ang="0">
                      <a:pos x="7212" y="80"/>
                    </a:cxn>
                    <a:cxn ang="0">
                      <a:pos x="6957" y="1144"/>
                    </a:cxn>
                    <a:cxn ang="0">
                      <a:pos x="11227" y="125"/>
                    </a:cxn>
                    <a:cxn ang="0">
                      <a:pos x="8288" y="1305"/>
                    </a:cxn>
                    <a:cxn ang="0">
                      <a:pos x="9851" y="1072"/>
                    </a:cxn>
                    <a:cxn ang="0">
                      <a:pos x="11765" y="897"/>
                    </a:cxn>
                    <a:cxn ang="0">
                      <a:pos x="9780" y="1600"/>
                    </a:cxn>
                    <a:cxn ang="0">
                      <a:pos x="9889" y="4389"/>
                    </a:cxn>
                    <a:cxn ang="0">
                      <a:pos x="3747" y="4389"/>
                    </a:cxn>
                  </a:cxnLst>
                  <a:rect l="txL" t="txT" r="txR" b="txB"/>
                  <a:pathLst>
                    <a:path w="1999" h="4389">
                      <a:moveTo>
                        <a:pt x="636" y="4389"/>
                      </a:moveTo>
                      <a:cubicBezTo>
                        <a:pt x="487" y="4090"/>
                        <a:pt x="776" y="3065"/>
                        <a:pt x="785" y="2596"/>
                      </a:cubicBezTo>
                      <a:cubicBezTo>
                        <a:pt x="794" y="2127"/>
                        <a:pt x="810" y="1924"/>
                        <a:pt x="689" y="1576"/>
                      </a:cubicBezTo>
                      <a:cubicBezTo>
                        <a:pt x="568" y="1228"/>
                        <a:pt x="14" y="582"/>
                        <a:pt x="1" y="488"/>
                      </a:cubicBezTo>
                      <a:cubicBezTo>
                        <a:pt x="0" y="390"/>
                        <a:pt x="583" y="1055"/>
                        <a:pt x="681" y="987"/>
                      </a:cubicBezTo>
                      <a:cubicBezTo>
                        <a:pt x="779" y="919"/>
                        <a:pt x="547" y="134"/>
                        <a:pt x="590" y="80"/>
                      </a:cubicBezTo>
                      <a:cubicBezTo>
                        <a:pt x="633" y="26"/>
                        <a:pt x="835" y="664"/>
                        <a:pt x="941" y="664"/>
                      </a:cubicBezTo>
                      <a:cubicBezTo>
                        <a:pt x="1047" y="664"/>
                        <a:pt x="1185" y="0"/>
                        <a:pt x="1225" y="80"/>
                      </a:cubicBezTo>
                      <a:cubicBezTo>
                        <a:pt x="1265" y="160"/>
                        <a:pt x="1068" y="1137"/>
                        <a:pt x="1181" y="1144"/>
                      </a:cubicBezTo>
                      <a:cubicBezTo>
                        <a:pt x="1294" y="1151"/>
                        <a:pt x="1868" y="98"/>
                        <a:pt x="1906" y="125"/>
                      </a:cubicBezTo>
                      <a:cubicBezTo>
                        <a:pt x="1906" y="125"/>
                        <a:pt x="1397" y="1180"/>
                        <a:pt x="1407" y="1305"/>
                      </a:cubicBezTo>
                      <a:cubicBezTo>
                        <a:pt x="1417" y="1430"/>
                        <a:pt x="1575" y="1140"/>
                        <a:pt x="1673" y="1072"/>
                      </a:cubicBezTo>
                      <a:cubicBezTo>
                        <a:pt x="1771" y="1004"/>
                        <a:pt x="1999" y="809"/>
                        <a:pt x="1997" y="897"/>
                      </a:cubicBezTo>
                      <a:cubicBezTo>
                        <a:pt x="1995" y="985"/>
                        <a:pt x="1685" y="1336"/>
                        <a:pt x="1661" y="1600"/>
                      </a:cubicBezTo>
                      <a:cubicBezTo>
                        <a:pt x="1637" y="1864"/>
                        <a:pt x="1845" y="3921"/>
                        <a:pt x="1679" y="4389"/>
                      </a:cubicBezTo>
                      <a:lnTo>
                        <a:pt x="636" y="438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74" name="Freeform 526"/>
                <p:cNvSpPr/>
                <p:nvPr/>
              </p:nvSpPr>
              <p:spPr>
                <a:xfrm>
                  <a:off x="2456" y="496"/>
                  <a:ext cx="806" cy="567"/>
                </a:xfrm>
                <a:custGeom>
                  <a:avLst/>
                  <a:gdLst>
                    <a:gd name="txL" fmla="*/ 0 w 806"/>
                    <a:gd name="txT" fmla="*/ 0 h 567"/>
                    <a:gd name="txR" fmla="*/ 806 w 806"/>
                    <a:gd name="txB" fmla="*/ 567 h 567"/>
                  </a:gdLst>
                  <a:ahLst/>
                  <a:cxnLst>
                    <a:cxn ang="0">
                      <a:pos x="734" y="567"/>
                    </a:cxn>
                    <a:cxn ang="0">
                      <a:pos x="461" y="431"/>
                    </a:cxn>
                    <a:cxn ang="0">
                      <a:pos x="0" y="0"/>
                    </a:cxn>
                    <a:cxn ang="0">
                      <a:pos x="652" y="436"/>
                    </a:cxn>
                    <a:cxn ang="0">
                      <a:pos x="792" y="432"/>
                    </a:cxn>
                    <a:cxn ang="0">
                      <a:pos x="734" y="567"/>
                    </a:cxn>
                  </a:cxnLst>
                  <a:rect l="txL" t="txT" r="txR" b="txB"/>
                  <a:pathLst>
                    <a:path w="806" h="567">
                      <a:moveTo>
                        <a:pt x="734" y="567"/>
                      </a:moveTo>
                      <a:cubicBezTo>
                        <a:pt x="679" y="567"/>
                        <a:pt x="583" y="525"/>
                        <a:pt x="461" y="431"/>
                      </a:cubicBezTo>
                      <a:lnTo>
                        <a:pt x="0" y="0"/>
                      </a:lnTo>
                      <a:cubicBezTo>
                        <a:pt x="32" y="1"/>
                        <a:pt x="592" y="412"/>
                        <a:pt x="652" y="436"/>
                      </a:cubicBezTo>
                      <a:cubicBezTo>
                        <a:pt x="784" y="508"/>
                        <a:pt x="752" y="308"/>
                        <a:pt x="792" y="432"/>
                      </a:cubicBezTo>
                      <a:cubicBezTo>
                        <a:pt x="806" y="454"/>
                        <a:pt x="789" y="567"/>
                        <a:pt x="734" y="56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75" name="Freeform 527"/>
                <p:cNvSpPr/>
                <p:nvPr/>
              </p:nvSpPr>
              <p:spPr>
                <a:xfrm>
                  <a:off x="3128" y="73"/>
                  <a:ext cx="705" cy="711"/>
                </a:xfrm>
                <a:custGeom>
                  <a:avLst/>
                  <a:gdLst>
                    <a:gd name="txL" fmla="*/ 0 w 705"/>
                    <a:gd name="txT" fmla="*/ 0 h 711"/>
                    <a:gd name="txR" fmla="*/ 705 w 705"/>
                    <a:gd name="txB" fmla="*/ 711 h 711"/>
                  </a:gdLst>
                  <a:ahLst/>
                  <a:cxnLst>
                    <a:cxn ang="0">
                      <a:pos x="0" y="3"/>
                    </a:cxn>
                    <a:cxn ang="0">
                      <a:pos x="206" y="545"/>
                    </a:cxn>
                    <a:cxn ang="0">
                      <a:pos x="342" y="681"/>
                    </a:cxn>
                    <a:cxn ang="0">
                      <a:pos x="387" y="681"/>
                    </a:cxn>
                    <a:cxn ang="0">
                      <a:pos x="523" y="499"/>
                    </a:cxn>
                    <a:cxn ang="0">
                      <a:pos x="705" y="0"/>
                    </a:cxn>
                    <a:cxn ang="0">
                      <a:pos x="659" y="46"/>
                    </a:cxn>
                    <a:cxn ang="0">
                      <a:pos x="478" y="454"/>
                    </a:cxn>
                    <a:cxn ang="0">
                      <a:pos x="387" y="545"/>
                    </a:cxn>
                    <a:cxn ang="0">
                      <a:pos x="304" y="503"/>
                    </a:cxn>
                    <a:cxn ang="0">
                      <a:pos x="206" y="363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705" h="711">
                      <a:moveTo>
                        <a:pt x="0" y="3"/>
                      </a:moveTo>
                      <a:cubicBezTo>
                        <a:pt x="0" y="33"/>
                        <a:pt x="149" y="432"/>
                        <a:pt x="206" y="545"/>
                      </a:cubicBezTo>
                      <a:cubicBezTo>
                        <a:pt x="263" y="658"/>
                        <a:pt x="312" y="658"/>
                        <a:pt x="342" y="681"/>
                      </a:cubicBezTo>
                      <a:cubicBezTo>
                        <a:pt x="372" y="704"/>
                        <a:pt x="357" y="711"/>
                        <a:pt x="387" y="681"/>
                      </a:cubicBezTo>
                      <a:cubicBezTo>
                        <a:pt x="417" y="651"/>
                        <a:pt x="470" y="612"/>
                        <a:pt x="523" y="499"/>
                      </a:cubicBezTo>
                      <a:cubicBezTo>
                        <a:pt x="576" y="386"/>
                        <a:pt x="682" y="75"/>
                        <a:pt x="705" y="0"/>
                      </a:cubicBezTo>
                      <a:lnTo>
                        <a:pt x="659" y="46"/>
                      </a:lnTo>
                      <a:cubicBezTo>
                        <a:pt x="621" y="121"/>
                        <a:pt x="523" y="371"/>
                        <a:pt x="478" y="454"/>
                      </a:cubicBezTo>
                      <a:cubicBezTo>
                        <a:pt x="433" y="537"/>
                        <a:pt x="415" y="536"/>
                        <a:pt x="387" y="545"/>
                      </a:cubicBezTo>
                      <a:cubicBezTo>
                        <a:pt x="359" y="554"/>
                        <a:pt x="334" y="533"/>
                        <a:pt x="304" y="503"/>
                      </a:cubicBezTo>
                      <a:cubicBezTo>
                        <a:pt x="274" y="473"/>
                        <a:pt x="257" y="446"/>
                        <a:pt x="206" y="363"/>
                      </a:cubicBezTo>
                      <a:cubicBezTo>
                        <a:pt x="155" y="280"/>
                        <a:pt x="43" y="78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76" name="Freeform 528"/>
                <p:cNvSpPr/>
                <p:nvPr/>
              </p:nvSpPr>
              <p:spPr>
                <a:xfrm>
                  <a:off x="3791" y="67"/>
                  <a:ext cx="919" cy="1136"/>
                </a:xfrm>
                <a:custGeom>
                  <a:avLst/>
                  <a:gdLst>
                    <a:gd name="txL" fmla="*/ 0 w 919"/>
                    <a:gd name="txT" fmla="*/ 0 h 1136"/>
                    <a:gd name="txR" fmla="*/ 919 w 919"/>
                    <a:gd name="txB" fmla="*/ 1136 h 1136"/>
                  </a:gdLst>
                  <a:ahLst/>
                  <a:cxnLst>
                    <a:cxn ang="0">
                      <a:pos x="73" y="1113"/>
                    </a:cxn>
                    <a:cxn ang="0">
                      <a:pos x="276" y="918"/>
                    </a:cxn>
                    <a:cxn ang="0">
                      <a:pos x="911" y="10"/>
                    </a:cxn>
                    <a:cxn ang="0">
                      <a:pos x="225" y="857"/>
                    </a:cxn>
                    <a:cxn ang="0">
                      <a:pos x="105" y="993"/>
                    </a:cxn>
                    <a:cxn ang="0">
                      <a:pos x="4" y="1054"/>
                    </a:cxn>
                    <a:cxn ang="0">
                      <a:pos x="73" y="1113"/>
                    </a:cxn>
                  </a:cxnLst>
                  <a:rect l="txL" t="txT" r="txR" b="txB"/>
                  <a:pathLst>
                    <a:path w="919" h="1136">
                      <a:moveTo>
                        <a:pt x="73" y="1113"/>
                      </a:moveTo>
                      <a:cubicBezTo>
                        <a:pt x="118" y="1090"/>
                        <a:pt x="136" y="1102"/>
                        <a:pt x="276" y="918"/>
                      </a:cubicBezTo>
                      <a:cubicBezTo>
                        <a:pt x="416" y="734"/>
                        <a:pt x="919" y="20"/>
                        <a:pt x="911" y="10"/>
                      </a:cubicBezTo>
                      <a:cubicBezTo>
                        <a:pt x="903" y="0"/>
                        <a:pt x="275" y="804"/>
                        <a:pt x="225" y="857"/>
                      </a:cubicBezTo>
                      <a:cubicBezTo>
                        <a:pt x="175" y="910"/>
                        <a:pt x="159" y="958"/>
                        <a:pt x="105" y="993"/>
                      </a:cubicBezTo>
                      <a:cubicBezTo>
                        <a:pt x="51" y="1028"/>
                        <a:pt x="8" y="1037"/>
                        <a:pt x="4" y="1054"/>
                      </a:cubicBezTo>
                      <a:cubicBezTo>
                        <a:pt x="0" y="1071"/>
                        <a:pt x="28" y="1136"/>
                        <a:pt x="73" y="111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77" name="Freeform 529"/>
                <p:cNvSpPr/>
                <p:nvPr/>
              </p:nvSpPr>
              <p:spPr>
                <a:xfrm>
                  <a:off x="4055" y="818"/>
                  <a:ext cx="798" cy="609"/>
                </a:xfrm>
                <a:custGeom>
                  <a:avLst/>
                  <a:gdLst>
                    <a:gd name="txL" fmla="*/ 0 w 798"/>
                    <a:gd name="txT" fmla="*/ 0 h 609"/>
                    <a:gd name="txR" fmla="*/ 798 w 798"/>
                    <a:gd name="txB" fmla="*/ 609 h 609"/>
                  </a:gdLst>
                  <a:ahLst/>
                  <a:cxnLst>
                    <a:cxn ang="0">
                      <a:pos x="65" y="594"/>
                    </a:cxn>
                    <a:cxn ang="0">
                      <a:pos x="241" y="417"/>
                    </a:cxn>
                    <a:cxn ang="0">
                      <a:pos x="385" y="294"/>
                    </a:cxn>
                    <a:cxn ang="0">
                      <a:pos x="739" y="55"/>
                    </a:cxn>
                    <a:cxn ang="0">
                      <a:pos x="739" y="9"/>
                    </a:cxn>
                    <a:cxn ang="0">
                      <a:pos x="521" y="110"/>
                    </a:cxn>
                    <a:cxn ang="0">
                      <a:pos x="333" y="230"/>
                    </a:cxn>
                    <a:cxn ang="0">
                      <a:pos x="150" y="372"/>
                    </a:cxn>
                    <a:cxn ang="0">
                      <a:pos x="14" y="508"/>
                    </a:cxn>
                    <a:cxn ang="0">
                      <a:pos x="65" y="594"/>
                    </a:cxn>
                  </a:cxnLst>
                  <a:rect l="txL" t="txT" r="txR" b="txB"/>
                  <a:pathLst>
                    <a:path w="798" h="609">
                      <a:moveTo>
                        <a:pt x="65" y="594"/>
                      </a:moveTo>
                      <a:cubicBezTo>
                        <a:pt x="103" y="579"/>
                        <a:pt x="188" y="467"/>
                        <a:pt x="241" y="417"/>
                      </a:cubicBezTo>
                      <a:cubicBezTo>
                        <a:pt x="294" y="367"/>
                        <a:pt x="302" y="354"/>
                        <a:pt x="385" y="294"/>
                      </a:cubicBezTo>
                      <a:cubicBezTo>
                        <a:pt x="468" y="234"/>
                        <a:pt x="680" y="103"/>
                        <a:pt x="739" y="55"/>
                      </a:cubicBezTo>
                      <a:cubicBezTo>
                        <a:pt x="798" y="7"/>
                        <a:pt x="775" y="0"/>
                        <a:pt x="739" y="9"/>
                      </a:cubicBezTo>
                      <a:cubicBezTo>
                        <a:pt x="703" y="18"/>
                        <a:pt x="589" y="73"/>
                        <a:pt x="521" y="110"/>
                      </a:cubicBezTo>
                      <a:cubicBezTo>
                        <a:pt x="453" y="147"/>
                        <a:pt x="395" y="186"/>
                        <a:pt x="333" y="230"/>
                      </a:cubicBezTo>
                      <a:cubicBezTo>
                        <a:pt x="271" y="274"/>
                        <a:pt x="203" y="326"/>
                        <a:pt x="150" y="372"/>
                      </a:cubicBezTo>
                      <a:cubicBezTo>
                        <a:pt x="97" y="418"/>
                        <a:pt x="28" y="471"/>
                        <a:pt x="14" y="508"/>
                      </a:cubicBezTo>
                      <a:cubicBezTo>
                        <a:pt x="0" y="545"/>
                        <a:pt x="27" y="609"/>
                        <a:pt x="65" y="59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562" name="Group 530"/>
              <p:cNvGrpSpPr/>
              <p:nvPr/>
            </p:nvGrpSpPr>
            <p:grpSpPr>
              <a:xfrm rot="408946" flipH="1">
                <a:off x="1644" y="1422"/>
                <a:ext cx="601" cy="1649"/>
                <a:chOff x="555" y="1888"/>
                <a:chExt cx="1881" cy="2012"/>
              </a:xfrm>
            </p:grpSpPr>
            <p:sp>
              <p:nvSpPr>
                <p:cNvPr id="13569" name="Freeform 531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70" name="Freeform 532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71" name="Freeform 533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72" name="Freeform 534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563" name="Group 535"/>
              <p:cNvGrpSpPr/>
              <p:nvPr/>
            </p:nvGrpSpPr>
            <p:grpSpPr>
              <a:xfrm>
                <a:off x="884" y="1253"/>
                <a:ext cx="591" cy="1406"/>
                <a:chOff x="1746" y="210"/>
                <a:chExt cx="2898" cy="2239"/>
              </a:xfrm>
            </p:grpSpPr>
            <p:sp>
              <p:nvSpPr>
                <p:cNvPr id="13564" name="Freeform 536"/>
                <p:cNvSpPr/>
                <p:nvPr/>
              </p:nvSpPr>
              <p:spPr>
                <a:xfrm>
                  <a:off x="1746" y="210"/>
                  <a:ext cx="2898" cy="2239"/>
                </a:xfrm>
                <a:custGeom>
                  <a:avLst/>
                  <a:gdLst>
                    <a:gd name="txL" fmla="*/ 0 w 2898"/>
                    <a:gd name="txT" fmla="*/ 0 h 2239"/>
                    <a:gd name="txR" fmla="*/ 2898 w 2898"/>
                    <a:gd name="txB" fmla="*/ 2239 h 2239"/>
                  </a:gdLst>
                  <a:ahLst/>
                  <a:cxnLst>
                    <a:cxn ang="0">
                      <a:pos x="2263" y="1695"/>
                    </a:cxn>
                    <a:cxn ang="0">
                      <a:pos x="1993" y="1472"/>
                    </a:cxn>
                    <a:cxn ang="0">
                      <a:pos x="61" y="1844"/>
                    </a:cxn>
                    <a:cxn ang="0">
                      <a:pos x="1628" y="1196"/>
                    </a:cxn>
                    <a:cxn ang="0">
                      <a:pos x="457" y="403"/>
                    </a:cxn>
                    <a:cxn ang="0">
                      <a:pos x="445" y="211"/>
                    </a:cxn>
                    <a:cxn ang="0">
                      <a:pos x="523" y="253"/>
                    </a:cxn>
                    <a:cxn ang="0">
                      <a:pos x="1129" y="561"/>
                    </a:cxn>
                    <a:cxn ang="0">
                      <a:pos x="1038" y="198"/>
                    </a:cxn>
                    <a:cxn ang="0">
                      <a:pos x="1267" y="572"/>
                    </a:cxn>
                    <a:cxn ang="0">
                      <a:pos x="1453" y="716"/>
                    </a:cxn>
                    <a:cxn ang="0">
                      <a:pos x="2299" y="1178"/>
                    </a:cxn>
                    <a:cxn ang="0">
                      <a:pos x="1764" y="152"/>
                    </a:cxn>
                    <a:cxn ang="0">
                      <a:pos x="1963" y="266"/>
                    </a:cxn>
                    <a:cxn ang="0">
                      <a:pos x="2807" y="1423"/>
                    </a:cxn>
                    <a:cxn ang="0">
                      <a:pos x="2807" y="2239"/>
                    </a:cxn>
                    <a:cxn ang="0">
                      <a:pos x="2263" y="1695"/>
                    </a:cxn>
                  </a:cxnLst>
                  <a:rect l="txL" t="txT" r="txR" b="txB"/>
                  <a:pathLst>
                    <a:path w="2898" h="2239">
                      <a:moveTo>
                        <a:pt x="2263" y="1695"/>
                      </a:moveTo>
                      <a:cubicBezTo>
                        <a:pt x="2127" y="1567"/>
                        <a:pt x="2125" y="1538"/>
                        <a:pt x="1993" y="1472"/>
                      </a:cubicBezTo>
                      <a:cubicBezTo>
                        <a:pt x="1861" y="1406"/>
                        <a:pt x="122" y="1890"/>
                        <a:pt x="61" y="1844"/>
                      </a:cubicBezTo>
                      <a:cubicBezTo>
                        <a:pt x="0" y="1798"/>
                        <a:pt x="1562" y="1436"/>
                        <a:pt x="1628" y="1196"/>
                      </a:cubicBezTo>
                      <a:cubicBezTo>
                        <a:pt x="1699" y="1057"/>
                        <a:pt x="493" y="511"/>
                        <a:pt x="457" y="403"/>
                      </a:cubicBezTo>
                      <a:cubicBezTo>
                        <a:pt x="421" y="295"/>
                        <a:pt x="439" y="235"/>
                        <a:pt x="445" y="211"/>
                      </a:cubicBezTo>
                      <a:cubicBezTo>
                        <a:pt x="456" y="186"/>
                        <a:pt x="409" y="195"/>
                        <a:pt x="523" y="253"/>
                      </a:cubicBezTo>
                      <a:cubicBezTo>
                        <a:pt x="637" y="311"/>
                        <a:pt x="1075" y="565"/>
                        <a:pt x="1129" y="561"/>
                      </a:cubicBezTo>
                      <a:cubicBezTo>
                        <a:pt x="1183" y="557"/>
                        <a:pt x="1023" y="198"/>
                        <a:pt x="1038" y="198"/>
                      </a:cubicBezTo>
                      <a:cubicBezTo>
                        <a:pt x="1061" y="200"/>
                        <a:pt x="1198" y="486"/>
                        <a:pt x="1267" y="572"/>
                      </a:cubicBezTo>
                      <a:cubicBezTo>
                        <a:pt x="1340" y="663"/>
                        <a:pt x="1281" y="615"/>
                        <a:pt x="1453" y="716"/>
                      </a:cubicBezTo>
                      <a:cubicBezTo>
                        <a:pt x="1625" y="817"/>
                        <a:pt x="2247" y="1272"/>
                        <a:pt x="2299" y="1178"/>
                      </a:cubicBezTo>
                      <a:cubicBezTo>
                        <a:pt x="2352" y="1079"/>
                        <a:pt x="1820" y="304"/>
                        <a:pt x="1764" y="152"/>
                      </a:cubicBezTo>
                      <a:cubicBezTo>
                        <a:pt x="1708" y="0"/>
                        <a:pt x="1789" y="54"/>
                        <a:pt x="1963" y="266"/>
                      </a:cubicBezTo>
                      <a:cubicBezTo>
                        <a:pt x="2137" y="478"/>
                        <a:pt x="2763" y="1392"/>
                        <a:pt x="2807" y="1423"/>
                      </a:cubicBezTo>
                      <a:cubicBezTo>
                        <a:pt x="2851" y="1454"/>
                        <a:pt x="2898" y="2194"/>
                        <a:pt x="2807" y="2239"/>
                      </a:cubicBezTo>
                      <a:lnTo>
                        <a:pt x="2263" y="1695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65" name="Freeform 537"/>
                <p:cNvSpPr/>
                <p:nvPr/>
              </p:nvSpPr>
              <p:spPr>
                <a:xfrm>
                  <a:off x="1770" y="1348"/>
                  <a:ext cx="1808" cy="698"/>
                </a:xfrm>
                <a:custGeom>
                  <a:avLst/>
                  <a:gdLst>
                    <a:gd name="txL" fmla="*/ 0 w 1808"/>
                    <a:gd name="txT" fmla="*/ 0 h 698"/>
                    <a:gd name="txR" fmla="*/ 1808 w 1808"/>
                    <a:gd name="txB" fmla="*/ 698 h 698"/>
                  </a:gdLst>
                  <a:ahLst/>
                  <a:cxnLst>
                    <a:cxn ang="0">
                      <a:pos x="1597" y="38"/>
                    </a:cxn>
                    <a:cxn ang="0">
                      <a:pos x="1688" y="38"/>
                    </a:cxn>
                    <a:cxn ang="0">
                      <a:pos x="1778" y="128"/>
                    </a:cxn>
                    <a:cxn ang="0">
                      <a:pos x="1506" y="264"/>
                    </a:cxn>
                    <a:cxn ang="0">
                      <a:pos x="30" y="698"/>
                    </a:cxn>
                    <a:cxn ang="0">
                      <a:pos x="1325" y="264"/>
                    </a:cxn>
                    <a:cxn ang="0">
                      <a:pos x="1597" y="38"/>
                    </a:cxn>
                  </a:cxnLst>
                  <a:rect l="txL" t="txT" r="txR" b="txB"/>
                  <a:pathLst>
                    <a:path w="1808" h="698">
                      <a:moveTo>
                        <a:pt x="1597" y="38"/>
                      </a:moveTo>
                      <a:cubicBezTo>
                        <a:pt x="1657" y="0"/>
                        <a:pt x="1658" y="23"/>
                        <a:pt x="1688" y="38"/>
                      </a:cubicBezTo>
                      <a:cubicBezTo>
                        <a:pt x="1718" y="53"/>
                        <a:pt x="1808" y="91"/>
                        <a:pt x="1778" y="128"/>
                      </a:cubicBezTo>
                      <a:cubicBezTo>
                        <a:pt x="1748" y="165"/>
                        <a:pt x="1786" y="173"/>
                        <a:pt x="1506" y="264"/>
                      </a:cubicBezTo>
                      <a:cubicBezTo>
                        <a:pt x="1226" y="355"/>
                        <a:pt x="60" y="698"/>
                        <a:pt x="30" y="698"/>
                      </a:cubicBezTo>
                      <a:cubicBezTo>
                        <a:pt x="0" y="698"/>
                        <a:pt x="1076" y="370"/>
                        <a:pt x="1325" y="264"/>
                      </a:cubicBezTo>
                      <a:cubicBezTo>
                        <a:pt x="1574" y="158"/>
                        <a:pt x="1540" y="85"/>
                        <a:pt x="1597" y="38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66" name="Freeform 538"/>
                <p:cNvSpPr/>
                <p:nvPr/>
              </p:nvSpPr>
              <p:spPr>
                <a:xfrm>
                  <a:off x="2160" y="408"/>
                  <a:ext cx="755" cy="443"/>
                </a:xfrm>
                <a:custGeom>
                  <a:avLst/>
                  <a:gdLst>
                    <a:gd name="txL" fmla="*/ 0 w 755"/>
                    <a:gd name="txT" fmla="*/ 0 h 443"/>
                    <a:gd name="txR" fmla="*/ 755 w 755"/>
                    <a:gd name="txB" fmla="*/ 443 h 443"/>
                  </a:gdLst>
                  <a:ahLst/>
                  <a:cxnLst>
                    <a:cxn ang="0">
                      <a:pos x="687" y="443"/>
                    </a:cxn>
                    <a:cxn ang="0">
                      <a:pos x="369" y="261"/>
                    </a:cxn>
                    <a:cxn ang="0">
                      <a:pos x="60" y="66"/>
                    </a:cxn>
                    <a:cxn ang="0">
                      <a:pos x="54" y="6"/>
                    </a:cxn>
                    <a:cxn ang="0">
                      <a:pos x="596" y="307"/>
                    </a:cxn>
                    <a:cxn ang="0">
                      <a:pos x="732" y="352"/>
                    </a:cxn>
                    <a:cxn ang="0">
                      <a:pos x="732" y="397"/>
                    </a:cxn>
                    <a:cxn ang="0">
                      <a:pos x="687" y="443"/>
                    </a:cxn>
                  </a:cxnLst>
                  <a:rect l="txL" t="txT" r="txR" b="txB"/>
                  <a:pathLst>
                    <a:path w="755" h="443">
                      <a:moveTo>
                        <a:pt x="687" y="443"/>
                      </a:moveTo>
                      <a:cubicBezTo>
                        <a:pt x="626" y="420"/>
                        <a:pt x="473" y="324"/>
                        <a:pt x="369" y="261"/>
                      </a:cubicBezTo>
                      <a:cubicBezTo>
                        <a:pt x="265" y="198"/>
                        <a:pt x="112" y="108"/>
                        <a:pt x="60" y="66"/>
                      </a:cubicBezTo>
                      <a:cubicBezTo>
                        <a:pt x="8" y="24"/>
                        <a:pt x="0" y="0"/>
                        <a:pt x="54" y="6"/>
                      </a:cubicBezTo>
                      <a:cubicBezTo>
                        <a:pt x="143" y="46"/>
                        <a:pt x="483" y="249"/>
                        <a:pt x="596" y="307"/>
                      </a:cubicBezTo>
                      <a:cubicBezTo>
                        <a:pt x="709" y="365"/>
                        <a:pt x="709" y="337"/>
                        <a:pt x="732" y="352"/>
                      </a:cubicBezTo>
                      <a:cubicBezTo>
                        <a:pt x="755" y="367"/>
                        <a:pt x="739" y="382"/>
                        <a:pt x="732" y="397"/>
                      </a:cubicBezTo>
                      <a:cubicBezTo>
                        <a:pt x="725" y="412"/>
                        <a:pt x="696" y="434"/>
                        <a:pt x="687" y="44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67" name="Freeform 539"/>
                <p:cNvSpPr/>
                <p:nvPr/>
              </p:nvSpPr>
              <p:spPr>
                <a:xfrm>
                  <a:off x="2873" y="565"/>
                  <a:ext cx="1333" cy="1061"/>
                </a:xfrm>
                <a:custGeom>
                  <a:avLst/>
                  <a:gdLst>
                    <a:gd name="txL" fmla="*/ 0 w 1333"/>
                    <a:gd name="txT" fmla="*/ 0 h 1061"/>
                    <a:gd name="txR" fmla="*/ 1333 w 1333"/>
                    <a:gd name="txB" fmla="*/ 1061 h 1061"/>
                  </a:gdLst>
                  <a:ahLst/>
                  <a:cxnLst>
                    <a:cxn ang="0">
                      <a:pos x="1186" y="915"/>
                    </a:cxn>
                    <a:cxn ang="0">
                      <a:pos x="1186" y="960"/>
                    </a:cxn>
                    <a:cxn ang="0">
                      <a:pos x="143" y="325"/>
                    </a:cxn>
                    <a:cxn ang="0">
                      <a:pos x="7" y="7"/>
                    </a:cxn>
                    <a:cxn ang="0">
                      <a:pos x="188" y="280"/>
                    </a:cxn>
                    <a:cxn ang="0">
                      <a:pos x="505" y="485"/>
                    </a:cxn>
                    <a:cxn ang="0">
                      <a:pos x="817" y="677"/>
                    </a:cxn>
                    <a:cxn ang="0">
                      <a:pos x="1096" y="824"/>
                    </a:cxn>
                    <a:cxn ang="0">
                      <a:pos x="1186" y="824"/>
                    </a:cxn>
                    <a:cxn ang="0">
                      <a:pos x="1232" y="869"/>
                    </a:cxn>
                    <a:cxn ang="0">
                      <a:pos x="1186" y="915"/>
                    </a:cxn>
                  </a:cxnLst>
                  <a:rect l="txL" t="txT" r="txR" b="txB"/>
                  <a:pathLst>
                    <a:path w="1333" h="1061">
                      <a:moveTo>
                        <a:pt x="1186" y="915"/>
                      </a:moveTo>
                      <a:cubicBezTo>
                        <a:pt x="1177" y="899"/>
                        <a:pt x="1333" y="1061"/>
                        <a:pt x="1186" y="960"/>
                      </a:cubicBezTo>
                      <a:cubicBezTo>
                        <a:pt x="1039" y="859"/>
                        <a:pt x="255" y="429"/>
                        <a:pt x="143" y="325"/>
                      </a:cubicBezTo>
                      <a:cubicBezTo>
                        <a:pt x="31" y="221"/>
                        <a:pt x="0" y="14"/>
                        <a:pt x="7" y="7"/>
                      </a:cubicBezTo>
                      <a:cubicBezTo>
                        <a:pt x="14" y="0"/>
                        <a:pt x="105" y="200"/>
                        <a:pt x="188" y="280"/>
                      </a:cubicBezTo>
                      <a:cubicBezTo>
                        <a:pt x="271" y="356"/>
                        <a:pt x="427" y="407"/>
                        <a:pt x="505" y="485"/>
                      </a:cubicBezTo>
                      <a:cubicBezTo>
                        <a:pt x="611" y="553"/>
                        <a:pt x="719" y="621"/>
                        <a:pt x="817" y="677"/>
                      </a:cubicBezTo>
                      <a:cubicBezTo>
                        <a:pt x="915" y="733"/>
                        <a:pt x="1035" y="800"/>
                        <a:pt x="1096" y="824"/>
                      </a:cubicBezTo>
                      <a:cubicBezTo>
                        <a:pt x="1157" y="848"/>
                        <a:pt x="1163" y="817"/>
                        <a:pt x="1186" y="824"/>
                      </a:cubicBezTo>
                      <a:cubicBezTo>
                        <a:pt x="1209" y="831"/>
                        <a:pt x="1232" y="854"/>
                        <a:pt x="1232" y="869"/>
                      </a:cubicBezTo>
                      <a:cubicBezTo>
                        <a:pt x="1232" y="884"/>
                        <a:pt x="1195" y="931"/>
                        <a:pt x="1186" y="9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68" name="Freeform 540"/>
                <p:cNvSpPr/>
                <p:nvPr/>
              </p:nvSpPr>
              <p:spPr>
                <a:xfrm>
                  <a:off x="3516" y="248"/>
                  <a:ext cx="1122" cy="1698"/>
                </a:xfrm>
                <a:custGeom>
                  <a:avLst/>
                  <a:gdLst>
                    <a:gd name="txL" fmla="*/ 0 w 1122"/>
                    <a:gd name="txT" fmla="*/ 0 h 1698"/>
                    <a:gd name="txR" fmla="*/ 1122 w 1122"/>
                    <a:gd name="txB" fmla="*/ 1698 h 1698"/>
                  </a:gdLst>
                  <a:ahLst/>
                  <a:cxnLst>
                    <a:cxn ang="0">
                      <a:pos x="906" y="1232"/>
                    </a:cxn>
                    <a:cxn ang="0">
                      <a:pos x="1042" y="1413"/>
                    </a:cxn>
                    <a:cxn ang="0">
                      <a:pos x="1062" y="1660"/>
                    </a:cxn>
                    <a:cxn ang="0">
                      <a:pos x="679" y="1186"/>
                    </a:cxn>
                    <a:cxn ang="0">
                      <a:pos x="44" y="143"/>
                    </a:cxn>
                    <a:cxn ang="0">
                      <a:pos x="66" y="58"/>
                    </a:cxn>
                    <a:cxn ang="0">
                      <a:pos x="162" y="196"/>
                    </a:cxn>
                    <a:cxn ang="0">
                      <a:pos x="906" y="1232"/>
                    </a:cxn>
                  </a:cxnLst>
                  <a:rect l="txL" t="txT" r="txR" b="txB"/>
                  <a:pathLst>
                    <a:path w="1122" h="1698">
                      <a:moveTo>
                        <a:pt x="906" y="1232"/>
                      </a:moveTo>
                      <a:cubicBezTo>
                        <a:pt x="930" y="1266"/>
                        <a:pt x="1016" y="1342"/>
                        <a:pt x="1042" y="1413"/>
                      </a:cubicBezTo>
                      <a:cubicBezTo>
                        <a:pt x="1042" y="1413"/>
                        <a:pt x="1122" y="1698"/>
                        <a:pt x="1062" y="1660"/>
                      </a:cubicBezTo>
                      <a:cubicBezTo>
                        <a:pt x="1002" y="1622"/>
                        <a:pt x="853" y="1436"/>
                        <a:pt x="679" y="1186"/>
                      </a:cubicBezTo>
                      <a:cubicBezTo>
                        <a:pt x="505" y="936"/>
                        <a:pt x="142" y="332"/>
                        <a:pt x="44" y="143"/>
                      </a:cubicBezTo>
                      <a:cubicBezTo>
                        <a:pt x="44" y="143"/>
                        <a:pt x="0" y="58"/>
                        <a:pt x="66" y="58"/>
                      </a:cubicBezTo>
                      <a:cubicBezTo>
                        <a:pt x="132" y="58"/>
                        <a:pt x="22" y="0"/>
                        <a:pt x="162" y="196"/>
                      </a:cubicBezTo>
                      <a:cubicBezTo>
                        <a:pt x="132" y="146"/>
                        <a:pt x="882" y="1198"/>
                        <a:pt x="906" y="1232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18" name="Group 541"/>
            <p:cNvGrpSpPr/>
            <p:nvPr/>
          </p:nvGrpSpPr>
          <p:grpSpPr>
            <a:xfrm rot="295350">
              <a:off x="3403" y="1912"/>
              <a:ext cx="63" cy="197"/>
              <a:chOff x="884" y="255"/>
              <a:chExt cx="1361" cy="3936"/>
            </a:xfrm>
          </p:grpSpPr>
          <p:grpSp>
            <p:nvGrpSpPr>
              <p:cNvPr id="13538" name="Group 542"/>
              <p:cNvGrpSpPr/>
              <p:nvPr/>
            </p:nvGrpSpPr>
            <p:grpSpPr>
              <a:xfrm rot="345005">
                <a:off x="982" y="2115"/>
                <a:ext cx="553" cy="1015"/>
                <a:chOff x="555" y="1888"/>
                <a:chExt cx="1881" cy="2012"/>
              </a:xfrm>
            </p:grpSpPr>
            <p:sp>
              <p:nvSpPr>
                <p:cNvPr id="13556" name="Freeform 543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57" name="Freeform 544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58" name="Freeform 545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59" name="Freeform 546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539" name="Group 547"/>
              <p:cNvGrpSpPr/>
              <p:nvPr/>
            </p:nvGrpSpPr>
            <p:grpSpPr>
              <a:xfrm>
                <a:off x="1315" y="255"/>
                <a:ext cx="378" cy="3936"/>
                <a:chOff x="2335" y="-52"/>
                <a:chExt cx="2518" cy="4389"/>
              </a:xfrm>
            </p:grpSpPr>
            <p:sp>
              <p:nvSpPr>
                <p:cNvPr id="13551" name="Freeform 548"/>
                <p:cNvSpPr/>
                <p:nvPr/>
              </p:nvSpPr>
              <p:spPr>
                <a:xfrm>
                  <a:off x="2335" y="-52"/>
                  <a:ext cx="2495" cy="4389"/>
                </a:xfrm>
                <a:custGeom>
                  <a:avLst/>
                  <a:gdLst>
                    <a:gd name="txL" fmla="*/ 0 w 1999"/>
                    <a:gd name="txT" fmla="*/ 0 h 4389"/>
                    <a:gd name="txR" fmla="*/ 1999 w 1999"/>
                    <a:gd name="txB" fmla="*/ 4389 h 4389"/>
                  </a:gdLst>
                  <a:ahLst/>
                  <a:cxnLst>
                    <a:cxn ang="0">
                      <a:pos x="3747" y="4389"/>
                    </a:cxn>
                    <a:cxn ang="0">
                      <a:pos x="4623" y="2596"/>
                    </a:cxn>
                    <a:cxn ang="0">
                      <a:pos x="4056" y="1576"/>
                    </a:cxn>
                    <a:cxn ang="0">
                      <a:pos x="1" y="488"/>
                    </a:cxn>
                    <a:cxn ang="0">
                      <a:pos x="4011" y="987"/>
                    </a:cxn>
                    <a:cxn ang="0">
                      <a:pos x="3474" y="80"/>
                    </a:cxn>
                    <a:cxn ang="0">
                      <a:pos x="5539" y="664"/>
                    </a:cxn>
                    <a:cxn ang="0">
                      <a:pos x="7212" y="80"/>
                    </a:cxn>
                    <a:cxn ang="0">
                      <a:pos x="6957" y="1144"/>
                    </a:cxn>
                    <a:cxn ang="0">
                      <a:pos x="11227" y="125"/>
                    </a:cxn>
                    <a:cxn ang="0">
                      <a:pos x="8288" y="1305"/>
                    </a:cxn>
                    <a:cxn ang="0">
                      <a:pos x="9851" y="1072"/>
                    </a:cxn>
                    <a:cxn ang="0">
                      <a:pos x="11765" y="897"/>
                    </a:cxn>
                    <a:cxn ang="0">
                      <a:pos x="9780" y="1600"/>
                    </a:cxn>
                    <a:cxn ang="0">
                      <a:pos x="9889" y="4389"/>
                    </a:cxn>
                    <a:cxn ang="0">
                      <a:pos x="3747" y="4389"/>
                    </a:cxn>
                  </a:cxnLst>
                  <a:rect l="txL" t="txT" r="txR" b="txB"/>
                  <a:pathLst>
                    <a:path w="1999" h="4389">
                      <a:moveTo>
                        <a:pt x="636" y="4389"/>
                      </a:moveTo>
                      <a:cubicBezTo>
                        <a:pt x="487" y="4090"/>
                        <a:pt x="776" y="3065"/>
                        <a:pt x="785" y="2596"/>
                      </a:cubicBezTo>
                      <a:cubicBezTo>
                        <a:pt x="794" y="2127"/>
                        <a:pt x="810" y="1924"/>
                        <a:pt x="689" y="1576"/>
                      </a:cubicBezTo>
                      <a:cubicBezTo>
                        <a:pt x="568" y="1228"/>
                        <a:pt x="14" y="582"/>
                        <a:pt x="1" y="488"/>
                      </a:cubicBezTo>
                      <a:cubicBezTo>
                        <a:pt x="0" y="390"/>
                        <a:pt x="583" y="1055"/>
                        <a:pt x="681" y="987"/>
                      </a:cubicBezTo>
                      <a:cubicBezTo>
                        <a:pt x="779" y="919"/>
                        <a:pt x="547" y="134"/>
                        <a:pt x="590" y="80"/>
                      </a:cubicBezTo>
                      <a:cubicBezTo>
                        <a:pt x="633" y="26"/>
                        <a:pt x="835" y="664"/>
                        <a:pt x="941" y="664"/>
                      </a:cubicBezTo>
                      <a:cubicBezTo>
                        <a:pt x="1047" y="664"/>
                        <a:pt x="1185" y="0"/>
                        <a:pt x="1225" y="80"/>
                      </a:cubicBezTo>
                      <a:cubicBezTo>
                        <a:pt x="1265" y="160"/>
                        <a:pt x="1068" y="1137"/>
                        <a:pt x="1181" y="1144"/>
                      </a:cubicBezTo>
                      <a:cubicBezTo>
                        <a:pt x="1294" y="1151"/>
                        <a:pt x="1868" y="98"/>
                        <a:pt x="1906" y="125"/>
                      </a:cubicBezTo>
                      <a:cubicBezTo>
                        <a:pt x="1906" y="125"/>
                        <a:pt x="1397" y="1180"/>
                        <a:pt x="1407" y="1305"/>
                      </a:cubicBezTo>
                      <a:cubicBezTo>
                        <a:pt x="1417" y="1430"/>
                        <a:pt x="1575" y="1140"/>
                        <a:pt x="1673" y="1072"/>
                      </a:cubicBezTo>
                      <a:cubicBezTo>
                        <a:pt x="1771" y="1004"/>
                        <a:pt x="1999" y="809"/>
                        <a:pt x="1997" y="897"/>
                      </a:cubicBezTo>
                      <a:cubicBezTo>
                        <a:pt x="1995" y="985"/>
                        <a:pt x="1685" y="1336"/>
                        <a:pt x="1661" y="1600"/>
                      </a:cubicBezTo>
                      <a:cubicBezTo>
                        <a:pt x="1637" y="1864"/>
                        <a:pt x="1845" y="3921"/>
                        <a:pt x="1679" y="4389"/>
                      </a:cubicBezTo>
                      <a:lnTo>
                        <a:pt x="636" y="438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52" name="Freeform 549"/>
                <p:cNvSpPr/>
                <p:nvPr/>
              </p:nvSpPr>
              <p:spPr>
                <a:xfrm>
                  <a:off x="2456" y="496"/>
                  <a:ext cx="806" cy="567"/>
                </a:xfrm>
                <a:custGeom>
                  <a:avLst/>
                  <a:gdLst>
                    <a:gd name="txL" fmla="*/ 0 w 806"/>
                    <a:gd name="txT" fmla="*/ 0 h 567"/>
                    <a:gd name="txR" fmla="*/ 806 w 806"/>
                    <a:gd name="txB" fmla="*/ 567 h 567"/>
                  </a:gdLst>
                  <a:ahLst/>
                  <a:cxnLst>
                    <a:cxn ang="0">
                      <a:pos x="734" y="567"/>
                    </a:cxn>
                    <a:cxn ang="0">
                      <a:pos x="461" y="431"/>
                    </a:cxn>
                    <a:cxn ang="0">
                      <a:pos x="0" y="0"/>
                    </a:cxn>
                    <a:cxn ang="0">
                      <a:pos x="652" y="436"/>
                    </a:cxn>
                    <a:cxn ang="0">
                      <a:pos x="792" y="432"/>
                    </a:cxn>
                    <a:cxn ang="0">
                      <a:pos x="734" y="567"/>
                    </a:cxn>
                  </a:cxnLst>
                  <a:rect l="txL" t="txT" r="txR" b="txB"/>
                  <a:pathLst>
                    <a:path w="806" h="567">
                      <a:moveTo>
                        <a:pt x="734" y="567"/>
                      </a:moveTo>
                      <a:cubicBezTo>
                        <a:pt x="679" y="567"/>
                        <a:pt x="583" y="525"/>
                        <a:pt x="461" y="431"/>
                      </a:cubicBezTo>
                      <a:lnTo>
                        <a:pt x="0" y="0"/>
                      </a:lnTo>
                      <a:cubicBezTo>
                        <a:pt x="32" y="1"/>
                        <a:pt x="592" y="412"/>
                        <a:pt x="652" y="436"/>
                      </a:cubicBezTo>
                      <a:cubicBezTo>
                        <a:pt x="784" y="508"/>
                        <a:pt x="752" y="308"/>
                        <a:pt x="792" y="432"/>
                      </a:cubicBezTo>
                      <a:cubicBezTo>
                        <a:pt x="806" y="454"/>
                        <a:pt x="789" y="567"/>
                        <a:pt x="734" y="567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53" name="Freeform 550"/>
                <p:cNvSpPr/>
                <p:nvPr/>
              </p:nvSpPr>
              <p:spPr>
                <a:xfrm>
                  <a:off x="3128" y="73"/>
                  <a:ext cx="705" cy="711"/>
                </a:xfrm>
                <a:custGeom>
                  <a:avLst/>
                  <a:gdLst>
                    <a:gd name="txL" fmla="*/ 0 w 705"/>
                    <a:gd name="txT" fmla="*/ 0 h 711"/>
                    <a:gd name="txR" fmla="*/ 705 w 705"/>
                    <a:gd name="txB" fmla="*/ 711 h 711"/>
                  </a:gdLst>
                  <a:ahLst/>
                  <a:cxnLst>
                    <a:cxn ang="0">
                      <a:pos x="0" y="3"/>
                    </a:cxn>
                    <a:cxn ang="0">
                      <a:pos x="206" y="545"/>
                    </a:cxn>
                    <a:cxn ang="0">
                      <a:pos x="342" y="681"/>
                    </a:cxn>
                    <a:cxn ang="0">
                      <a:pos x="387" y="681"/>
                    </a:cxn>
                    <a:cxn ang="0">
                      <a:pos x="523" y="499"/>
                    </a:cxn>
                    <a:cxn ang="0">
                      <a:pos x="705" y="0"/>
                    </a:cxn>
                    <a:cxn ang="0">
                      <a:pos x="659" y="46"/>
                    </a:cxn>
                    <a:cxn ang="0">
                      <a:pos x="478" y="454"/>
                    </a:cxn>
                    <a:cxn ang="0">
                      <a:pos x="387" y="545"/>
                    </a:cxn>
                    <a:cxn ang="0">
                      <a:pos x="304" y="503"/>
                    </a:cxn>
                    <a:cxn ang="0">
                      <a:pos x="206" y="363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705" h="711">
                      <a:moveTo>
                        <a:pt x="0" y="3"/>
                      </a:moveTo>
                      <a:cubicBezTo>
                        <a:pt x="0" y="33"/>
                        <a:pt x="149" y="432"/>
                        <a:pt x="206" y="545"/>
                      </a:cubicBezTo>
                      <a:cubicBezTo>
                        <a:pt x="263" y="658"/>
                        <a:pt x="312" y="658"/>
                        <a:pt x="342" y="681"/>
                      </a:cubicBezTo>
                      <a:cubicBezTo>
                        <a:pt x="372" y="704"/>
                        <a:pt x="357" y="711"/>
                        <a:pt x="387" y="681"/>
                      </a:cubicBezTo>
                      <a:cubicBezTo>
                        <a:pt x="417" y="651"/>
                        <a:pt x="470" y="612"/>
                        <a:pt x="523" y="499"/>
                      </a:cubicBezTo>
                      <a:cubicBezTo>
                        <a:pt x="576" y="386"/>
                        <a:pt x="682" y="75"/>
                        <a:pt x="705" y="0"/>
                      </a:cubicBezTo>
                      <a:lnTo>
                        <a:pt x="659" y="46"/>
                      </a:lnTo>
                      <a:cubicBezTo>
                        <a:pt x="621" y="121"/>
                        <a:pt x="523" y="371"/>
                        <a:pt x="478" y="454"/>
                      </a:cubicBezTo>
                      <a:cubicBezTo>
                        <a:pt x="433" y="537"/>
                        <a:pt x="415" y="536"/>
                        <a:pt x="387" y="545"/>
                      </a:cubicBezTo>
                      <a:cubicBezTo>
                        <a:pt x="359" y="554"/>
                        <a:pt x="334" y="533"/>
                        <a:pt x="304" y="503"/>
                      </a:cubicBezTo>
                      <a:cubicBezTo>
                        <a:pt x="274" y="473"/>
                        <a:pt x="257" y="446"/>
                        <a:pt x="206" y="363"/>
                      </a:cubicBezTo>
                      <a:cubicBezTo>
                        <a:pt x="155" y="280"/>
                        <a:pt x="43" y="78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54" name="Freeform 551"/>
                <p:cNvSpPr/>
                <p:nvPr/>
              </p:nvSpPr>
              <p:spPr>
                <a:xfrm>
                  <a:off x="3791" y="67"/>
                  <a:ext cx="919" cy="1136"/>
                </a:xfrm>
                <a:custGeom>
                  <a:avLst/>
                  <a:gdLst>
                    <a:gd name="txL" fmla="*/ 0 w 919"/>
                    <a:gd name="txT" fmla="*/ 0 h 1136"/>
                    <a:gd name="txR" fmla="*/ 919 w 919"/>
                    <a:gd name="txB" fmla="*/ 1136 h 1136"/>
                  </a:gdLst>
                  <a:ahLst/>
                  <a:cxnLst>
                    <a:cxn ang="0">
                      <a:pos x="73" y="1113"/>
                    </a:cxn>
                    <a:cxn ang="0">
                      <a:pos x="276" y="918"/>
                    </a:cxn>
                    <a:cxn ang="0">
                      <a:pos x="911" y="10"/>
                    </a:cxn>
                    <a:cxn ang="0">
                      <a:pos x="225" y="857"/>
                    </a:cxn>
                    <a:cxn ang="0">
                      <a:pos x="105" y="993"/>
                    </a:cxn>
                    <a:cxn ang="0">
                      <a:pos x="4" y="1054"/>
                    </a:cxn>
                    <a:cxn ang="0">
                      <a:pos x="73" y="1113"/>
                    </a:cxn>
                  </a:cxnLst>
                  <a:rect l="txL" t="txT" r="txR" b="txB"/>
                  <a:pathLst>
                    <a:path w="919" h="1136">
                      <a:moveTo>
                        <a:pt x="73" y="1113"/>
                      </a:moveTo>
                      <a:cubicBezTo>
                        <a:pt x="118" y="1090"/>
                        <a:pt x="136" y="1102"/>
                        <a:pt x="276" y="918"/>
                      </a:cubicBezTo>
                      <a:cubicBezTo>
                        <a:pt x="416" y="734"/>
                        <a:pt x="919" y="20"/>
                        <a:pt x="911" y="10"/>
                      </a:cubicBezTo>
                      <a:cubicBezTo>
                        <a:pt x="903" y="0"/>
                        <a:pt x="275" y="804"/>
                        <a:pt x="225" y="857"/>
                      </a:cubicBezTo>
                      <a:cubicBezTo>
                        <a:pt x="175" y="910"/>
                        <a:pt x="159" y="958"/>
                        <a:pt x="105" y="993"/>
                      </a:cubicBezTo>
                      <a:cubicBezTo>
                        <a:pt x="51" y="1028"/>
                        <a:pt x="8" y="1037"/>
                        <a:pt x="4" y="1054"/>
                      </a:cubicBezTo>
                      <a:cubicBezTo>
                        <a:pt x="0" y="1071"/>
                        <a:pt x="28" y="1136"/>
                        <a:pt x="73" y="111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55" name="Freeform 552"/>
                <p:cNvSpPr/>
                <p:nvPr/>
              </p:nvSpPr>
              <p:spPr>
                <a:xfrm>
                  <a:off x="4055" y="818"/>
                  <a:ext cx="798" cy="609"/>
                </a:xfrm>
                <a:custGeom>
                  <a:avLst/>
                  <a:gdLst>
                    <a:gd name="txL" fmla="*/ 0 w 798"/>
                    <a:gd name="txT" fmla="*/ 0 h 609"/>
                    <a:gd name="txR" fmla="*/ 798 w 798"/>
                    <a:gd name="txB" fmla="*/ 609 h 609"/>
                  </a:gdLst>
                  <a:ahLst/>
                  <a:cxnLst>
                    <a:cxn ang="0">
                      <a:pos x="65" y="594"/>
                    </a:cxn>
                    <a:cxn ang="0">
                      <a:pos x="241" y="417"/>
                    </a:cxn>
                    <a:cxn ang="0">
                      <a:pos x="385" y="294"/>
                    </a:cxn>
                    <a:cxn ang="0">
                      <a:pos x="739" y="55"/>
                    </a:cxn>
                    <a:cxn ang="0">
                      <a:pos x="739" y="9"/>
                    </a:cxn>
                    <a:cxn ang="0">
                      <a:pos x="521" y="110"/>
                    </a:cxn>
                    <a:cxn ang="0">
                      <a:pos x="333" y="230"/>
                    </a:cxn>
                    <a:cxn ang="0">
                      <a:pos x="150" y="372"/>
                    </a:cxn>
                    <a:cxn ang="0">
                      <a:pos x="14" y="508"/>
                    </a:cxn>
                    <a:cxn ang="0">
                      <a:pos x="65" y="594"/>
                    </a:cxn>
                  </a:cxnLst>
                  <a:rect l="txL" t="txT" r="txR" b="txB"/>
                  <a:pathLst>
                    <a:path w="798" h="609">
                      <a:moveTo>
                        <a:pt x="65" y="594"/>
                      </a:moveTo>
                      <a:cubicBezTo>
                        <a:pt x="103" y="579"/>
                        <a:pt x="188" y="467"/>
                        <a:pt x="241" y="417"/>
                      </a:cubicBezTo>
                      <a:cubicBezTo>
                        <a:pt x="294" y="367"/>
                        <a:pt x="302" y="354"/>
                        <a:pt x="385" y="294"/>
                      </a:cubicBezTo>
                      <a:cubicBezTo>
                        <a:pt x="468" y="234"/>
                        <a:pt x="680" y="103"/>
                        <a:pt x="739" y="55"/>
                      </a:cubicBezTo>
                      <a:cubicBezTo>
                        <a:pt x="798" y="7"/>
                        <a:pt x="775" y="0"/>
                        <a:pt x="739" y="9"/>
                      </a:cubicBezTo>
                      <a:cubicBezTo>
                        <a:pt x="703" y="18"/>
                        <a:pt x="589" y="73"/>
                        <a:pt x="521" y="110"/>
                      </a:cubicBezTo>
                      <a:cubicBezTo>
                        <a:pt x="453" y="147"/>
                        <a:pt x="395" y="186"/>
                        <a:pt x="333" y="230"/>
                      </a:cubicBezTo>
                      <a:cubicBezTo>
                        <a:pt x="271" y="274"/>
                        <a:pt x="203" y="326"/>
                        <a:pt x="150" y="372"/>
                      </a:cubicBezTo>
                      <a:cubicBezTo>
                        <a:pt x="97" y="418"/>
                        <a:pt x="28" y="471"/>
                        <a:pt x="14" y="508"/>
                      </a:cubicBezTo>
                      <a:cubicBezTo>
                        <a:pt x="0" y="545"/>
                        <a:pt x="27" y="609"/>
                        <a:pt x="65" y="59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540" name="Group 553"/>
              <p:cNvGrpSpPr/>
              <p:nvPr/>
            </p:nvGrpSpPr>
            <p:grpSpPr>
              <a:xfrm rot="408946" flipH="1">
                <a:off x="1644" y="1422"/>
                <a:ext cx="601" cy="1649"/>
                <a:chOff x="555" y="1888"/>
                <a:chExt cx="1881" cy="2012"/>
              </a:xfrm>
            </p:grpSpPr>
            <p:sp>
              <p:nvSpPr>
                <p:cNvPr id="13547" name="Freeform 554"/>
                <p:cNvSpPr/>
                <p:nvPr/>
              </p:nvSpPr>
              <p:spPr>
                <a:xfrm>
                  <a:off x="555" y="1888"/>
                  <a:ext cx="1881" cy="2012"/>
                </a:xfrm>
                <a:custGeom>
                  <a:avLst/>
                  <a:gdLst>
                    <a:gd name="txL" fmla="*/ 0 w 1881"/>
                    <a:gd name="txT" fmla="*/ 0 h 2012"/>
                    <a:gd name="txR" fmla="*/ 1881 w 1881"/>
                    <a:gd name="txB" fmla="*/ 2012 h 2012"/>
                  </a:gdLst>
                  <a:ahLst/>
                  <a:cxnLst>
                    <a:cxn ang="0">
                      <a:pos x="1587" y="1769"/>
                    </a:cxn>
                    <a:cxn ang="0">
                      <a:pos x="1224" y="1451"/>
                    </a:cxn>
                    <a:cxn ang="0">
                      <a:pos x="136" y="1406"/>
                    </a:cxn>
                    <a:cxn ang="0">
                      <a:pos x="1134" y="1270"/>
                    </a:cxn>
                    <a:cxn ang="0">
                      <a:pos x="0" y="91"/>
                    </a:cxn>
                    <a:cxn ang="0">
                      <a:pos x="1041" y="728"/>
                    </a:cxn>
                    <a:cxn ang="0">
                      <a:pos x="1029" y="728"/>
                    </a:cxn>
                    <a:cxn ang="0">
                      <a:pos x="862" y="0"/>
                    </a:cxn>
                    <a:cxn ang="0">
                      <a:pos x="1406" y="1179"/>
                    </a:cxn>
                    <a:cxn ang="0">
                      <a:pos x="1814" y="1587"/>
                    </a:cxn>
                    <a:cxn ang="0">
                      <a:pos x="1809" y="2012"/>
                    </a:cxn>
                    <a:cxn ang="0">
                      <a:pos x="1587" y="1769"/>
                    </a:cxn>
                  </a:cxnLst>
                  <a:rect l="txL" t="txT" r="txR" b="txB"/>
                  <a:pathLst>
                    <a:path w="1881" h="2012">
                      <a:moveTo>
                        <a:pt x="1587" y="1769"/>
                      </a:moveTo>
                      <a:cubicBezTo>
                        <a:pt x="1490" y="1676"/>
                        <a:pt x="1466" y="1511"/>
                        <a:pt x="1224" y="1451"/>
                      </a:cubicBezTo>
                      <a:cubicBezTo>
                        <a:pt x="982" y="1391"/>
                        <a:pt x="151" y="1436"/>
                        <a:pt x="136" y="1406"/>
                      </a:cubicBezTo>
                      <a:cubicBezTo>
                        <a:pt x="121" y="1376"/>
                        <a:pt x="957" y="1364"/>
                        <a:pt x="1134" y="1270"/>
                      </a:cubicBezTo>
                      <a:cubicBezTo>
                        <a:pt x="1311" y="1176"/>
                        <a:pt x="16" y="181"/>
                        <a:pt x="0" y="91"/>
                      </a:cubicBezTo>
                      <a:cubicBezTo>
                        <a:pt x="1344" y="1007"/>
                        <a:pt x="1101" y="992"/>
                        <a:pt x="1041" y="728"/>
                      </a:cubicBezTo>
                      <a:cubicBezTo>
                        <a:pt x="1041" y="724"/>
                        <a:pt x="1059" y="849"/>
                        <a:pt x="1029" y="728"/>
                      </a:cubicBezTo>
                      <a:lnTo>
                        <a:pt x="862" y="0"/>
                      </a:lnTo>
                      <a:lnTo>
                        <a:pt x="1406" y="1179"/>
                      </a:lnTo>
                      <a:cubicBezTo>
                        <a:pt x="1565" y="1443"/>
                        <a:pt x="1747" y="1448"/>
                        <a:pt x="1814" y="1587"/>
                      </a:cubicBezTo>
                      <a:cubicBezTo>
                        <a:pt x="1881" y="1726"/>
                        <a:pt x="1847" y="1982"/>
                        <a:pt x="1809" y="2012"/>
                      </a:cubicBezTo>
                      <a:lnTo>
                        <a:pt x="1587" y="1769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48" name="Freeform 555"/>
                <p:cNvSpPr/>
                <p:nvPr/>
              </p:nvSpPr>
              <p:spPr>
                <a:xfrm>
                  <a:off x="574" y="1990"/>
                  <a:ext cx="1248" cy="957"/>
                </a:xfrm>
                <a:custGeom>
                  <a:avLst/>
                  <a:gdLst>
                    <a:gd name="txL" fmla="*/ 0 w 1248"/>
                    <a:gd name="txT" fmla="*/ 0 h 957"/>
                    <a:gd name="txR" fmla="*/ 1248 w 1248"/>
                    <a:gd name="txB" fmla="*/ 957 h 957"/>
                  </a:gdLst>
                  <a:ahLst/>
                  <a:cxnLst>
                    <a:cxn ang="0">
                      <a:pos x="1023" y="815"/>
                    </a:cxn>
                    <a:cxn ang="0">
                      <a:pos x="8" y="7"/>
                    </a:cxn>
                    <a:cxn ang="0">
                      <a:pos x="1071" y="774"/>
                    </a:cxn>
                    <a:cxn ang="0">
                      <a:pos x="1102" y="854"/>
                    </a:cxn>
                    <a:cxn ang="0">
                      <a:pos x="1068" y="860"/>
                    </a:cxn>
                    <a:cxn ang="0">
                      <a:pos x="1023" y="815"/>
                    </a:cxn>
                  </a:cxnLst>
                  <a:rect l="txL" t="txT" r="txR" b="txB"/>
                  <a:pathLst>
                    <a:path w="1248" h="957">
                      <a:moveTo>
                        <a:pt x="1023" y="815"/>
                      </a:moveTo>
                      <a:cubicBezTo>
                        <a:pt x="846" y="673"/>
                        <a:pt x="0" y="14"/>
                        <a:pt x="8" y="7"/>
                      </a:cubicBezTo>
                      <a:cubicBezTo>
                        <a:pt x="16" y="0"/>
                        <a:pt x="889" y="633"/>
                        <a:pt x="1071" y="774"/>
                      </a:cubicBezTo>
                      <a:cubicBezTo>
                        <a:pt x="1248" y="909"/>
                        <a:pt x="1131" y="884"/>
                        <a:pt x="1102" y="854"/>
                      </a:cubicBezTo>
                      <a:cubicBezTo>
                        <a:pt x="1102" y="868"/>
                        <a:pt x="1042" y="834"/>
                        <a:pt x="1068" y="860"/>
                      </a:cubicBezTo>
                      <a:cubicBezTo>
                        <a:pt x="1055" y="854"/>
                        <a:pt x="1200" y="957"/>
                        <a:pt x="1023" y="8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49" name="Freeform 556"/>
                <p:cNvSpPr/>
                <p:nvPr/>
              </p:nvSpPr>
              <p:spPr>
                <a:xfrm>
                  <a:off x="703" y="3104"/>
                  <a:ext cx="1101" cy="190"/>
                </a:xfrm>
                <a:custGeom>
                  <a:avLst/>
                  <a:gdLst>
                    <a:gd name="txL" fmla="*/ 0 w 1101"/>
                    <a:gd name="txT" fmla="*/ 0 h 190"/>
                    <a:gd name="txR" fmla="*/ 1101 w 1101"/>
                    <a:gd name="txB" fmla="*/ 190 h 190"/>
                  </a:gdLst>
                  <a:ahLst/>
                  <a:cxnLst>
                    <a:cxn ang="0">
                      <a:pos x="952" y="54"/>
                    </a:cxn>
                    <a:cxn ang="0">
                      <a:pos x="816" y="99"/>
                    </a:cxn>
                    <a:cxn ang="0">
                      <a:pos x="0" y="190"/>
                    </a:cxn>
                    <a:cxn ang="0">
                      <a:pos x="816" y="145"/>
                    </a:cxn>
                    <a:cxn ang="0">
                      <a:pos x="1069" y="112"/>
                    </a:cxn>
                    <a:cxn ang="0">
                      <a:pos x="1088" y="54"/>
                    </a:cxn>
                    <a:cxn ang="0">
                      <a:pos x="1043" y="9"/>
                    </a:cxn>
                    <a:cxn ang="0">
                      <a:pos x="952" y="54"/>
                    </a:cxn>
                  </a:cxnLst>
                  <a:rect l="txL" t="txT" r="txR" b="txB"/>
                  <a:pathLst>
                    <a:path w="1101" h="190">
                      <a:moveTo>
                        <a:pt x="952" y="54"/>
                      </a:moveTo>
                      <a:cubicBezTo>
                        <a:pt x="914" y="69"/>
                        <a:pt x="975" y="76"/>
                        <a:pt x="816" y="99"/>
                      </a:cubicBezTo>
                      <a:cubicBezTo>
                        <a:pt x="657" y="122"/>
                        <a:pt x="0" y="182"/>
                        <a:pt x="0" y="190"/>
                      </a:cubicBezTo>
                      <a:cubicBezTo>
                        <a:pt x="0" y="190"/>
                        <a:pt x="638" y="158"/>
                        <a:pt x="816" y="145"/>
                      </a:cubicBezTo>
                      <a:cubicBezTo>
                        <a:pt x="759" y="154"/>
                        <a:pt x="1069" y="112"/>
                        <a:pt x="1069" y="112"/>
                      </a:cubicBezTo>
                      <a:cubicBezTo>
                        <a:pt x="1069" y="112"/>
                        <a:pt x="1101" y="108"/>
                        <a:pt x="1088" y="54"/>
                      </a:cubicBezTo>
                      <a:cubicBezTo>
                        <a:pt x="1075" y="0"/>
                        <a:pt x="1043" y="9"/>
                        <a:pt x="1043" y="9"/>
                      </a:cubicBezTo>
                      <a:cubicBezTo>
                        <a:pt x="1043" y="9"/>
                        <a:pt x="990" y="39"/>
                        <a:pt x="952" y="5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50" name="Freeform 557"/>
                <p:cNvSpPr/>
                <p:nvPr/>
              </p:nvSpPr>
              <p:spPr>
                <a:xfrm>
                  <a:off x="1874" y="3014"/>
                  <a:ext cx="518" cy="544"/>
                </a:xfrm>
                <a:custGeom>
                  <a:avLst/>
                  <a:gdLst>
                    <a:gd name="txL" fmla="*/ 0 w 518"/>
                    <a:gd name="txT" fmla="*/ 0 h 544"/>
                    <a:gd name="txR" fmla="*/ 518 w 518"/>
                    <a:gd name="txB" fmla="*/ 544 h 544"/>
                  </a:gdLst>
                  <a:ahLst/>
                  <a:cxnLst>
                    <a:cxn ang="0">
                      <a:pos x="499" y="544"/>
                    </a:cxn>
                    <a:cxn ang="0">
                      <a:pos x="318" y="453"/>
                    </a:cxn>
                    <a:cxn ang="0">
                      <a:pos x="136" y="317"/>
                    </a:cxn>
                    <a:cxn ang="0">
                      <a:pos x="0" y="91"/>
                    </a:cxn>
                    <a:cxn ang="0">
                      <a:pos x="45" y="0"/>
                    </a:cxn>
                    <a:cxn ang="0">
                      <a:pos x="98" y="82"/>
                    </a:cxn>
                    <a:cxn ang="0">
                      <a:pos x="227" y="227"/>
                    </a:cxn>
                    <a:cxn ang="0">
                      <a:pos x="408" y="363"/>
                    </a:cxn>
                    <a:cxn ang="0">
                      <a:pos x="498" y="430"/>
                    </a:cxn>
                    <a:cxn ang="0">
                      <a:pos x="499" y="544"/>
                    </a:cxn>
                  </a:cxnLst>
                  <a:rect l="txL" t="txT" r="txR" b="txB"/>
                  <a:pathLst>
                    <a:path w="518" h="544">
                      <a:moveTo>
                        <a:pt x="499" y="544"/>
                      </a:moveTo>
                      <a:cubicBezTo>
                        <a:pt x="499" y="544"/>
                        <a:pt x="378" y="491"/>
                        <a:pt x="318" y="453"/>
                      </a:cubicBezTo>
                      <a:cubicBezTo>
                        <a:pt x="258" y="415"/>
                        <a:pt x="189" y="377"/>
                        <a:pt x="136" y="317"/>
                      </a:cubicBezTo>
                      <a:cubicBezTo>
                        <a:pt x="83" y="257"/>
                        <a:pt x="15" y="144"/>
                        <a:pt x="0" y="91"/>
                      </a:cubicBezTo>
                      <a:cubicBezTo>
                        <a:pt x="0" y="91"/>
                        <a:pt x="29" y="2"/>
                        <a:pt x="45" y="0"/>
                      </a:cubicBezTo>
                      <a:cubicBezTo>
                        <a:pt x="88" y="6"/>
                        <a:pt x="68" y="44"/>
                        <a:pt x="98" y="82"/>
                      </a:cubicBezTo>
                      <a:cubicBezTo>
                        <a:pt x="128" y="120"/>
                        <a:pt x="174" y="182"/>
                        <a:pt x="227" y="227"/>
                      </a:cubicBezTo>
                      <a:cubicBezTo>
                        <a:pt x="280" y="272"/>
                        <a:pt x="363" y="325"/>
                        <a:pt x="408" y="363"/>
                      </a:cubicBezTo>
                      <a:cubicBezTo>
                        <a:pt x="453" y="397"/>
                        <a:pt x="478" y="386"/>
                        <a:pt x="498" y="430"/>
                      </a:cubicBezTo>
                      <a:cubicBezTo>
                        <a:pt x="518" y="474"/>
                        <a:pt x="499" y="544"/>
                        <a:pt x="499" y="544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541" name="Group 558"/>
              <p:cNvGrpSpPr/>
              <p:nvPr/>
            </p:nvGrpSpPr>
            <p:grpSpPr>
              <a:xfrm>
                <a:off x="884" y="1253"/>
                <a:ext cx="591" cy="1406"/>
                <a:chOff x="1746" y="210"/>
                <a:chExt cx="2898" cy="2239"/>
              </a:xfrm>
            </p:grpSpPr>
            <p:sp>
              <p:nvSpPr>
                <p:cNvPr id="13542" name="Freeform 559"/>
                <p:cNvSpPr/>
                <p:nvPr/>
              </p:nvSpPr>
              <p:spPr>
                <a:xfrm>
                  <a:off x="1746" y="210"/>
                  <a:ext cx="2898" cy="2239"/>
                </a:xfrm>
                <a:custGeom>
                  <a:avLst/>
                  <a:gdLst>
                    <a:gd name="txL" fmla="*/ 0 w 2898"/>
                    <a:gd name="txT" fmla="*/ 0 h 2239"/>
                    <a:gd name="txR" fmla="*/ 2898 w 2898"/>
                    <a:gd name="txB" fmla="*/ 2239 h 2239"/>
                  </a:gdLst>
                  <a:ahLst/>
                  <a:cxnLst>
                    <a:cxn ang="0">
                      <a:pos x="2263" y="1695"/>
                    </a:cxn>
                    <a:cxn ang="0">
                      <a:pos x="1993" y="1472"/>
                    </a:cxn>
                    <a:cxn ang="0">
                      <a:pos x="61" y="1844"/>
                    </a:cxn>
                    <a:cxn ang="0">
                      <a:pos x="1628" y="1196"/>
                    </a:cxn>
                    <a:cxn ang="0">
                      <a:pos x="457" y="403"/>
                    </a:cxn>
                    <a:cxn ang="0">
                      <a:pos x="445" y="211"/>
                    </a:cxn>
                    <a:cxn ang="0">
                      <a:pos x="523" y="253"/>
                    </a:cxn>
                    <a:cxn ang="0">
                      <a:pos x="1129" y="561"/>
                    </a:cxn>
                    <a:cxn ang="0">
                      <a:pos x="1038" y="198"/>
                    </a:cxn>
                    <a:cxn ang="0">
                      <a:pos x="1267" y="572"/>
                    </a:cxn>
                    <a:cxn ang="0">
                      <a:pos x="1453" y="716"/>
                    </a:cxn>
                    <a:cxn ang="0">
                      <a:pos x="2299" y="1178"/>
                    </a:cxn>
                    <a:cxn ang="0">
                      <a:pos x="1764" y="152"/>
                    </a:cxn>
                    <a:cxn ang="0">
                      <a:pos x="1963" y="266"/>
                    </a:cxn>
                    <a:cxn ang="0">
                      <a:pos x="2807" y="1423"/>
                    </a:cxn>
                    <a:cxn ang="0">
                      <a:pos x="2807" y="2239"/>
                    </a:cxn>
                    <a:cxn ang="0">
                      <a:pos x="2263" y="1695"/>
                    </a:cxn>
                  </a:cxnLst>
                  <a:rect l="txL" t="txT" r="txR" b="txB"/>
                  <a:pathLst>
                    <a:path w="2898" h="2239">
                      <a:moveTo>
                        <a:pt x="2263" y="1695"/>
                      </a:moveTo>
                      <a:cubicBezTo>
                        <a:pt x="2127" y="1567"/>
                        <a:pt x="2125" y="1538"/>
                        <a:pt x="1993" y="1472"/>
                      </a:cubicBezTo>
                      <a:cubicBezTo>
                        <a:pt x="1861" y="1406"/>
                        <a:pt x="122" y="1890"/>
                        <a:pt x="61" y="1844"/>
                      </a:cubicBezTo>
                      <a:cubicBezTo>
                        <a:pt x="0" y="1798"/>
                        <a:pt x="1562" y="1436"/>
                        <a:pt x="1628" y="1196"/>
                      </a:cubicBezTo>
                      <a:cubicBezTo>
                        <a:pt x="1699" y="1057"/>
                        <a:pt x="493" y="511"/>
                        <a:pt x="457" y="403"/>
                      </a:cubicBezTo>
                      <a:cubicBezTo>
                        <a:pt x="421" y="295"/>
                        <a:pt x="439" y="235"/>
                        <a:pt x="445" y="211"/>
                      </a:cubicBezTo>
                      <a:cubicBezTo>
                        <a:pt x="456" y="186"/>
                        <a:pt x="409" y="195"/>
                        <a:pt x="523" y="253"/>
                      </a:cubicBezTo>
                      <a:cubicBezTo>
                        <a:pt x="637" y="311"/>
                        <a:pt x="1075" y="565"/>
                        <a:pt x="1129" y="561"/>
                      </a:cubicBezTo>
                      <a:cubicBezTo>
                        <a:pt x="1183" y="557"/>
                        <a:pt x="1023" y="198"/>
                        <a:pt x="1038" y="198"/>
                      </a:cubicBezTo>
                      <a:cubicBezTo>
                        <a:pt x="1061" y="200"/>
                        <a:pt x="1198" y="486"/>
                        <a:pt x="1267" y="572"/>
                      </a:cubicBezTo>
                      <a:cubicBezTo>
                        <a:pt x="1340" y="663"/>
                        <a:pt x="1281" y="615"/>
                        <a:pt x="1453" y="716"/>
                      </a:cubicBezTo>
                      <a:cubicBezTo>
                        <a:pt x="1625" y="817"/>
                        <a:pt x="2247" y="1272"/>
                        <a:pt x="2299" y="1178"/>
                      </a:cubicBezTo>
                      <a:cubicBezTo>
                        <a:pt x="2352" y="1079"/>
                        <a:pt x="1820" y="304"/>
                        <a:pt x="1764" y="152"/>
                      </a:cubicBezTo>
                      <a:cubicBezTo>
                        <a:pt x="1708" y="0"/>
                        <a:pt x="1789" y="54"/>
                        <a:pt x="1963" y="266"/>
                      </a:cubicBezTo>
                      <a:cubicBezTo>
                        <a:pt x="2137" y="478"/>
                        <a:pt x="2763" y="1392"/>
                        <a:pt x="2807" y="1423"/>
                      </a:cubicBezTo>
                      <a:cubicBezTo>
                        <a:pt x="2851" y="1454"/>
                        <a:pt x="2898" y="2194"/>
                        <a:pt x="2807" y="2239"/>
                      </a:cubicBezTo>
                      <a:lnTo>
                        <a:pt x="2263" y="1695"/>
                      </a:lnTo>
                      <a:close/>
                    </a:path>
                  </a:pathLst>
                </a:custGeom>
                <a:solidFill>
                  <a:srgbClr val="6633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43" name="Freeform 560"/>
                <p:cNvSpPr/>
                <p:nvPr/>
              </p:nvSpPr>
              <p:spPr>
                <a:xfrm>
                  <a:off x="1770" y="1348"/>
                  <a:ext cx="1808" cy="698"/>
                </a:xfrm>
                <a:custGeom>
                  <a:avLst/>
                  <a:gdLst>
                    <a:gd name="txL" fmla="*/ 0 w 1808"/>
                    <a:gd name="txT" fmla="*/ 0 h 698"/>
                    <a:gd name="txR" fmla="*/ 1808 w 1808"/>
                    <a:gd name="txB" fmla="*/ 698 h 698"/>
                  </a:gdLst>
                  <a:ahLst/>
                  <a:cxnLst>
                    <a:cxn ang="0">
                      <a:pos x="1597" y="38"/>
                    </a:cxn>
                    <a:cxn ang="0">
                      <a:pos x="1688" y="38"/>
                    </a:cxn>
                    <a:cxn ang="0">
                      <a:pos x="1778" y="128"/>
                    </a:cxn>
                    <a:cxn ang="0">
                      <a:pos x="1506" y="264"/>
                    </a:cxn>
                    <a:cxn ang="0">
                      <a:pos x="30" y="698"/>
                    </a:cxn>
                    <a:cxn ang="0">
                      <a:pos x="1325" y="264"/>
                    </a:cxn>
                    <a:cxn ang="0">
                      <a:pos x="1597" y="38"/>
                    </a:cxn>
                  </a:cxnLst>
                  <a:rect l="txL" t="txT" r="txR" b="txB"/>
                  <a:pathLst>
                    <a:path w="1808" h="698">
                      <a:moveTo>
                        <a:pt x="1597" y="38"/>
                      </a:moveTo>
                      <a:cubicBezTo>
                        <a:pt x="1657" y="0"/>
                        <a:pt x="1658" y="23"/>
                        <a:pt x="1688" y="38"/>
                      </a:cubicBezTo>
                      <a:cubicBezTo>
                        <a:pt x="1718" y="53"/>
                        <a:pt x="1808" y="91"/>
                        <a:pt x="1778" y="128"/>
                      </a:cubicBezTo>
                      <a:cubicBezTo>
                        <a:pt x="1748" y="165"/>
                        <a:pt x="1786" y="173"/>
                        <a:pt x="1506" y="264"/>
                      </a:cubicBezTo>
                      <a:cubicBezTo>
                        <a:pt x="1226" y="355"/>
                        <a:pt x="60" y="698"/>
                        <a:pt x="30" y="698"/>
                      </a:cubicBezTo>
                      <a:cubicBezTo>
                        <a:pt x="0" y="698"/>
                        <a:pt x="1076" y="370"/>
                        <a:pt x="1325" y="264"/>
                      </a:cubicBezTo>
                      <a:cubicBezTo>
                        <a:pt x="1574" y="158"/>
                        <a:pt x="1540" y="85"/>
                        <a:pt x="1597" y="38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44" name="Freeform 561"/>
                <p:cNvSpPr/>
                <p:nvPr/>
              </p:nvSpPr>
              <p:spPr>
                <a:xfrm>
                  <a:off x="2160" y="408"/>
                  <a:ext cx="755" cy="443"/>
                </a:xfrm>
                <a:custGeom>
                  <a:avLst/>
                  <a:gdLst>
                    <a:gd name="txL" fmla="*/ 0 w 755"/>
                    <a:gd name="txT" fmla="*/ 0 h 443"/>
                    <a:gd name="txR" fmla="*/ 755 w 755"/>
                    <a:gd name="txB" fmla="*/ 443 h 443"/>
                  </a:gdLst>
                  <a:ahLst/>
                  <a:cxnLst>
                    <a:cxn ang="0">
                      <a:pos x="687" y="443"/>
                    </a:cxn>
                    <a:cxn ang="0">
                      <a:pos x="369" y="261"/>
                    </a:cxn>
                    <a:cxn ang="0">
                      <a:pos x="60" y="66"/>
                    </a:cxn>
                    <a:cxn ang="0">
                      <a:pos x="54" y="6"/>
                    </a:cxn>
                    <a:cxn ang="0">
                      <a:pos x="596" y="307"/>
                    </a:cxn>
                    <a:cxn ang="0">
                      <a:pos x="732" y="352"/>
                    </a:cxn>
                    <a:cxn ang="0">
                      <a:pos x="732" y="397"/>
                    </a:cxn>
                    <a:cxn ang="0">
                      <a:pos x="687" y="443"/>
                    </a:cxn>
                  </a:cxnLst>
                  <a:rect l="txL" t="txT" r="txR" b="txB"/>
                  <a:pathLst>
                    <a:path w="755" h="443">
                      <a:moveTo>
                        <a:pt x="687" y="443"/>
                      </a:moveTo>
                      <a:cubicBezTo>
                        <a:pt x="626" y="420"/>
                        <a:pt x="473" y="324"/>
                        <a:pt x="369" y="261"/>
                      </a:cubicBezTo>
                      <a:cubicBezTo>
                        <a:pt x="265" y="198"/>
                        <a:pt x="112" y="108"/>
                        <a:pt x="60" y="66"/>
                      </a:cubicBezTo>
                      <a:cubicBezTo>
                        <a:pt x="8" y="24"/>
                        <a:pt x="0" y="0"/>
                        <a:pt x="54" y="6"/>
                      </a:cubicBezTo>
                      <a:cubicBezTo>
                        <a:pt x="143" y="46"/>
                        <a:pt x="483" y="249"/>
                        <a:pt x="596" y="307"/>
                      </a:cubicBezTo>
                      <a:cubicBezTo>
                        <a:pt x="709" y="365"/>
                        <a:pt x="709" y="337"/>
                        <a:pt x="732" y="352"/>
                      </a:cubicBezTo>
                      <a:cubicBezTo>
                        <a:pt x="755" y="367"/>
                        <a:pt x="739" y="382"/>
                        <a:pt x="732" y="397"/>
                      </a:cubicBezTo>
                      <a:cubicBezTo>
                        <a:pt x="725" y="412"/>
                        <a:pt x="696" y="434"/>
                        <a:pt x="687" y="443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45" name="Freeform 562"/>
                <p:cNvSpPr/>
                <p:nvPr/>
              </p:nvSpPr>
              <p:spPr>
                <a:xfrm>
                  <a:off x="2873" y="565"/>
                  <a:ext cx="1333" cy="1061"/>
                </a:xfrm>
                <a:custGeom>
                  <a:avLst/>
                  <a:gdLst>
                    <a:gd name="txL" fmla="*/ 0 w 1333"/>
                    <a:gd name="txT" fmla="*/ 0 h 1061"/>
                    <a:gd name="txR" fmla="*/ 1333 w 1333"/>
                    <a:gd name="txB" fmla="*/ 1061 h 1061"/>
                  </a:gdLst>
                  <a:ahLst/>
                  <a:cxnLst>
                    <a:cxn ang="0">
                      <a:pos x="1186" y="915"/>
                    </a:cxn>
                    <a:cxn ang="0">
                      <a:pos x="1186" y="960"/>
                    </a:cxn>
                    <a:cxn ang="0">
                      <a:pos x="143" y="325"/>
                    </a:cxn>
                    <a:cxn ang="0">
                      <a:pos x="7" y="7"/>
                    </a:cxn>
                    <a:cxn ang="0">
                      <a:pos x="188" y="280"/>
                    </a:cxn>
                    <a:cxn ang="0">
                      <a:pos x="505" y="485"/>
                    </a:cxn>
                    <a:cxn ang="0">
                      <a:pos x="817" y="677"/>
                    </a:cxn>
                    <a:cxn ang="0">
                      <a:pos x="1096" y="824"/>
                    </a:cxn>
                    <a:cxn ang="0">
                      <a:pos x="1186" y="824"/>
                    </a:cxn>
                    <a:cxn ang="0">
                      <a:pos x="1232" y="869"/>
                    </a:cxn>
                    <a:cxn ang="0">
                      <a:pos x="1186" y="915"/>
                    </a:cxn>
                  </a:cxnLst>
                  <a:rect l="txL" t="txT" r="txR" b="txB"/>
                  <a:pathLst>
                    <a:path w="1333" h="1061">
                      <a:moveTo>
                        <a:pt x="1186" y="915"/>
                      </a:moveTo>
                      <a:cubicBezTo>
                        <a:pt x="1177" y="899"/>
                        <a:pt x="1333" y="1061"/>
                        <a:pt x="1186" y="960"/>
                      </a:cubicBezTo>
                      <a:cubicBezTo>
                        <a:pt x="1039" y="859"/>
                        <a:pt x="255" y="429"/>
                        <a:pt x="143" y="325"/>
                      </a:cubicBezTo>
                      <a:cubicBezTo>
                        <a:pt x="31" y="221"/>
                        <a:pt x="0" y="14"/>
                        <a:pt x="7" y="7"/>
                      </a:cubicBezTo>
                      <a:cubicBezTo>
                        <a:pt x="14" y="0"/>
                        <a:pt x="105" y="200"/>
                        <a:pt x="188" y="280"/>
                      </a:cubicBezTo>
                      <a:cubicBezTo>
                        <a:pt x="271" y="356"/>
                        <a:pt x="427" y="407"/>
                        <a:pt x="505" y="485"/>
                      </a:cubicBezTo>
                      <a:cubicBezTo>
                        <a:pt x="611" y="553"/>
                        <a:pt x="719" y="621"/>
                        <a:pt x="817" y="677"/>
                      </a:cubicBezTo>
                      <a:cubicBezTo>
                        <a:pt x="915" y="733"/>
                        <a:pt x="1035" y="800"/>
                        <a:pt x="1096" y="824"/>
                      </a:cubicBezTo>
                      <a:cubicBezTo>
                        <a:pt x="1157" y="848"/>
                        <a:pt x="1163" y="817"/>
                        <a:pt x="1186" y="824"/>
                      </a:cubicBezTo>
                      <a:cubicBezTo>
                        <a:pt x="1209" y="831"/>
                        <a:pt x="1232" y="854"/>
                        <a:pt x="1232" y="869"/>
                      </a:cubicBezTo>
                      <a:cubicBezTo>
                        <a:pt x="1232" y="884"/>
                        <a:pt x="1195" y="931"/>
                        <a:pt x="1186" y="915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546" name="Freeform 563"/>
                <p:cNvSpPr/>
                <p:nvPr/>
              </p:nvSpPr>
              <p:spPr>
                <a:xfrm>
                  <a:off x="3516" y="248"/>
                  <a:ext cx="1122" cy="1698"/>
                </a:xfrm>
                <a:custGeom>
                  <a:avLst/>
                  <a:gdLst>
                    <a:gd name="txL" fmla="*/ 0 w 1122"/>
                    <a:gd name="txT" fmla="*/ 0 h 1698"/>
                    <a:gd name="txR" fmla="*/ 1122 w 1122"/>
                    <a:gd name="txB" fmla="*/ 1698 h 1698"/>
                  </a:gdLst>
                  <a:ahLst/>
                  <a:cxnLst>
                    <a:cxn ang="0">
                      <a:pos x="906" y="1232"/>
                    </a:cxn>
                    <a:cxn ang="0">
                      <a:pos x="1042" y="1413"/>
                    </a:cxn>
                    <a:cxn ang="0">
                      <a:pos x="1062" y="1660"/>
                    </a:cxn>
                    <a:cxn ang="0">
                      <a:pos x="679" y="1186"/>
                    </a:cxn>
                    <a:cxn ang="0">
                      <a:pos x="44" y="143"/>
                    </a:cxn>
                    <a:cxn ang="0">
                      <a:pos x="66" y="58"/>
                    </a:cxn>
                    <a:cxn ang="0">
                      <a:pos x="162" y="196"/>
                    </a:cxn>
                    <a:cxn ang="0">
                      <a:pos x="906" y="1232"/>
                    </a:cxn>
                  </a:cxnLst>
                  <a:rect l="txL" t="txT" r="txR" b="txB"/>
                  <a:pathLst>
                    <a:path w="1122" h="1698">
                      <a:moveTo>
                        <a:pt x="906" y="1232"/>
                      </a:moveTo>
                      <a:cubicBezTo>
                        <a:pt x="930" y="1266"/>
                        <a:pt x="1016" y="1342"/>
                        <a:pt x="1042" y="1413"/>
                      </a:cubicBezTo>
                      <a:cubicBezTo>
                        <a:pt x="1042" y="1413"/>
                        <a:pt x="1122" y="1698"/>
                        <a:pt x="1062" y="1660"/>
                      </a:cubicBezTo>
                      <a:cubicBezTo>
                        <a:pt x="1002" y="1622"/>
                        <a:pt x="853" y="1436"/>
                        <a:pt x="679" y="1186"/>
                      </a:cubicBezTo>
                      <a:cubicBezTo>
                        <a:pt x="505" y="936"/>
                        <a:pt x="142" y="332"/>
                        <a:pt x="44" y="143"/>
                      </a:cubicBezTo>
                      <a:cubicBezTo>
                        <a:pt x="44" y="143"/>
                        <a:pt x="0" y="58"/>
                        <a:pt x="66" y="58"/>
                      </a:cubicBezTo>
                      <a:cubicBezTo>
                        <a:pt x="132" y="58"/>
                        <a:pt x="22" y="0"/>
                        <a:pt x="162" y="196"/>
                      </a:cubicBezTo>
                      <a:cubicBezTo>
                        <a:pt x="132" y="146"/>
                        <a:pt x="882" y="1198"/>
                        <a:pt x="906" y="1232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13419" name="Group 564"/>
            <p:cNvGrpSpPr/>
            <p:nvPr/>
          </p:nvGrpSpPr>
          <p:grpSpPr>
            <a:xfrm rot="-755402">
              <a:off x="3340" y="2039"/>
              <a:ext cx="160" cy="114"/>
              <a:chOff x="-13" y="3165"/>
              <a:chExt cx="947" cy="347"/>
            </a:xfrm>
          </p:grpSpPr>
          <p:grpSp>
            <p:nvGrpSpPr>
              <p:cNvPr id="13421" name="Group 565"/>
              <p:cNvGrpSpPr/>
              <p:nvPr/>
            </p:nvGrpSpPr>
            <p:grpSpPr>
              <a:xfrm>
                <a:off x="790" y="3176"/>
                <a:ext cx="144" cy="301"/>
                <a:chOff x="790" y="3176"/>
                <a:chExt cx="144" cy="301"/>
              </a:xfrm>
            </p:grpSpPr>
            <p:grpSp>
              <p:nvGrpSpPr>
                <p:cNvPr id="13526" name="Group 566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536" name="AutoShape 567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37" name="AutoShape 568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527" name="Group 569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534" name="AutoShape 570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35" name="AutoShape 571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528" name="Group 572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532" name="AutoShape 573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33" name="AutoShape 574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529" name="Group 575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530" name="AutoShape 576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31" name="AutoShape 577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422" name="Group 578"/>
              <p:cNvGrpSpPr/>
              <p:nvPr/>
            </p:nvGrpSpPr>
            <p:grpSpPr>
              <a:xfrm rot="-825647">
                <a:off x="657" y="3167"/>
                <a:ext cx="144" cy="301"/>
                <a:chOff x="790" y="3176"/>
                <a:chExt cx="144" cy="301"/>
              </a:xfrm>
            </p:grpSpPr>
            <p:grpSp>
              <p:nvGrpSpPr>
                <p:cNvPr id="13514" name="Group 579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524" name="AutoShape 580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25" name="AutoShape 581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515" name="Group 582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522" name="AutoShape 583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23" name="AutoShape 584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516" name="Group 585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520" name="AutoShape 586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21" name="AutoShape 587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517" name="Group 588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518" name="AutoShape 589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19" name="AutoShape 590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423" name="Group 591"/>
              <p:cNvGrpSpPr/>
              <p:nvPr/>
            </p:nvGrpSpPr>
            <p:grpSpPr>
              <a:xfrm rot="-825647">
                <a:off x="537" y="3177"/>
                <a:ext cx="144" cy="301"/>
                <a:chOff x="790" y="3176"/>
                <a:chExt cx="144" cy="301"/>
              </a:xfrm>
            </p:grpSpPr>
            <p:grpSp>
              <p:nvGrpSpPr>
                <p:cNvPr id="13502" name="Group 592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512" name="AutoShape 593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13" name="AutoShape 594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503" name="Group 595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510" name="AutoShape 596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11" name="AutoShape 597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vert="eaVert"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504" name="Group 598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508" name="AutoShape 599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09" name="AutoShape 600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505" name="Group 601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506" name="AutoShape 602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07" name="AutoShape 603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424" name="Group 604"/>
              <p:cNvGrpSpPr/>
              <p:nvPr/>
            </p:nvGrpSpPr>
            <p:grpSpPr>
              <a:xfrm>
                <a:off x="427" y="3171"/>
                <a:ext cx="144" cy="301"/>
                <a:chOff x="790" y="3176"/>
                <a:chExt cx="144" cy="301"/>
              </a:xfrm>
            </p:grpSpPr>
            <p:grpSp>
              <p:nvGrpSpPr>
                <p:cNvPr id="13490" name="Group 605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500" name="AutoShape 606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501" name="AutoShape 607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91" name="Group 608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498" name="AutoShape 609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99" name="AutoShape 610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92" name="Group 611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496" name="AutoShape 612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97" name="AutoShape 613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93" name="Group 614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494" name="AutoShape 615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95" name="AutoShape 616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425" name="Group 617"/>
              <p:cNvGrpSpPr/>
              <p:nvPr/>
            </p:nvGrpSpPr>
            <p:grpSpPr>
              <a:xfrm>
                <a:off x="329" y="3181"/>
                <a:ext cx="144" cy="301"/>
                <a:chOff x="790" y="3176"/>
                <a:chExt cx="144" cy="301"/>
              </a:xfrm>
            </p:grpSpPr>
            <p:grpSp>
              <p:nvGrpSpPr>
                <p:cNvPr id="13478" name="Group 618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488" name="AutoShape 619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89" name="AutoShape 620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79" name="Group 621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486" name="AutoShape 622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87" name="AutoShape 623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80" name="Group 624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484" name="AutoShape 625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85" name="AutoShape 626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81" name="Group 627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482" name="AutoShape 628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83" name="AutoShape 629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426" name="Group 630"/>
              <p:cNvGrpSpPr/>
              <p:nvPr/>
            </p:nvGrpSpPr>
            <p:grpSpPr>
              <a:xfrm>
                <a:off x="207" y="3167"/>
                <a:ext cx="144" cy="301"/>
                <a:chOff x="790" y="3176"/>
                <a:chExt cx="144" cy="301"/>
              </a:xfrm>
            </p:grpSpPr>
            <p:grpSp>
              <p:nvGrpSpPr>
                <p:cNvPr id="13466" name="Group 631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476" name="AutoShape 632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77" name="AutoShape 633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67" name="Group 634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474" name="AutoShape 635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75" name="AutoShape 636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68" name="Group 637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472" name="AutoShape 638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73" name="AutoShape 639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69" name="Group 640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470" name="AutoShape 641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71" name="AutoShape 642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427" name="Group 643"/>
              <p:cNvGrpSpPr/>
              <p:nvPr/>
            </p:nvGrpSpPr>
            <p:grpSpPr>
              <a:xfrm>
                <a:off x="-13" y="3211"/>
                <a:ext cx="144" cy="301"/>
                <a:chOff x="790" y="3176"/>
                <a:chExt cx="144" cy="301"/>
              </a:xfrm>
            </p:grpSpPr>
            <p:grpSp>
              <p:nvGrpSpPr>
                <p:cNvPr id="13454" name="Group 644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464" name="AutoShape 645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65" name="AutoShape 646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55" name="Group 647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462" name="AutoShape 648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63" name="AutoShape 649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56" name="Group 650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460" name="AutoShape 651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61" name="AutoShape 652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57" name="Group 653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458" name="AutoShape 654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59" name="AutoShape 655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428" name="Group 656"/>
              <p:cNvGrpSpPr/>
              <p:nvPr/>
            </p:nvGrpSpPr>
            <p:grpSpPr>
              <a:xfrm flipH="1">
                <a:off x="51" y="3203"/>
                <a:ext cx="144" cy="301"/>
                <a:chOff x="790" y="3176"/>
                <a:chExt cx="144" cy="301"/>
              </a:xfrm>
            </p:grpSpPr>
            <p:grpSp>
              <p:nvGrpSpPr>
                <p:cNvPr id="13442" name="Group 657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452" name="AutoShape 658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53" name="AutoShape 659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43" name="Group 660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450" name="AutoShape 661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51" name="AutoShape 662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44" name="Group 663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448" name="AutoShape 664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49" name="AutoShape 665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45" name="Group 666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446" name="AutoShape 667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47" name="AutoShape 668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grpSp>
            <p:nvGrpSpPr>
              <p:cNvPr id="13429" name="Group 669"/>
              <p:cNvGrpSpPr/>
              <p:nvPr/>
            </p:nvGrpSpPr>
            <p:grpSpPr>
              <a:xfrm flipH="1">
                <a:off x="726" y="3165"/>
                <a:ext cx="144" cy="301"/>
                <a:chOff x="790" y="3176"/>
                <a:chExt cx="144" cy="301"/>
              </a:xfrm>
            </p:grpSpPr>
            <p:grpSp>
              <p:nvGrpSpPr>
                <p:cNvPr id="13430" name="Group 670"/>
                <p:cNvGrpSpPr/>
                <p:nvPr/>
              </p:nvGrpSpPr>
              <p:grpSpPr>
                <a:xfrm rot="791255">
                  <a:off x="790" y="3189"/>
                  <a:ext cx="56" cy="274"/>
                  <a:chOff x="248" y="3493"/>
                  <a:chExt cx="56" cy="274"/>
                </a:xfrm>
              </p:grpSpPr>
              <p:sp>
                <p:nvSpPr>
                  <p:cNvPr id="13440" name="AutoShape 671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41" name="AutoShape 672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31" name="Group 673"/>
                <p:cNvGrpSpPr/>
                <p:nvPr/>
              </p:nvGrpSpPr>
              <p:grpSpPr>
                <a:xfrm rot="-900842">
                  <a:off x="804" y="3197"/>
                  <a:ext cx="56" cy="274"/>
                  <a:chOff x="248" y="3493"/>
                  <a:chExt cx="56" cy="274"/>
                </a:xfrm>
              </p:grpSpPr>
              <p:sp>
                <p:nvSpPr>
                  <p:cNvPr id="13438" name="AutoShape 674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39" name="AutoShape 675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32" name="Group 676"/>
                <p:cNvGrpSpPr/>
                <p:nvPr/>
              </p:nvGrpSpPr>
              <p:grpSpPr>
                <a:xfrm>
                  <a:off x="839" y="3203"/>
                  <a:ext cx="56" cy="274"/>
                  <a:chOff x="248" y="3493"/>
                  <a:chExt cx="56" cy="274"/>
                </a:xfrm>
              </p:grpSpPr>
              <p:sp>
                <p:nvSpPr>
                  <p:cNvPr id="13436" name="AutoShape 677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37" name="AutoShape 678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3433" name="Group 679"/>
                <p:cNvGrpSpPr/>
                <p:nvPr/>
              </p:nvGrpSpPr>
              <p:grpSpPr>
                <a:xfrm rot="724702">
                  <a:off x="878" y="3176"/>
                  <a:ext cx="56" cy="274"/>
                  <a:chOff x="248" y="3493"/>
                  <a:chExt cx="56" cy="274"/>
                </a:xfrm>
              </p:grpSpPr>
              <p:sp>
                <p:nvSpPr>
                  <p:cNvPr id="13434" name="AutoShape 680"/>
                  <p:cNvSpPr/>
                  <p:nvPr/>
                </p:nvSpPr>
                <p:spPr>
                  <a:xfrm rot="223067">
                    <a:off x="248" y="3494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3435" name="AutoShape 681"/>
                  <p:cNvSpPr/>
                  <p:nvPr/>
                </p:nvSpPr>
                <p:spPr>
                  <a:xfrm rot="-479727" flipH="1">
                    <a:off x="259" y="3493"/>
                    <a:ext cx="45" cy="273"/>
                  </a:xfrm>
                  <a:prstGeom prst="lightningBolt">
                    <a:avLst/>
                  </a:prstGeom>
                  <a:gradFill rotWithShape="1">
                    <a:gsLst>
                      <a:gs pos="0">
                        <a:srgbClr val="684522"/>
                      </a:gs>
                      <a:gs pos="50000">
                        <a:srgbClr val="FFCC00"/>
                      </a:gs>
                      <a:gs pos="100000">
                        <a:srgbClr val="68452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13420" name="AutoShape 682"/>
            <p:cNvSpPr/>
            <p:nvPr/>
          </p:nvSpPr>
          <p:spPr>
            <a:xfrm>
              <a:off x="2676" y="1633"/>
              <a:ext cx="435" cy="133"/>
            </a:xfrm>
            <a:prstGeom prst="cloudCallout">
              <a:avLst>
                <a:gd name="adj1" fmla="val -40116"/>
                <a:gd name="adj2" fmla="val 263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>
                    <a:alpha val="78998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pPr algn="ctr"/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16" name="Group 712"/>
          <p:cNvGrpSpPr/>
          <p:nvPr/>
        </p:nvGrpSpPr>
        <p:grpSpPr>
          <a:xfrm>
            <a:off x="2663825" y="938213"/>
            <a:ext cx="1727200" cy="1320800"/>
            <a:chOff x="182" y="91"/>
            <a:chExt cx="1088" cy="832"/>
          </a:xfrm>
        </p:grpSpPr>
        <p:grpSp>
          <p:nvGrpSpPr>
            <p:cNvPr id="13360" name="Group 710"/>
            <p:cNvGrpSpPr/>
            <p:nvPr/>
          </p:nvGrpSpPr>
          <p:grpSpPr>
            <a:xfrm>
              <a:off x="182" y="91"/>
              <a:ext cx="1088" cy="635"/>
              <a:chOff x="1905" y="726"/>
              <a:chExt cx="1088" cy="635"/>
            </a:xfrm>
          </p:grpSpPr>
          <p:pic>
            <p:nvPicPr>
              <p:cNvPr id="13362" name="Picture 690" descr="u=1383642739,779437904&amp;fm=0&amp;gp=0">
                <a:hlinkClick r:id="rId3"/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42000"/>
              </a:blip>
              <a:stretch>
                <a:fillRect/>
              </a:stretch>
            </p:blipFill>
            <p:spPr>
              <a:xfrm flipH="1">
                <a:off x="1996" y="726"/>
                <a:ext cx="931" cy="4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3363" name="Picture 692" descr="7104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999" contrast="60000"/>
              </a:blip>
              <a:stretch>
                <a:fillRect/>
              </a:stretch>
            </p:blipFill>
            <p:spPr>
              <a:xfrm>
                <a:off x="1905" y="998"/>
                <a:ext cx="1088" cy="2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64" name="Freeform 697"/>
              <p:cNvSpPr/>
              <p:nvPr/>
            </p:nvSpPr>
            <p:spPr>
              <a:xfrm>
                <a:off x="2041" y="1179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5" name="Freeform 698"/>
              <p:cNvSpPr/>
              <p:nvPr/>
            </p:nvSpPr>
            <p:spPr>
              <a:xfrm>
                <a:off x="2177" y="1179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6" name="Freeform 699"/>
              <p:cNvSpPr/>
              <p:nvPr/>
            </p:nvSpPr>
            <p:spPr>
              <a:xfrm>
                <a:off x="2087" y="1225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7" name="Freeform 700"/>
              <p:cNvSpPr/>
              <p:nvPr/>
            </p:nvSpPr>
            <p:spPr>
              <a:xfrm>
                <a:off x="2222" y="1225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8" name="Freeform 701"/>
              <p:cNvSpPr/>
              <p:nvPr/>
            </p:nvSpPr>
            <p:spPr>
              <a:xfrm>
                <a:off x="2313" y="1179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9" name="Freeform 702"/>
              <p:cNvSpPr/>
              <p:nvPr/>
            </p:nvSpPr>
            <p:spPr>
              <a:xfrm>
                <a:off x="2359" y="1225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0" name="Freeform 703"/>
              <p:cNvSpPr/>
              <p:nvPr/>
            </p:nvSpPr>
            <p:spPr>
              <a:xfrm>
                <a:off x="2449" y="1179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1" name="Freeform 704"/>
              <p:cNvSpPr/>
              <p:nvPr/>
            </p:nvSpPr>
            <p:spPr>
              <a:xfrm>
                <a:off x="2495" y="1225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2" name="Freeform 705"/>
              <p:cNvSpPr/>
              <p:nvPr/>
            </p:nvSpPr>
            <p:spPr>
              <a:xfrm>
                <a:off x="2540" y="1179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3" name="Freeform 706"/>
              <p:cNvSpPr/>
              <p:nvPr/>
            </p:nvSpPr>
            <p:spPr>
              <a:xfrm>
                <a:off x="2630" y="1225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4" name="Freeform 707"/>
              <p:cNvSpPr/>
              <p:nvPr/>
            </p:nvSpPr>
            <p:spPr>
              <a:xfrm>
                <a:off x="2676" y="1179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5" name="Freeform 708"/>
              <p:cNvSpPr/>
              <p:nvPr/>
            </p:nvSpPr>
            <p:spPr>
              <a:xfrm>
                <a:off x="2812" y="1179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6" name="Freeform 709"/>
              <p:cNvSpPr/>
              <p:nvPr/>
            </p:nvSpPr>
            <p:spPr>
              <a:xfrm>
                <a:off x="2721" y="1270"/>
                <a:ext cx="46" cy="91"/>
              </a:xfrm>
              <a:custGeom>
                <a:avLst/>
                <a:gdLst>
                  <a:gd name="txL" fmla="*/ 0 w 1691"/>
                  <a:gd name="txT" fmla="*/ 0 h 1930"/>
                  <a:gd name="txR" fmla="*/ 1691 w 1691"/>
                  <a:gd name="txB" fmla="*/ 1930 h 193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91" h="1930">
                    <a:moveTo>
                      <a:pt x="1031" y="20"/>
                    </a:moveTo>
                    <a:cubicBezTo>
                      <a:pt x="1008" y="0"/>
                      <a:pt x="1023" y="41"/>
                      <a:pt x="1004" y="71"/>
                    </a:cubicBezTo>
                    <a:cubicBezTo>
                      <a:pt x="985" y="101"/>
                      <a:pt x="964" y="138"/>
                      <a:pt x="915" y="198"/>
                    </a:cubicBezTo>
                    <a:cubicBezTo>
                      <a:pt x="866" y="258"/>
                      <a:pt x="786" y="349"/>
                      <a:pt x="708" y="431"/>
                    </a:cubicBezTo>
                    <a:cubicBezTo>
                      <a:pt x="630" y="513"/>
                      <a:pt x="532" y="596"/>
                      <a:pt x="446" y="689"/>
                    </a:cubicBezTo>
                    <a:cubicBezTo>
                      <a:pt x="360" y="782"/>
                      <a:pt x="264" y="873"/>
                      <a:pt x="191" y="992"/>
                    </a:cubicBezTo>
                    <a:cubicBezTo>
                      <a:pt x="118" y="1111"/>
                      <a:pt x="16" y="1285"/>
                      <a:pt x="8" y="1404"/>
                    </a:cubicBezTo>
                    <a:cubicBezTo>
                      <a:pt x="0" y="1523"/>
                      <a:pt x="34" y="1620"/>
                      <a:pt x="143" y="1706"/>
                    </a:cubicBezTo>
                    <a:cubicBezTo>
                      <a:pt x="252" y="1792"/>
                      <a:pt x="470" y="1908"/>
                      <a:pt x="665" y="1919"/>
                    </a:cubicBezTo>
                    <a:cubicBezTo>
                      <a:pt x="860" y="1930"/>
                      <a:pt x="1149" y="1891"/>
                      <a:pt x="1314" y="1775"/>
                    </a:cubicBezTo>
                    <a:cubicBezTo>
                      <a:pt x="1479" y="1659"/>
                      <a:pt x="1615" y="1394"/>
                      <a:pt x="1653" y="1224"/>
                    </a:cubicBezTo>
                    <a:cubicBezTo>
                      <a:pt x="1691" y="1054"/>
                      <a:pt x="1608" y="896"/>
                      <a:pt x="1545" y="753"/>
                    </a:cubicBezTo>
                    <a:cubicBezTo>
                      <a:pt x="1482" y="610"/>
                      <a:pt x="1345" y="460"/>
                      <a:pt x="1278" y="366"/>
                    </a:cubicBezTo>
                    <a:cubicBezTo>
                      <a:pt x="1211" y="272"/>
                      <a:pt x="1181" y="246"/>
                      <a:pt x="1140" y="188"/>
                    </a:cubicBezTo>
                    <a:cubicBezTo>
                      <a:pt x="1099" y="130"/>
                      <a:pt x="1054" y="44"/>
                      <a:pt x="1031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73CBCF">
                      <a:alpha val="100000"/>
                    </a:srgbClr>
                  </a:gs>
                </a:gsLst>
                <a:lin ang="2700000" scaled="1"/>
                <a:tileRect/>
              </a:gradFill>
              <a:ln w="31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3361" name="Text Box 711"/>
            <p:cNvSpPr txBox="1"/>
            <p:nvPr/>
          </p:nvSpPr>
          <p:spPr>
            <a:xfrm>
              <a:off x="454" y="635"/>
              <a:ext cx="5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气候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317" name="Group 726"/>
          <p:cNvGrpSpPr/>
          <p:nvPr/>
        </p:nvGrpSpPr>
        <p:grpSpPr>
          <a:xfrm>
            <a:off x="288925" y="793750"/>
            <a:ext cx="2282825" cy="1393825"/>
            <a:chOff x="182" y="45"/>
            <a:chExt cx="1438" cy="878"/>
          </a:xfrm>
        </p:grpSpPr>
        <p:grpSp>
          <p:nvGrpSpPr>
            <p:cNvPr id="13347" name="Group 713"/>
            <p:cNvGrpSpPr/>
            <p:nvPr/>
          </p:nvGrpSpPr>
          <p:grpSpPr>
            <a:xfrm>
              <a:off x="182" y="45"/>
              <a:ext cx="1270" cy="771"/>
              <a:chOff x="1225" y="786"/>
              <a:chExt cx="1843" cy="965"/>
            </a:xfrm>
          </p:grpSpPr>
          <p:sp>
            <p:nvSpPr>
              <p:cNvPr id="13349" name="Freeform 714"/>
              <p:cNvSpPr/>
              <p:nvPr/>
            </p:nvSpPr>
            <p:spPr>
              <a:xfrm>
                <a:off x="1357" y="786"/>
                <a:ext cx="1644" cy="683"/>
              </a:xfrm>
              <a:custGeom>
                <a:avLst/>
                <a:gdLst>
                  <a:gd name="txL" fmla="*/ 0 w 1644"/>
                  <a:gd name="txT" fmla="*/ 0 h 683"/>
                  <a:gd name="txR" fmla="*/ 1644 w 1644"/>
                  <a:gd name="txB" fmla="*/ 683 h 683"/>
                </a:gdLst>
                <a:ahLst/>
                <a:cxnLst>
                  <a:cxn ang="0">
                    <a:pos x="1583" y="630"/>
                  </a:cxn>
                  <a:cxn ang="0">
                    <a:pos x="6" y="647"/>
                  </a:cxn>
                  <a:cxn ang="0">
                    <a:pos x="27" y="605"/>
                  </a:cxn>
                  <a:cxn ang="0">
                    <a:pos x="69" y="514"/>
                  </a:cxn>
                  <a:cxn ang="0">
                    <a:pos x="111" y="464"/>
                  </a:cxn>
                  <a:cxn ang="0">
                    <a:pos x="167" y="380"/>
                  </a:cxn>
                  <a:cxn ang="0">
                    <a:pos x="223" y="303"/>
                  </a:cxn>
                  <a:cxn ang="0">
                    <a:pos x="273" y="218"/>
                  </a:cxn>
                  <a:cxn ang="0">
                    <a:pos x="315" y="190"/>
                  </a:cxn>
                  <a:cxn ang="0">
                    <a:pos x="385" y="226"/>
                  </a:cxn>
                  <a:cxn ang="0">
                    <a:pos x="399" y="247"/>
                  </a:cxn>
                  <a:cxn ang="0">
                    <a:pos x="441" y="268"/>
                  </a:cxn>
                  <a:cxn ang="0">
                    <a:pos x="476" y="331"/>
                  </a:cxn>
                  <a:cxn ang="0">
                    <a:pos x="519" y="345"/>
                  </a:cxn>
                  <a:cxn ang="0">
                    <a:pos x="582" y="317"/>
                  </a:cxn>
                  <a:cxn ang="0">
                    <a:pos x="610" y="275"/>
                  </a:cxn>
                  <a:cxn ang="0">
                    <a:pos x="641" y="204"/>
                  </a:cxn>
                  <a:cxn ang="0">
                    <a:pos x="689" y="120"/>
                  </a:cxn>
                  <a:cxn ang="0">
                    <a:pos x="719" y="42"/>
                  </a:cxn>
                  <a:cxn ang="0">
                    <a:pos x="749" y="0"/>
                  </a:cxn>
                  <a:cxn ang="0">
                    <a:pos x="799" y="50"/>
                  </a:cxn>
                  <a:cxn ang="0">
                    <a:pos x="807" y="71"/>
                  </a:cxn>
                  <a:cxn ang="0">
                    <a:pos x="849" y="99"/>
                  </a:cxn>
                  <a:cxn ang="0">
                    <a:pos x="905" y="169"/>
                  </a:cxn>
                  <a:cxn ang="0">
                    <a:pos x="947" y="218"/>
                  </a:cxn>
                  <a:cxn ang="0">
                    <a:pos x="975" y="211"/>
                  </a:cxn>
                  <a:cxn ang="0">
                    <a:pos x="996" y="197"/>
                  </a:cxn>
                  <a:cxn ang="0">
                    <a:pos x="1045" y="155"/>
                  </a:cxn>
                  <a:cxn ang="0">
                    <a:pos x="1095" y="162"/>
                  </a:cxn>
                  <a:cxn ang="0">
                    <a:pos x="1109" y="183"/>
                  </a:cxn>
                  <a:cxn ang="0">
                    <a:pos x="1130" y="190"/>
                  </a:cxn>
                  <a:cxn ang="0">
                    <a:pos x="1165" y="226"/>
                  </a:cxn>
                  <a:cxn ang="0">
                    <a:pos x="1200" y="275"/>
                  </a:cxn>
                  <a:cxn ang="0">
                    <a:pos x="1291" y="261"/>
                  </a:cxn>
                  <a:cxn ang="0">
                    <a:pos x="1305" y="211"/>
                  </a:cxn>
                  <a:cxn ang="0">
                    <a:pos x="1347" y="190"/>
                  </a:cxn>
                  <a:cxn ang="0">
                    <a:pos x="1383" y="162"/>
                  </a:cxn>
                  <a:cxn ang="0">
                    <a:pos x="1425" y="134"/>
                  </a:cxn>
                  <a:cxn ang="0">
                    <a:pos x="1467" y="78"/>
                  </a:cxn>
                  <a:cxn ang="0">
                    <a:pos x="1523" y="176"/>
                  </a:cxn>
                  <a:cxn ang="0">
                    <a:pos x="1565" y="336"/>
                  </a:cxn>
                  <a:cxn ang="0">
                    <a:pos x="1565" y="436"/>
                  </a:cxn>
                  <a:cxn ang="0">
                    <a:pos x="1583" y="630"/>
                  </a:cxn>
                </a:cxnLst>
                <a:rect l="txL" t="txT" r="txR" b="txB"/>
                <a:pathLst>
                  <a:path w="1644" h="683">
                    <a:moveTo>
                      <a:pt x="1583" y="630"/>
                    </a:moveTo>
                    <a:cubicBezTo>
                      <a:pt x="1089" y="627"/>
                      <a:pt x="512" y="683"/>
                      <a:pt x="6" y="647"/>
                    </a:cubicBezTo>
                    <a:cubicBezTo>
                      <a:pt x="24" y="594"/>
                      <a:pt x="0" y="659"/>
                      <a:pt x="27" y="605"/>
                    </a:cubicBezTo>
                    <a:cubicBezTo>
                      <a:pt x="47" y="565"/>
                      <a:pt x="28" y="541"/>
                      <a:pt x="69" y="514"/>
                    </a:cubicBezTo>
                    <a:cubicBezTo>
                      <a:pt x="85" y="489"/>
                      <a:pt x="82" y="474"/>
                      <a:pt x="111" y="464"/>
                    </a:cubicBezTo>
                    <a:cubicBezTo>
                      <a:pt x="121" y="422"/>
                      <a:pt x="130" y="405"/>
                      <a:pt x="167" y="380"/>
                    </a:cubicBezTo>
                    <a:cubicBezTo>
                      <a:pt x="178" y="346"/>
                      <a:pt x="194" y="322"/>
                      <a:pt x="223" y="303"/>
                    </a:cubicBezTo>
                    <a:cubicBezTo>
                      <a:pt x="234" y="275"/>
                      <a:pt x="249" y="237"/>
                      <a:pt x="273" y="218"/>
                    </a:cubicBezTo>
                    <a:cubicBezTo>
                      <a:pt x="286" y="208"/>
                      <a:pt x="315" y="190"/>
                      <a:pt x="315" y="190"/>
                    </a:cubicBezTo>
                    <a:cubicBezTo>
                      <a:pt x="346" y="196"/>
                      <a:pt x="365" y="200"/>
                      <a:pt x="385" y="226"/>
                    </a:cubicBezTo>
                    <a:cubicBezTo>
                      <a:pt x="390" y="233"/>
                      <a:pt x="392" y="242"/>
                      <a:pt x="399" y="247"/>
                    </a:cubicBezTo>
                    <a:cubicBezTo>
                      <a:pt x="411" y="257"/>
                      <a:pt x="428" y="259"/>
                      <a:pt x="441" y="268"/>
                    </a:cubicBezTo>
                    <a:cubicBezTo>
                      <a:pt x="451" y="283"/>
                      <a:pt x="461" y="322"/>
                      <a:pt x="476" y="331"/>
                    </a:cubicBezTo>
                    <a:cubicBezTo>
                      <a:pt x="489" y="339"/>
                      <a:pt x="519" y="345"/>
                      <a:pt x="519" y="345"/>
                    </a:cubicBezTo>
                    <a:cubicBezTo>
                      <a:pt x="569" y="328"/>
                      <a:pt x="549" y="339"/>
                      <a:pt x="582" y="317"/>
                    </a:cubicBezTo>
                    <a:cubicBezTo>
                      <a:pt x="591" y="303"/>
                      <a:pt x="601" y="289"/>
                      <a:pt x="610" y="275"/>
                    </a:cubicBezTo>
                    <a:cubicBezTo>
                      <a:pt x="618" y="263"/>
                      <a:pt x="641" y="204"/>
                      <a:pt x="641" y="204"/>
                    </a:cubicBezTo>
                    <a:cubicBezTo>
                      <a:pt x="644" y="157"/>
                      <a:pt x="640" y="152"/>
                      <a:pt x="689" y="120"/>
                    </a:cubicBezTo>
                    <a:cubicBezTo>
                      <a:pt x="698" y="106"/>
                      <a:pt x="710" y="56"/>
                      <a:pt x="719" y="42"/>
                    </a:cubicBezTo>
                    <a:cubicBezTo>
                      <a:pt x="728" y="28"/>
                      <a:pt x="749" y="0"/>
                      <a:pt x="749" y="0"/>
                    </a:cubicBezTo>
                    <a:cubicBezTo>
                      <a:pt x="799" y="17"/>
                      <a:pt x="763" y="26"/>
                      <a:pt x="799" y="50"/>
                    </a:cubicBezTo>
                    <a:cubicBezTo>
                      <a:pt x="802" y="57"/>
                      <a:pt x="802" y="66"/>
                      <a:pt x="807" y="71"/>
                    </a:cubicBezTo>
                    <a:cubicBezTo>
                      <a:pt x="819" y="83"/>
                      <a:pt x="849" y="99"/>
                      <a:pt x="849" y="99"/>
                    </a:cubicBezTo>
                    <a:cubicBezTo>
                      <a:pt x="860" y="133"/>
                      <a:pt x="871" y="158"/>
                      <a:pt x="905" y="169"/>
                    </a:cubicBezTo>
                    <a:cubicBezTo>
                      <a:pt x="914" y="197"/>
                      <a:pt x="919" y="209"/>
                      <a:pt x="947" y="218"/>
                    </a:cubicBezTo>
                    <a:cubicBezTo>
                      <a:pt x="971" y="243"/>
                      <a:pt x="953" y="234"/>
                      <a:pt x="975" y="211"/>
                    </a:cubicBezTo>
                    <a:cubicBezTo>
                      <a:pt x="981" y="205"/>
                      <a:pt x="989" y="202"/>
                      <a:pt x="996" y="197"/>
                    </a:cubicBezTo>
                    <a:cubicBezTo>
                      <a:pt x="1005" y="169"/>
                      <a:pt x="1017" y="164"/>
                      <a:pt x="1045" y="155"/>
                    </a:cubicBezTo>
                    <a:cubicBezTo>
                      <a:pt x="1062" y="157"/>
                      <a:pt x="1080" y="155"/>
                      <a:pt x="1095" y="162"/>
                    </a:cubicBezTo>
                    <a:cubicBezTo>
                      <a:pt x="1103" y="165"/>
                      <a:pt x="1102" y="178"/>
                      <a:pt x="1109" y="183"/>
                    </a:cubicBezTo>
                    <a:cubicBezTo>
                      <a:pt x="1115" y="188"/>
                      <a:pt x="1123" y="188"/>
                      <a:pt x="1130" y="190"/>
                    </a:cubicBezTo>
                    <a:cubicBezTo>
                      <a:pt x="1142" y="202"/>
                      <a:pt x="1153" y="214"/>
                      <a:pt x="1165" y="226"/>
                    </a:cubicBezTo>
                    <a:cubicBezTo>
                      <a:pt x="1228" y="290"/>
                      <a:pt x="1142" y="256"/>
                      <a:pt x="1200" y="275"/>
                    </a:cubicBezTo>
                    <a:cubicBezTo>
                      <a:pt x="1229" y="265"/>
                      <a:pt x="1262" y="271"/>
                      <a:pt x="1291" y="261"/>
                    </a:cubicBezTo>
                    <a:cubicBezTo>
                      <a:pt x="1307" y="255"/>
                      <a:pt x="1296" y="226"/>
                      <a:pt x="1305" y="211"/>
                    </a:cubicBezTo>
                    <a:cubicBezTo>
                      <a:pt x="1315" y="196"/>
                      <a:pt x="1333" y="197"/>
                      <a:pt x="1347" y="190"/>
                    </a:cubicBezTo>
                    <a:cubicBezTo>
                      <a:pt x="1376" y="175"/>
                      <a:pt x="1360" y="179"/>
                      <a:pt x="1383" y="162"/>
                    </a:cubicBezTo>
                    <a:cubicBezTo>
                      <a:pt x="1397" y="152"/>
                      <a:pt x="1425" y="134"/>
                      <a:pt x="1425" y="134"/>
                    </a:cubicBezTo>
                    <a:cubicBezTo>
                      <a:pt x="1441" y="109"/>
                      <a:pt x="1442" y="95"/>
                      <a:pt x="1467" y="78"/>
                    </a:cubicBezTo>
                    <a:cubicBezTo>
                      <a:pt x="1514" y="109"/>
                      <a:pt x="1482" y="135"/>
                      <a:pt x="1523" y="176"/>
                    </a:cubicBezTo>
                    <a:cubicBezTo>
                      <a:pt x="1547" y="248"/>
                      <a:pt x="1552" y="158"/>
                      <a:pt x="1565" y="336"/>
                    </a:cubicBezTo>
                    <a:cubicBezTo>
                      <a:pt x="1568" y="374"/>
                      <a:pt x="1554" y="403"/>
                      <a:pt x="1565" y="436"/>
                    </a:cubicBezTo>
                    <a:cubicBezTo>
                      <a:pt x="1569" y="489"/>
                      <a:pt x="1644" y="610"/>
                      <a:pt x="1583" y="6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A8CBE">
                      <a:alpha val="78000"/>
                    </a:srgb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0" name="Freeform 715"/>
              <p:cNvSpPr/>
              <p:nvPr/>
            </p:nvSpPr>
            <p:spPr>
              <a:xfrm>
                <a:off x="1452" y="1134"/>
                <a:ext cx="1500" cy="207"/>
              </a:xfrm>
              <a:custGeom>
                <a:avLst/>
                <a:gdLst>
                  <a:gd name="txL" fmla="*/ 0 w 1500"/>
                  <a:gd name="txT" fmla="*/ 0 h 207"/>
                  <a:gd name="txR" fmla="*/ 1500 w 1500"/>
                  <a:gd name="txB" fmla="*/ 207 h 207"/>
                </a:gdLst>
                <a:ahLst/>
                <a:cxnLst>
                  <a:cxn ang="0">
                    <a:pos x="0" y="148"/>
                  </a:cxn>
                  <a:cxn ang="0">
                    <a:pos x="48" y="106"/>
                  </a:cxn>
                  <a:cxn ang="0">
                    <a:pos x="84" y="40"/>
                  </a:cxn>
                  <a:cxn ang="0">
                    <a:pos x="138" y="82"/>
                  </a:cxn>
                  <a:cxn ang="0">
                    <a:pos x="162" y="76"/>
                  </a:cxn>
                  <a:cxn ang="0">
                    <a:pos x="174" y="28"/>
                  </a:cxn>
                  <a:cxn ang="0">
                    <a:pos x="192" y="22"/>
                  </a:cxn>
                  <a:cxn ang="0">
                    <a:pos x="234" y="118"/>
                  </a:cxn>
                  <a:cxn ang="0">
                    <a:pos x="254" y="99"/>
                  </a:cxn>
                  <a:cxn ang="0">
                    <a:pos x="264" y="64"/>
                  </a:cxn>
                  <a:cxn ang="0">
                    <a:pos x="306" y="46"/>
                  </a:cxn>
                  <a:cxn ang="0">
                    <a:pos x="300" y="82"/>
                  </a:cxn>
                  <a:cxn ang="0">
                    <a:pos x="342" y="136"/>
                  </a:cxn>
                  <a:cxn ang="0">
                    <a:pos x="348" y="129"/>
                  </a:cxn>
                  <a:cxn ang="0">
                    <a:pos x="366" y="136"/>
                  </a:cxn>
                  <a:cxn ang="0">
                    <a:pos x="342" y="82"/>
                  </a:cxn>
                  <a:cxn ang="0">
                    <a:pos x="372" y="58"/>
                  </a:cxn>
                  <a:cxn ang="0">
                    <a:pos x="408" y="70"/>
                  </a:cxn>
                  <a:cxn ang="0">
                    <a:pos x="420" y="130"/>
                  </a:cxn>
                  <a:cxn ang="0">
                    <a:pos x="432" y="112"/>
                  </a:cxn>
                  <a:cxn ang="0">
                    <a:pos x="444" y="76"/>
                  </a:cxn>
                  <a:cxn ang="0">
                    <a:pos x="480" y="64"/>
                  </a:cxn>
                  <a:cxn ang="0">
                    <a:pos x="498" y="82"/>
                  </a:cxn>
                  <a:cxn ang="0">
                    <a:pos x="504" y="130"/>
                  </a:cxn>
                  <a:cxn ang="0">
                    <a:pos x="528" y="94"/>
                  </a:cxn>
                  <a:cxn ang="0">
                    <a:pos x="534" y="58"/>
                  </a:cxn>
                  <a:cxn ang="0">
                    <a:pos x="570" y="88"/>
                  </a:cxn>
                  <a:cxn ang="0">
                    <a:pos x="588" y="100"/>
                  </a:cxn>
                  <a:cxn ang="0">
                    <a:pos x="612" y="106"/>
                  </a:cxn>
                  <a:cxn ang="0">
                    <a:pos x="645" y="145"/>
                  </a:cxn>
                  <a:cxn ang="0">
                    <a:pos x="678" y="136"/>
                  </a:cxn>
                  <a:cxn ang="0">
                    <a:pos x="689" y="129"/>
                  </a:cxn>
                  <a:cxn ang="0">
                    <a:pos x="690" y="88"/>
                  </a:cxn>
                  <a:cxn ang="0">
                    <a:pos x="756" y="45"/>
                  </a:cxn>
                  <a:cxn ang="0">
                    <a:pos x="809" y="30"/>
                  </a:cxn>
                  <a:cxn ang="0">
                    <a:pos x="815" y="75"/>
                  </a:cxn>
                  <a:cxn ang="0">
                    <a:pos x="827" y="93"/>
                  </a:cxn>
                  <a:cxn ang="0">
                    <a:pos x="845" y="79"/>
                  </a:cxn>
                  <a:cxn ang="0">
                    <a:pos x="858" y="46"/>
                  </a:cxn>
                  <a:cxn ang="0">
                    <a:pos x="894" y="40"/>
                  </a:cxn>
                  <a:cxn ang="0">
                    <a:pos x="908" y="97"/>
                  </a:cxn>
                  <a:cxn ang="0">
                    <a:pos x="932" y="96"/>
                  </a:cxn>
                  <a:cxn ang="0">
                    <a:pos x="948" y="106"/>
                  </a:cxn>
                  <a:cxn ang="0">
                    <a:pos x="962" y="58"/>
                  </a:cxn>
                  <a:cxn ang="0">
                    <a:pos x="990" y="112"/>
                  </a:cxn>
                  <a:cxn ang="0">
                    <a:pos x="1050" y="58"/>
                  </a:cxn>
                  <a:cxn ang="0">
                    <a:pos x="1068" y="34"/>
                  </a:cxn>
                  <a:cxn ang="0">
                    <a:pos x="1140" y="70"/>
                  </a:cxn>
                  <a:cxn ang="0">
                    <a:pos x="1170" y="112"/>
                  </a:cxn>
                  <a:cxn ang="0">
                    <a:pos x="1194" y="106"/>
                  </a:cxn>
                  <a:cxn ang="0">
                    <a:pos x="1206" y="88"/>
                  </a:cxn>
                  <a:cxn ang="0">
                    <a:pos x="1215" y="78"/>
                  </a:cxn>
                  <a:cxn ang="0">
                    <a:pos x="1236" y="58"/>
                  </a:cxn>
                  <a:cxn ang="0">
                    <a:pos x="1254" y="48"/>
                  </a:cxn>
                  <a:cxn ang="0">
                    <a:pos x="1278" y="64"/>
                  </a:cxn>
                  <a:cxn ang="0">
                    <a:pos x="1356" y="40"/>
                  </a:cxn>
                  <a:cxn ang="0">
                    <a:pos x="1386" y="46"/>
                  </a:cxn>
                  <a:cxn ang="0">
                    <a:pos x="1383" y="84"/>
                  </a:cxn>
                  <a:cxn ang="0">
                    <a:pos x="1428" y="94"/>
                  </a:cxn>
                  <a:cxn ang="0">
                    <a:pos x="1440" y="112"/>
                  </a:cxn>
                  <a:cxn ang="0">
                    <a:pos x="1458" y="124"/>
                  </a:cxn>
                  <a:cxn ang="0">
                    <a:pos x="1476" y="118"/>
                  </a:cxn>
                  <a:cxn ang="0">
                    <a:pos x="1500" y="160"/>
                  </a:cxn>
                </a:cxnLst>
                <a:rect l="txL" t="txT" r="txR" b="txB"/>
                <a:pathLst>
                  <a:path w="1500" h="207">
                    <a:moveTo>
                      <a:pt x="0" y="148"/>
                    </a:moveTo>
                    <a:cubicBezTo>
                      <a:pt x="23" y="133"/>
                      <a:pt x="37" y="130"/>
                      <a:pt x="48" y="106"/>
                    </a:cubicBezTo>
                    <a:cubicBezTo>
                      <a:pt x="63" y="71"/>
                      <a:pt x="55" y="59"/>
                      <a:pt x="84" y="40"/>
                    </a:cubicBezTo>
                    <a:cubicBezTo>
                      <a:pt x="138" y="49"/>
                      <a:pt x="112" y="43"/>
                      <a:pt x="138" y="82"/>
                    </a:cubicBezTo>
                    <a:cubicBezTo>
                      <a:pt x="146" y="80"/>
                      <a:pt x="156" y="81"/>
                      <a:pt x="162" y="76"/>
                    </a:cubicBezTo>
                    <a:cubicBezTo>
                      <a:pt x="175" y="66"/>
                      <a:pt x="165" y="42"/>
                      <a:pt x="174" y="28"/>
                    </a:cubicBezTo>
                    <a:cubicBezTo>
                      <a:pt x="178" y="23"/>
                      <a:pt x="186" y="24"/>
                      <a:pt x="192" y="22"/>
                    </a:cubicBezTo>
                    <a:cubicBezTo>
                      <a:pt x="243" y="35"/>
                      <a:pt x="229" y="62"/>
                      <a:pt x="234" y="118"/>
                    </a:cubicBezTo>
                    <a:cubicBezTo>
                      <a:pt x="246" y="132"/>
                      <a:pt x="249" y="108"/>
                      <a:pt x="254" y="99"/>
                    </a:cubicBezTo>
                    <a:cubicBezTo>
                      <a:pt x="259" y="90"/>
                      <a:pt x="255" y="73"/>
                      <a:pt x="264" y="64"/>
                    </a:cubicBezTo>
                    <a:cubicBezTo>
                      <a:pt x="273" y="38"/>
                      <a:pt x="281" y="38"/>
                      <a:pt x="306" y="46"/>
                    </a:cubicBezTo>
                    <a:cubicBezTo>
                      <a:pt x="323" y="96"/>
                      <a:pt x="306" y="30"/>
                      <a:pt x="300" y="82"/>
                    </a:cubicBezTo>
                    <a:cubicBezTo>
                      <a:pt x="296" y="120"/>
                      <a:pt x="313" y="126"/>
                      <a:pt x="342" y="136"/>
                    </a:cubicBezTo>
                    <a:cubicBezTo>
                      <a:pt x="351" y="148"/>
                      <a:pt x="344" y="129"/>
                      <a:pt x="348" y="129"/>
                    </a:cubicBezTo>
                    <a:cubicBezTo>
                      <a:pt x="352" y="129"/>
                      <a:pt x="367" y="144"/>
                      <a:pt x="366" y="136"/>
                    </a:cubicBezTo>
                    <a:cubicBezTo>
                      <a:pt x="368" y="121"/>
                      <a:pt x="347" y="96"/>
                      <a:pt x="342" y="82"/>
                    </a:cubicBezTo>
                    <a:cubicBezTo>
                      <a:pt x="350" y="70"/>
                      <a:pt x="354" y="56"/>
                      <a:pt x="372" y="58"/>
                    </a:cubicBezTo>
                    <a:cubicBezTo>
                      <a:pt x="385" y="59"/>
                      <a:pt x="408" y="70"/>
                      <a:pt x="408" y="70"/>
                    </a:cubicBezTo>
                    <a:cubicBezTo>
                      <a:pt x="427" y="99"/>
                      <a:pt x="410" y="100"/>
                      <a:pt x="420" y="130"/>
                    </a:cubicBezTo>
                    <a:cubicBezTo>
                      <a:pt x="424" y="124"/>
                      <a:pt x="429" y="119"/>
                      <a:pt x="432" y="112"/>
                    </a:cubicBezTo>
                    <a:cubicBezTo>
                      <a:pt x="437" y="100"/>
                      <a:pt x="432" y="80"/>
                      <a:pt x="444" y="76"/>
                    </a:cubicBezTo>
                    <a:cubicBezTo>
                      <a:pt x="456" y="72"/>
                      <a:pt x="480" y="64"/>
                      <a:pt x="480" y="64"/>
                    </a:cubicBezTo>
                    <a:cubicBezTo>
                      <a:pt x="486" y="70"/>
                      <a:pt x="495" y="74"/>
                      <a:pt x="498" y="82"/>
                    </a:cubicBezTo>
                    <a:cubicBezTo>
                      <a:pt x="504" y="97"/>
                      <a:pt x="489" y="124"/>
                      <a:pt x="504" y="130"/>
                    </a:cubicBezTo>
                    <a:cubicBezTo>
                      <a:pt x="517" y="135"/>
                      <a:pt x="528" y="94"/>
                      <a:pt x="528" y="94"/>
                    </a:cubicBezTo>
                    <a:cubicBezTo>
                      <a:pt x="530" y="82"/>
                      <a:pt x="524" y="64"/>
                      <a:pt x="534" y="58"/>
                    </a:cubicBezTo>
                    <a:cubicBezTo>
                      <a:pt x="596" y="20"/>
                      <a:pt x="573" y="77"/>
                      <a:pt x="570" y="88"/>
                    </a:cubicBezTo>
                    <a:cubicBezTo>
                      <a:pt x="576" y="92"/>
                      <a:pt x="581" y="97"/>
                      <a:pt x="588" y="100"/>
                    </a:cubicBezTo>
                    <a:cubicBezTo>
                      <a:pt x="596" y="103"/>
                      <a:pt x="609" y="98"/>
                      <a:pt x="612" y="106"/>
                    </a:cubicBezTo>
                    <a:cubicBezTo>
                      <a:pt x="651" y="207"/>
                      <a:pt x="597" y="113"/>
                      <a:pt x="645" y="145"/>
                    </a:cubicBezTo>
                    <a:cubicBezTo>
                      <a:pt x="665" y="138"/>
                      <a:pt x="658" y="143"/>
                      <a:pt x="678" y="136"/>
                    </a:cubicBezTo>
                    <a:cubicBezTo>
                      <a:pt x="684" y="130"/>
                      <a:pt x="686" y="137"/>
                      <a:pt x="689" y="129"/>
                    </a:cubicBezTo>
                    <a:cubicBezTo>
                      <a:pt x="690" y="126"/>
                      <a:pt x="692" y="95"/>
                      <a:pt x="690" y="88"/>
                    </a:cubicBezTo>
                    <a:cubicBezTo>
                      <a:pt x="700" y="38"/>
                      <a:pt x="701" y="51"/>
                      <a:pt x="756" y="45"/>
                    </a:cubicBezTo>
                    <a:cubicBezTo>
                      <a:pt x="771" y="0"/>
                      <a:pt x="775" y="7"/>
                      <a:pt x="809" y="30"/>
                    </a:cubicBezTo>
                    <a:cubicBezTo>
                      <a:pt x="795" y="73"/>
                      <a:pt x="844" y="56"/>
                      <a:pt x="815" y="75"/>
                    </a:cubicBezTo>
                    <a:cubicBezTo>
                      <a:pt x="817" y="81"/>
                      <a:pt x="821" y="91"/>
                      <a:pt x="827" y="93"/>
                    </a:cubicBezTo>
                    <a:cubicBezTo>
                      <a:pt x="834" y="96"/>
                      <a:pt x="840" y="87"/>
                      <a:pt x="845" y="79"/>
                    </a:cubicBezTo>
                    <a:cubicBezTo>
                      <a:pt x="850" y="71"/>
                      <a:pt x="850" y="52"/>
                      <a:pt x="858" y="46"/>
                    </a:cubicBezTo>
                    <a:cubicBezTo>
                      <a:pt x="868" y="39"/>
                      <a:pt x="882" y="42"/>
                      <a:pt x="894" y="40"/>
                    </a:cubicBezTo>
                    <a:cubicBezTo>
                      <a:pt x="904" y="69"/>
                      <a:pt x="942" y="86"/>
                      <a:pt x="908" y="97"/>
                    </a:cubicBezTo>
                    <a:cubicBezTo>
                      <a:pt x="912" y="110"/>
                      <a:pt x="925" y="95"/>
                      <a:pt x="932" y="96"/>
                    </a:cubicBezTo>
                    <a:cubicBezTo>
                      <a:pt x="939" y="97"/>
                      <a:pt x="943" y="112"/>
                      <a:pt x="948" y="106"/>
                    </a:cubicBezTo>
                    <a:cubicBezTo>
                      <a:pt x="955" y="79"/>
                      <a:pt x="955" y="85"/>
                      <a:pt x="962" y="58"/>
                    </a:cubicBezTo>
                    <a:cubicBezTo>
                      <a:pt x="1002" y="68"/>
                      <a:pt x="985" y="69"/>
                      <a:pt x="990" y="112"/>
                    </a:cubicBezTo>
                    <a:cubicBezTo>
                      <a:pt x="1036" y="101"/>
                      <a:pt x="1027" y="93"/>
                      <a:pt x="1050" y="58"/>
                    </a:cubicBezTo>
                    <a:cubicBezTo>
                      <a:pt x="1042" y="34"/>
                      <a:pt x="1033" y="10"/>
                      <a:pt x="1068" y="34"/>
                    </a:cubicBezTo>
                    <a:cubicBezTo>
                      <a:pt x="1080" y="69"/>
                      <a:pt x="1110" y="60"/>
                      <a:pt x="1140" y="70"/>
                    </a:cubicBezTo>
                    <a:cubicBezTo>
                      <a:pt x="1154" y="112"/>
                      <a:pt x="1140" y="102"/>
                      <a:pt x="1170" y="112"/>
                    </a:cubicBezTo>
                    <a:cubicBezTo>
                      <a:pt x="1178" y="110"/>
                      <a:pt x="1187" y="111"/>
                      <a:pt x="1194" y="106"/>
                    </a:cubicBezTo>
                    <a:cubicBezTo>
                      <a:pt x="1200" y="102"/>
                      <a:pt x="1200" y="92"/>
                      <a:pt x="1206" y="88"/>
                    </a:cubicBezTo>
                    <a:cubicBezTo>
                      <a:pt x="1217" y="81"/>
                      <a:pt x="1215" y="78"/>
                      <a:pt x="1215" y="78"/>
                    </a:cubicBezTo>
                    <a:cubicBezTo>
                      <a:pt x="1213" y="72"/>
                      <a:pt x="1242" y="58"/>
                      <a:pt x="1236" y="58"/>
                    </a:cubicBezTo>
                    <a:cubicBezTo>
                      <a:pt x="1230" y="58"/>
                      <a:pt x="1248" y="47"/>
                      <a:pt x="1254" y="48"/>
                    </a:cubicBezTo>
                    <a:cubicBezTo>
                      <a:pt x="1270" y="50"/>
                      <a:pt x="1278" y="64"/>
                      <a:pt x="1278" y="64"/>
                    </a:cubicBezTo>
                    <a:cubicBezTo>
                      <a:pt x="1306" y="46"/>
                      <a:pt x="1321" y="45"/>
                      <a:pt x="1356" y="40"/>
                    </a:cubicBezTo>
                    <a:cubicBezTo>
                      <a:pt x="1366" y="42"/>
                      <a:pt x="1381" y="37"/>
                      <a:pt x="1386" y="46"/>
                    </a:cubicBezTo>
                    <a:cubicBezTo>
                      <a:pt x="1399" y="73"/>
                      <a:pt x="1395" y="80"/>
                      <a:pt x="1383" y="84"/>
                    </a:cubicBezTo>
                    <a:cubicBezTo>
                      <a:pt x="1406" y="92"/>
                      <a:pt x="1405" y="86"/>
                      <a:pt x="1428" y="94"/>
                    </a:cubicBezTo>
                    <a:cubicBezTo>
                      <a:pt x="1435" y="96"/>
                      <a:pt x="1435" y="107"/>
                      <a:pt x="1440" y="112"/>
                    </a:cubicBezTo>
                    <a:cubicBezTo>
                      <a:pt x="1445" y="117"/>
                      <a:pt x="1452" y="120"/>
                      <a:pt x="1458" y="124"/>
                    </a:cubicBezTo>
                    <a:cubicBezTo>
                      <a:pt x="1464" y="122"/>
                      <a:pt x="1470" y="116"/>
                      <a:pt x="1476" y="118"/>
                    </a:cubicBezTo>
                    <a:cubicBezTo>
                      <a:pt x="1496" y="126"/>
                      <a:pt x="1480" y="160"/>
                      <a:pt x="1500" y="160"/>
                    </a:cubicBezTo>
                  </a:path>
                </a:pathLst>
              </a:custGeom>
              <a:solidFill>
                <a:srgbClr val="008000">
                  <a:alpha val="76862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1" name="Freeform 716"/>
              <p:cNvSpPr/>
              <p:nvPr/>
            </p:nvSpPr>
            <p:spPr>
              <a:xfrm>
                <a:off x="1225" y="1280"/>
                <a:ext cx="363" cy="353"/>
              </a:xfrm>
              <a:custGeom>
                <a:avLst/>
                <a:gdLst>
                  <a:gd name="txL" fmla="*/ 0 w 363"/>
                  <a:gd name="txT" fmla="*/ 0 h 353"/>
                  <a:gd name="txR" fmla="*/ 363 w 363"/>
                  <a:gd name="txB" fmla="*/ 353 h 353"/>
                </a:gdLst>
                <a:ahLst/>
                <a:cxnLst>
                  <a:cxn ang="0">
                    <a:pos x="239" y="0"/>
                  </a:cxn>
                  <a:cxn ang="0">
                    <a:pos x="0" y="217"/>
                  </a:cxn>
                  <a:cxn ang="0">
                    <a:pos x="181" y="353"/>
                  </a:cxn>
                  <a:cxn ang="0">
                    <a:pos x="363" y="0"/>
                  </a:cxn>
                  <a:cxn ang="0">
                    <a:pos x="239" y="0"/>
                  </a:cxn>
                </a:cxnLst>
                <a:rect l="txL" t="txT" r="txR" b="txB"/>
                <a:pathLst>
                  <a:path w="363" h="353">
                    <a:moveTo>
                      <a:pt x="239" y="0"/>
                    </a:moveTo>
                    <a:lnTo>
                      <a:pt x="0" y="217"/>
                    </a:lnTo>
                    <a:lnTo>
                      <a:pt x="181" y="353"/>
                    </a:lnTo>
                    <a:lnTo>
                      <a:pt x="363" y="0"/>
                    </a:lnTo>
                    <a:lnTo>
                      <a:pt x="23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00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2" name="Freeform 717"/>
              <p:cNvSpPr/>
              <p:nvPr/>
            </p:nvSpPr>
            <p:spPr>
              <a:xfrm>
                <a:off x="1374" y="1280"/>
                <a:ext cx="320" cy="438"/>
              </a:xfrm>
              <a:custGeom>
                <a:avLst/>
                <a:gdLst>
                  <a:gd name="txL" fmla="*/ 0 w 320"/>
                  <a:gd name="txT" fmla="*/ 0 h 438"/>
                  <a:gd name="txR" fmla="*/ 320 w 320"/>
                  <a:gd name="txB" fmla="*/ 438 h 438"/>
                </a:gdLst>
                <a:ahLst/>
                <a:cxnLst>
                  <a:cxn ang="0">
                    <a:pos x="214" y="0"/>
                  </a:cxn>
                  <a:cxn ang="0">
                    <a:pos x="0" y="328"/>
                  </a:cxn>
                  <a:cxn ang="0">
                    <a:pos x="36" y="366"/>
                  </a:cxn>
                  <a:cxn ang="0">
                    <a:pos x="206" y="438"/>
                  </a:cxn>
                  <a:cxn ang="0">
                    <a:pos x="320" y="2"/>
                  </a:cxn>
                  <a:cxn ang="0">
                    <a:pos x="214" y="0"/>
                  </a:cxn>
                </a:cxnLst>
                <a:rect l="txL" t="txT" r="txR" b="txB"/>
                <a:pathLst>
                  <a:path w="320" h="438">
                    <a:moveTo>
                      <a:pt x="214" y="0"/>
                    </a:moveTo>
                    <a:lnTo>
                      <a:pt x="0" y="328"/>
                    </a:lnTo>
                    <a:lnTo>
                      <a:pt x="36" y="366"/>
                    </a:lnTo>
                    <a:lnTo>
                      <a:pt x="206" y="438"/>
                    </a:lnTo>
                    <a:lnTo>
                      <a:pt x="320" y="2"/>
                    </a:lnTo>
                    <a:lnTo>
                      <a:pt x="2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00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3" name="Freeform 718"/>
              <p:cNvSpPr/>
              <p:nvPr/>
            </p:nvSpPr>
            <p:spPr>
              <a:xfrm>
                <a:off x="1574" y="1286"/>
                <a:ext cx="252" cy="462"/>
              </a:xfrm>
              <a:custGeom>
                <a:avLst/>
                <a:gdLst>
                  <a:gd name="txL" fmla="*/ 0 w 252"/>
                  <a:gd name="txT" fmla="*/ 0 h 462"/>
                  <a:gd name="txR" fmla="*/ 252 w 252"/>
                  <a:gd name="txB" fmla="*/ 462 h 462"/>
                </a:gdLst>
                <a:ahLst/>
                <a:cxnLst>
                  <a:cxn ang="0">
                    <a:pos x="116" y="0"/>
                  </a:cxn>
                  <a:cxn ang="0">
                    <a:pos x="0" y="432"/>
                  </a:cxn>
                  <a:cxn ang="0">
                    <a:pos x="90" y="452"/>
                  </a:cxn>
                  <a:cxn ang="0">
                    <a:pos x="236" y="462"/>
                  </a:cxn>
                  <a:cxn ang="0">
                    <a:pos x="252" y="2"/>
                  </a:cxn>
                  <a:cxn ang="0">
                    <a:pos x="116" y="0"/>
                  </a:cxn>
                </a:cxnLst>
                <a:rect l="txL" t="txT" r="txR" b="txB"/>
                <a:pathLst>
                  <a:path w="252" h="462">
                    <a:moveTo>
                      <a:pt x="116" y="0"/>
                    </a:moveTo>
                    <a:lnTo>
                      <a:pt x="0" y="432"/>
                    </a:lnTo>
                    <a:lnTo>
                      <a:pt x="90" y="452"/>
                    </a:lnTo>
                    <a:lnTo>
                      <a:pt x="236" y="462"/>
                    </a:lnTo>
                    <a:lnTo>
                      <a:pt x="252" y="2"/>
                    </a:lnTo>
                    <a:lnTo>
                      <a:pt x="11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00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4" name="Freeform 719"/>
              <p:cNvSpPr/>
              <p:nvPr/>
            </p:nvSpPr>
            <p:spPr>
              <a:xfrm>
                <a:off x="1810" y="1286"/>
                <a:ext cx="243" cy="462"/>
              </a:xfrm>
              <a:custGeom>
                <a:avLst/>
                <a:gdLst>
                  <a:gd name="txL" fmla="*/ 0 w 243"/>
                  <a:gd name="txT" fmla="*/ 0 h 462"/>
                  <a:gd name="txR" fmla="*/ 243 w 243"/>
                  <a:gd name="txB" fmla="*/ 462 h 462"/>
                </a:gdLst>
                <a:ahLst/>
                <a:cxnLst>
                  <a:cxn ang="0">
                    <a:pos x="14" y="2"/>
                  </a:cxn>
                  <a:cxn ang="0">
                    <a:pos x="21" y="0"/>
                  </a:cxn>
                  <a:cxn ang="0">
                    <a:pos x="0" y="462"/>
                  </a:cxn>
                  <a:cxn ang="0">
                    <a:pos x="243" y="462"/>
                  </a:cxn>
                  <a:cxn ang="0">
                    <a:pos x="238" y="6"/>
                  </a:cxn>
                  <a:cxn ang="0">
                    <a:pos x="14" y="2"/>
                  </a:cxn>
                </a:cxnLst>
                <a:rect l="txL" t="txT" r="txR" b="txB"/>
                <a:pathLst>
                  <a:path w="243" h="462">
                    <a:moveTo>
                      <a:pt x="14" y="2"/>
                    </a:moveTo>
                    <a:lnTo>
                      <a:pt x="21" y="0"/>
                    </a:lnTo>
                    <a:lnTo>
                      <a:pt x="0" y="462"/>
                    </a:lnTo>
                    <a:lnTo>
                      <a:pt x="243" y="462"/>
                    </a:lnTo>
                    <a:lnTo>
                      <a:pt x="238" y="6"/>
                    </a:lnTo>
                    <a:lnTo>
                      <a:pt x="14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00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5" name="Freeform 720"/>
              <p:cNvSpPr/>
              <p:nvPr/>
            </p:nvSpPr>
            <p:spPr>
              <a:xfrm>
                <a:off x="2052" y="1292"/>
                <a:ext cx="242" cy="458"/>
              </a:xfrm>
              <a:custGeom>
                <a:avLst/>
                <a:gdLst>
                  <a:gd name="txL" fmla="*/ 0 w 242"/>
                  <a:gd name="txT" fmla="*/ 0 h 458"/>
                  <a:gd name="txR" fmla="*/ 242 w 242"/>
                  <a:gd name="txB" fmla="*/ 458 h 458"/>
                </a:gdLst>
                <a:ahLst/>
                <a:cxnLst>
                  <a:cxn ang="0">
                    <a:pos x="0" y="0"/>
                  </a:cxn>
                  <a:cxn ang="0">
                    <a:pos x="2" y="458"/>
                  </a:cxn>
                  <a:cxn ang="0">
                    <a:pos x="242" y="450"/>
                  </a:cxn>
                  <a:cxn ang="0">
                    <a:pos x="238" y="2"/>
                  </a:cxn>
                  <a:cxn ang="0">
                    <a:pos x="0" y="0"/>
                  </a:cxn>
                </a:cxnLst>
                <a:rect l="txL" t="txT" r="txR" b="txB"/>
                <a:pathLst>
                  <a:path w="242" h="458">
                    <a:moveTo>
                      <a:pt x="0" y="0"/>
                    </a:moveTo>
                    <a:lnTo>
                      <a:pt x="2" y="458"/>
                    </a:lnTo>
                    <a:lnTo>
                      <a:pt x="242" y="450"/>
                    </a:lnTo>
                    <a:lnTo>
                      <a:pt x="238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00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6" name="Freeform 721"/>
              <p:cNvSpPr/>
              <p:nvPr/>
            </p:nvSpPr>
            <p:spPr>
              <a:xfrm>
                <a:off x="2292" y="1293"/>
                <a:ext cx="242" cy="458"/>
              </a:xfrm>
              <a:custGeom>
                <a:avLst/>
                <a:gdLst>
                  <a:gd name="txL" fmla="*/ 0 w 242"/>
                  <a:gd name="txT" fmla="*/ 0 h 458"/>
                  <a:gd name="txR" fmla="*/ 242 w 242"/>
                  <a:gd name="txB" fmla="*/ 458 h 458"/>
                </a:gdLst>
                <a:ahLst/>
                <a:cxnLst>
                  <a:cxn ang="0">
                    <a:pos x="0" y="0"/>
                  </a:cxn>
                  <a:cxn ang="0">
                    <a:pos x="2" y="458"/>
                  </a:cxn>
                  <a:cxn ang="0">
                    <a:pos x="242" y="450"/>
                  </a:cxn>
                  <a:cxn ang="0">
                    <a:pos x="238" y="2"/>
                  </a:cxn>
                  <a:cxn ang="0">
                    <a:pos x="0" y="0"/>
                  </a:cxn>
                </a:cxnLst>
                <a:rect l="txL" t="txT" r="txR" b="txB"/>
                <a:pathLst>
                  <a:path w="242" h="458">
                    <a:moveTo>
                      <a:pt x="0" y="0"/>
                    </a:moveTo>
                    <a:lnTo>
                      <a:pt x="2" y="458"/>
                    </a:lnTo>
                    <a:lnTo>
                      <a:pt x="242" y="450"/>
                    </a:lnTo>
                    <a:lnTo>
                      <a:pt x="238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00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7" name="Freeform 722"/>
              <p:cNvSpPr/>
              <p:nvPr/>
            </p:nvSpPr>
            <p:spPr>
              <a:xfrm>
                <a:off x="2510" y="1292"/>
                <a:ext cx="224" cy="456"/>
              </a:xfrm>
              <a:custGeom>
                <a:avLst/>
                <a:gdLst>
                  <a:gd name="txL" fmla="*/ 0 w 224"/>
                  <a:gd name="txT" fmla="*/ 0 h 456"/>
                  <a:gd name="txR" fmla="*/ 224 w 224"/>
                  <a:gd name="txB" fmla="*/ 456 h 456"/>
                </a:gdLst>
                <a:ahLst/>
                <a:cxnLst>
                  <a:cxn ang="0">
                    <a:pos x="22" y="0"/>
                  </a:cxn>
                  <a:cxn ang="0">
                    <a:pos x="0" y="456"/>
                  </a:cxn>
                  <a:cxn ang="0">
                    <a:pos x="168" y="438"/>
                  </a:cxn>
                  <a:cxn ang="0">
                    <a:pos x="224" y="414"/>
                  </a:cxn>
                  <a:cxn ang="0">
                    <a:pos x="148" y="0"/>
                  </a:cxn>
                  <a:cxn ang="0">
                    <a:pos x="22" y="0"/>
                  </a:cxn>
                </a:cxnLst>
                <a:rect l="txL" t="txT" r="txR" b="txB"/>
                <a:pathLst>
                  <a:path w="224" h="456">
                    <a:moveTo>
                      <a:pt x="22" y="0"/>
                    </a:moveTo>
                    <a:lnTo>
                      <a:pt x="0" y="456"/>
                    </a:lnTo>
                    <a:lnTo>
                      <a:pt x="168" y="438"/>
                    </a:lnTo>
                    <a:lnTo>
                      <a:pt x="224" y="414"/>
                    </a:lnTo>
                    <a:lnTo>
                      <a:pt x="148" y="0"/>
                    </a:lnTo>
                    <a:lnTo>
                      <a:pt x="2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00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8" name="Freeform 723"/>
              <p:cNvSpPr/>
              <p:nvPr/>
            </p:nvSpPr>
            <p:spPr>
              <a:xfrm>
                <a:off x="2664" y="1292"/>
                <a:ext cx="276" cy="406"/>
              </a:xfrm>
              <a:custGeom>
                <a:avLst/>
                <a:gdLst>
                  <a:gd name="txL" fmla="*/ 0 w 276"/>
                  <a:gd name="txT" fmla="*/ 0 h 406"/>
                  <a:gd name="txR" fmla="*/ 276 w 276"/>
                  <a:gd name="txB" fmla="*/ 406 h 406"/>
                </a:gdLst>
                <a:ahLst/>
                <a:cxnLst>
                  <a:cxn ang="0">
                    <a:pos x="0" y="0"/>
                  </a:cxn>
                  <a:cxn ang="0">
                    <a:pos x="72" y="406"/>
                  </a:cxn>
                  <a:cxn ang="0">
                    <a:pos x="220" y="360"/>
                  </a:cxn>
                  <a:cxn ang="0">
                    <a:pos x="276" y="284"/>
                  </a:cxn>
                  <a:cxn ang="0">
                    <a:pos x="126" y="2"/>
                  </a:cxn>
                  <a:cxn ang="0">
                    <a:pos x="0" y="0"/>
                  </a:cxn>
                </a:cxnLst>
                <a:rect l="txL" t="txT" r="txR" b="txB"/>
                <a:pathLst>
                  <a:path w="276" h="406">
                    <a:moveTo>
                      <a:pt x="0" y="0"/>
                    </a:moveTo>
                    <a:lnTo>
                      <a:pt x="72" y="406"/>
                    </a:lnTo>
                    <a:lnTo>
                      <a:pt x="220" y="360"/>
                    </a:lnTo>
                    <a:lnTo>
                      <a:pt x="276" y="284"/>
                    </a:lnTo>
                    <a:lnTo>
                      <a:pt x="126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00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9" name="Freeform 724"/>
              <p:cNvSpPr/>
              <p:nvPr/>
            </p:nvSpPr>
            <p:spPr>
              <a:xfrm>
                <a:off x="2798" y="1285"/>
                <a:ext cx="270" cy="287"/>
              </a:xfrm>
              <a:custGeom>
                <a:avLst/>
                <a:gdLst>
                  <a:gd name="txL" fmla="*/ 0 w 270"/>
                  <a:gd name="txT" fmla="*/ 0 h 287"/>
                  <a:gd name="txR" fmla="*/ 270 w 270"/>
                  <a:gd name="txB" fmla="*/ 287 h 287"/>
                </a:gdLst>
                <a:ahLst/>
                <a:cxnLst>
                  <a:cxn ang="0">
                    <a:pos x="0" y="7"/>
                  </a:cxn>
                  <a:cxn ang="0">
                    <a:pos x="138" y="287"/>
                  </a:cxn>
                  <a:cxn ang="0">
                    <a:pos x="232" y="223"/>
                  </a:cxn>
                  <a:cxn ang="0">
                    <a:pos x="270" y="193"/>
                  </a:cxn>
                  <a:cxn ang="0">
                    <a:pos x="131" y="0"/>
                  </a:cxn>
                  <a:cxn ang="0">
                    <a:pos x="0" y="7"/>
                  </a:cxn>
                </a:cxnLst>
                <a:rect l="txL" t="txT" r="txR" b="txB"/>
                <a:pathLst>
                  <a:path w="270" h="287">
                    <a:moveTo>
                      <a:pt x="0" y="7"/>
                    </a:moveTo>
                    <a:lnTo>
                      <a:pt x="138" y="287"/>
                    </a:lnTo>
                    <a:lnTo>
                      <a:pt x="232" y="223"/>
                    </a:lnTo>
                    <a:lnTo>
                      <a:pt x="270" y="193"/>
                    </a:lnTo>
                    <a:lnTo>
                      <a:pt x="131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rgbClr val="00FF00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3348" name="Text Box 725"/>
            <p:cNvSpPr txBox="1"/>
            <p:nvPr/>
          </p:nvSpPr>
          <p:spPr>
            <a:xfrm>
              <a:off x="544" y="635"/>
              <a:ext cx="10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地形、土壤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318" name="Group 738"/>
          <p:cNvGrpSpPr/>
          <p:nvPr/>
        </p:nvGrpSpPr>
        <p:grpSpPr>
          <a:xfrm>
            <a:off x="360363" y="2378075"/>
            <a:ext cx="1871662" cy="1465263"/>
            <a:chOff x="227" y="998"/>
            <a:chExt cx="1179" cy="923"/>
          </a:xfrm>
        </p:grpSpPr>
        <p:grpSp>
          <p:nvGrpSpPr>
            <p:cNvPr id="13336" name="Group 727"/>
            <p:cNvGrpSpPr/>
            <p:nvPr/>
          </p:nvGrpSpPr>
          <p:grpSpPr>
            <a:xfrm>
              <a:off x="227" y="998"/>
              <a:ext cx="1179" cy="681"/>
              <a:chOff x="1449" y="1205"/>
              <a:chExt cx="1678" cy="1111"/>
            </a:xfrm>
          </p:grpSpPr>
          <p:sp>
            <p:nvSpPr>
              <p:cNvPr id="13338" name="Freeform 728"/>
              <p:cNvSpPr/>
              <p:nvPr/>
            </p:nvSpPr>
            <p:spPr>
              <a:xfrm>
                <a:off x="2450" y="1286"/>
                <a:ext cx="274" cy="168"/>
              </a:xfrm>
              <a:custGeom>
                <a:avLst/>
                <a:gdLst>
                  <a:gd name="txL" fmla="*/ 0 w 274"/>
                  <a:gd name="txT" fmla="*/ 0 h 168"/>
                  <a:gd name="txR" fmla="*/ 274 w 274"/>
                  <a:gd name="txB" fmla="*/ 168 h 168"/>
                </a:gdLst>
                <a:ahLst/>
                <a:cxnLst>
                  <a:cxn ang="0">
                    <a:pos x="0" y="75"/>
                  </a:cxn>
                  <a:cxn ang="0">
                    <a:pos x="39" y="43"/>
                  </a:cxn>
                  <a:cxn ang="0">
                    <a:pos x="75" y="25"/>
                  </a:cxn>
                  <a:cxn ang="0">
                    <a:pos x="135" y="0"/>
                  </a:cxn>
                  <a:cxn ang="0">
                    <a:pos x="166" y="9"/>
                  </a:cxn>
                  <a:cxn ang="0">
                    <a:pos x="186" y="28"/>
                  </a:cxn>
                  <a:cxn ang="0">
                    <a:pos x="199" y="19"/>
                  </a:cxn>
                  <a:cxn ang="0">
                    <a:pos x="228" y="48"/>
                  </a:cxn>
                  <a:cxn ang="0">
                    <a:pos x="274" y="63"/>
                  </a:cxn>
                  <a:cxn ang="0">
                    <a:pos x="232" y="168"/>
                  </a:cxn>
                  <a:cxn ang="0">
                    <a:pos x="70" y="139"/>
                  </a:cxn>
                  <a:cxn ang="0">
                    <a:pos x="0" y="75"/>
                  </a:cxn>
                </a:cxnLst>
                <a:rect l="txL" t="txT" r="txR" b="txB"/>
                <a:pathLst>
                  <a:path w="274" h="168">
                    <a:moveTo>
                      <a:pt x="0" y="75"/>
                    </a:moveTo>
                    <a:lnTo>
                      <a:pt x="39" y="43"/>
                    </a:lnTo>
                    <a:lnTo>
                      <a:pt x="75" y="25"/>
                    </a:lnTo>
                    <a:lnTo>
                      <a:pt x="135" y="0"/>
                    </a:lnTo>
                    <a:lnTo>
                      <a:pt x="166" y="9"/>
                    </a:lnTo>
                    <a:lnTo>
                      <a:pt x="186" y="28"/>
                    </a:lnTo>
                    <a:lnTo>
                      <a:pt x="199" y="19"/>
                    </a:lnTo>
                    <a:lnTo>
                      <a:pt x="228" y="48"/>
                    </a:lnTo>
                    <a:lnTo>
                      <a:pt x="274" y="63"/>
                    </a:lnTo>
                    <a:lnTo>
                      <a:pt x="232" y="168"/>
                    </a:lnTo>
                    <a:lnTo>
                      <a:pt x="70" y="139"/>
                    </a:lnTo>
                    <a:lnTo>
                      <a:pt x="0" y="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2B2B2">
                      <a:alpha val="35999"/>
                    </a:srgb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39" name="Freeform 729"/>
              <p:cNvSpPr/>
              <p:nvPr/>
            </p:nvSpPr>
            <p:spPr>
              <a:xfrm>
                <a:off x="2369" y="1293"/>
                <a:ext cx="319" cy="240"/>
              </a:xfrm>
              <a:custGeom>
                <a:avLst/>
                <a:gdLst>
                  <a:gd name="txL" fmla="*/ 0 w 319"/>
                  <a:gd name="txT" fmla="*/ 0 h 240"/>
                  <a:gd name="txR" fmla="*/ 319 w 319"/>
                  <a:gd name="txB" fmla="*/ 240 h 240"/>
                </a:gdLst>
                <a:ahLst/>
                <a:cxnLst>
                  <a:cxn ang="0">
                    <a:pos x="319" y="218"/>
                  </a:cxn>
                  <a:cxn ang="0">
                    <a:pos x="295" y="185"/>
                  </a:cxn>
                  <a:cxn ang="0">
                    <a:pos x="258" y="158"/>
                  </a:cxn>
                  <a:cxn ang="0">
                    <a:pos x="216" y="134"/>
                  </a:cxn>
                  <a:cxn ang="0">
                    <a:pos x="172" y="104"/>
                  </a:cxn>
                  <a:cxn ang="0">
                    <a:pos x="136" y="89"/>
                  </a:cxn>
                  <a:cxn ang="0">
                    <a:pos x="118" y="66"/>
                  </a:cxn>
                  <a:cxn ang="0">
                    <a:pos x="90" y="39"/>
                  </a:cxn>
                  <a:cxn ang="0">
                    <a:pos x="52" y="0"/>
                  </a:cxn>
                  <a:cxn ang="0">
                    <a:pos x="0" y="32"/>
                  </a:cxn>
                  <a:cxn ang="0">
                    <a:pos x="81" y="204"/>
                  </a:cxn>
                  <a:cxn ang="0">
                    <a:pos x="318" y="240"/>
                  </a:cxn>
                  <a:cxn ang="0">
                    <a:pos x="319" y="218"/>
                  </a:cxn>
                </a:cxnLst>
                <a:rect l="txL" t="txT" r="txR" b="txB"/>
                <a:pathLst>
                  <a:path w="319" h="240">
                    <a:moveTo>
                      <a:pt x="319" y="218"/>
                    </a:moveTo>
                    <a:lnTo>
                      <a:pt x="295" y="185"/>
                    </a:lnTo>
                    <a:lnTo>
                      <a:pt x="258" y="158"/>
                    </a:lnTo>
                    <a:lnTo>
                      <a:pt x="216" y="134"/>
                    </a:lnTo>
                    <a:lnTo>
                      <a:pt x="172" y="104"/>
                    </a:lnTo>
                    <a:lnTo>
                      <a:pt x="136" y="89"/>
                    </a:lnTo>
                    <a:lnTo>
                      <a:pt x="118" y="66"/>
                    </a:lnTo>
                    <a:lnTo>
                      <a:pt x="90" y="39"/>
                    </a:lnTo>
                    <a:lnTo>
                      <a:pt x="52" y="0"/>
                    </a:lnTo>
                    <a:lnTo>
                      <a:pt x="0" y="32"/>
                    </a:lnTo>
                    <a:lnTo>
                      <a:pt x="81" y="204"/>
                    </a:lnTo>
                    <a:lnTo>
                      <a:pt x="318" y="240"/>
                    </a:lnTo>
                    <a:lnTo>
                      <a:pt x="319" y="21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2B2B2">
                      <a:alpha val="59000"/>
                    </a:srgb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0" name="Freeform 730"/>
              <p:cNvSpPr/>
              <p:nvPr/>
            </p:nvSpPr>
            <p:spPr>
              <a:xfrm>
                <a:off x="2499" y="1263"/>
                <a:ext cx="584" cy="264"/>
              </a:xfrm>
              <a:custGeom>
                <a:avLst/>
                <a:gdLst>
                  <a:gd name="txL" fmla="*/ 0 w 584"/>
                  <a:gd name="txT" fmla="*/ 0 h 264"/>
                  <a:gd name="txR" fmla="*/ 584 w 584"/>
                  <a:gd name="txB" fmla="*/ 264 h 264"/>
                </a:gdLst>
                <a:ahLst/>
                <a:cxnLst>
                  <a:cxn ang="0">
                    <a:pos x="57" y="192"/>
                  </a:cxn>
                  <a:cxn ang="0">
                    <a:pos x="128" y="152"/>
                  </a:cxn>
                  <a:cxn ang="0">
                    <a:pos x="150" y="129"/>
                  </a:cxn>
                  <a:cxn ang="0">
                    <a:pos x="179" y="117"/>
                  </a:cxn>
                  <a:cxn ang="0">
                    <a:pos x="206" y="83"/>
                  </a:cxn>
                  <a:cxn ang="0">
                    <a:pos x="221" y="54"/>
                  </a:cxn>
                  <a:cxn ang="0">
                    <a:pos x="249" y="15"/>
                  </a:cxn>
                  <a:cxn ang="0">
                    <a:pos x="288" y="0"/>
                  </a:cxn>
                  <a:cxn ang="0">
                    <a:pos x="317" y="15"/>
                  </a:cxn>
                  <a:cxn ang="0">
                    <a:pos x="332" y="5"/>
                  </a:cxn>
                  <a:cxn ang="0">
                    <a:pos x="374" y="8"/>
                  </a:cxn>
                  <a:cxn ang="0">
                    <a:pos x="402" y="30"/>
                  </a:cxn>
                  <a:cxn ang="0">
                    <a:pos x="473" y="56"/>
                  </a:cxn>
                  <a:cxn ang="0">
                    <a:pos x="494" y="78"/>
                  </a:cxn>
                  <a:cxn ang="0">
                    <a:pos x="516" y="92"/>
                  </a:cxn>
                  <a:cxn ang="0">
                    <a:pos x="582" y="114"/>
                  </a:cxn>
                  <a:cxn ang="0">
                    <a:pos x="584" y="264"/>
                  </a:cxn>
                  <a:cxn ang="0">
                    <a:pos x="0" y="261"/>
                  </a:cxn>
                  <a:cxn ang="0">
                    <a:pos x="57" y="192"/>
                  </a:cxn>
                </a:cxnLst>
                <a:rect l="txL" t="txT" r="txR" b="txB"/>
                <a:pathLst>
                  <a:path w="584" h="264">
                    <a:moveTo>
                      <a:pt x="57" y="192"/>
                    </a:moveTo>
                    <a:lnTo>
                      <a:pt x="128" y="152"/>
                    </a:lnTo>
                    <a:lnTo>
                      <a:pt x="150" y="129"/>
                    </a:lnTo>
                    <a:lnTo>
                      <a:pt x="179" y="117"/>
                    </a:lnTo>
                    <a:lnTo>
                      <a:pt x="206" y="83"/>
                    </a:lnTo>
                    <a:lnTo>
                      <a:pt x="221" y="54"/>
                    </a:lnTo>
                    <a:lnTo>
                      <a:pt x="249" y="15"/>
                    </a:lnTo>
                    <a:lnTo>
                      <a:pt x="288" y="0"/>
                    </a:lnTo>
                    <a:lnTo>
                      <a:pt x="317" y="15"/>
                    </a:lnTo>
                    <a:lnTo>
                      <a:pt x="332" y="5"/>
                    </a:lnTo>
                    <a:lnTo>
                      <a:pt x="374" y="8"/>
                    </a:lnTo>
                    <a:lnTo>
                      <a:pt x="402" y="30"/>
                    </a:lnTo>
                    <a:lnTo>
                      <a:pt x="473" y="56"/>
                    </a:lnTo>
                    <a:lnTo>
                      <a:pt x="494" y="78"/>
                    </a:lnTo>
                    <a:lnTo>
                      <a:pt x="516" y="92"/>
                    </a:lnTo>
                    <a:lnTo>
                      <a:pt x="582" y="114"/>
                    </a:lnTo>
                    <a:lnTo>
                      <a:pt x="584" y="264"/>
                    </a:lnTo>
                    <a:lnTo>
                      <a:pt x="0" y="261"/>
                    </a:lnTo>
                    <a:lnTo>
                      <a:pt x="57" y="1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2B2B2">
                      <a:alpha val="79999"/>
                    </a:srgb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1" name="Freeform 731"/>
              <p:cNvSpPr/>
              <p:nvPr/>
            </p:nvSpPr>
            <p:spPr>
              <a:xfrm>
                <a:off x="1449" y="1341"/>
                <a:ext cx="213" cy="156"/>
              </a:xfrm>
              <a:custGeom>
                <a:avLst/>
                <a:gdLst>
                  <a:gd name="txL" fmla="*/ 0 w 213"/>
                  <a:gd name="txT" fmla="*/ 0 h 156"/>
                  <a:gd name="txR" fmla="*/ 213 w 213"/>
                  <a:gd name="txB" fmla="*/ 156 h 156"/>
                </a:gdLst>
                <a:ahLst/>
                <a:cxnLst>
                  <a:cxn ang="0">
                    <a:pos x="3" y="156"/>
                  </a:cxn>
                  <a:cxn ang="0">
                    <a:pos x="2" y="39"/>
                  </a:cxn>
                  <a:cxn ang="0">
                    <a:pos x="3" y="3"/>
                  </a:cxn>
                  <a:cxn ang="0">
                    <a:pos x="18" y="20"/>
                  </a:cxn>
                  <a:cxn ang="0">
                    <a:pos x="35" y="26"/>
                  </a:cxn>
                  <a:cxn ang="0">
                    <a:pos x="62" y="42"/>
                  </a:cxn>
                  <a:cxn ang="0">
                    <a:pos x="77" y="38"/>
                  </a:cxn>
                  <a:cxn ang="0">
                    <a:pos x="125" y="59"/>
                  </a:cxn>
                  <a:cxn ang="0">
                    <a:pos x="165" y="72"/>
                  </a:cxn>
                  <a:cxn ang="0">
                    <a:pos x="180" y="93"/>
                  </a:cxn>
                  <a:cxn ang="0">
                    <a:pos x="184" y="156"/>
                  </a:cxn>
                  <a:cxn ang="0">
                    <a:pos x="3" y="156"/>
                  </a:cxn>
                </a:cxnLst>
                <a:rect l="txL" t="txT" r="txR" b="txB"/>
                <a:pathLst>
                  <a:path w="213" h="156">
                    <a:moveTo>
                      <a:pt x="3" y="156"/>
                    </a:moveTo>
                    <a:lnTo>
                      <a:pt x="2" y="39"/>
                    </a:lnTo>
                    <a:cubicBezTo>
                      <a:pt x="2" y="14"/>
                      <a:pt x="0" y="6"/>
                      <a:pt x="3" y="3"/>
                    </a:cubicBezTo>
                    <a:cubicBezTo>
                      <a:pt x="6" y="0"/>
                      <a:pt x="13" y="16"/>
                      <a:pt x="18" y="20"/>
                    </a:cubicBezTo>
                    <a:cubicBezTo>
                      <a:pt x="23" y="24"/>
                      <a:pt x="28" y="22"/>
                      <a:pt x="35" y="26"/>
                    </a:cubicBezTo>
                    <a:cubicBezTo>
                      <a:pt x="42" y="30"/>
                      <a:pt x="55" y="40"/>
                      <a:pt x="62" y="42"/>
                    </a:cubicBezTo>
                    <a:cubicBezTo>
                      <a:pt x="69" y="44"/>
                      <a:pt x="67" y="35"/>
                      <a:pt x="77" y="38"/>
                    </a:cubicBezTo>
                    <a:cubicBezTo>
                      <a:pt x="87" y="41"/>
                      <a:pt x="110" y="53"/>
                      <a:pt x="125" y="59"/>
                    </a:cubicBezTo>
                    <a:cubicBezTo>
                      <a:pt x="140" y="65"/>
                      <a:pt x="156" y="66"/>
                      <a:pt x="165" y="72"/>
                    </a:cubicBezTo>
                    <a:cubicBezTo>
                      <a:pt x="175" y="78"/>
                      <a:pt x="177" y="79"/>
                      <a:pt x="180" y="93"/>
                    </a:cubicBezTo>
                    <a:cubicBezTo>
                      <a:pt x="183" y="107"/>
                      <a:pt x="213" y="146"/>
                      <a:pt x="184" y="156"/>
                    </a:cubicBezTo>
                    <a:lnTo>
                      <a:pt x="3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2B2B2">
                      <a:alpha val="79999"/>
                    </a:srgb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2" name="Freeform 732"/>
              <p:cNvSpPr/>
              <p:nvPr/>
            </p:nvSpPr>
            <p:spPr>
              <a:xfrm>
                <a:off x="1898" y="1205"/>
                <a:ext cx="778" cy="340"/>
              </a:xfrm>
              <a:custGeom>
                <a:avLst/>
                <a:gdLst>
                  <a:gd name="txL" fmla="*/ 0 w 778"/>
                  <a:gd name="txT" fmla="*/ 0 h 340"/>
                  <a:gd name="txR" fmla="*/ 778 w 778"/>
                  <a:gd name="txB" fmla="*/ 340 h 340"/>
                </a:gdLst>
                <a:ahLst/>
                <a:cxnLst>
                  <a:cxn ang="0">
                    <a:pos x="6" y="150"/>
                  </a:cxn>
                  <a:cxn ang="0">
                    <a:pos x="22" y="144"/>
                  </a:cxn>
                  <a:cxn ang="0">
                    <a:pos x="61" y="115"/>
                  </a:cxn>
                  <a:cxn ang="0">
                    <a:pos x="75" y="118"/>
                  </a:cxn>
                  <a:cxn ang="0">
                    <a:pos x="133" y="93"/>
                  </a:cxn>
                  <a:cxn ang="0">
                    <a:pos x="180" y="63"/>
                  </a:cxn>
                  <a:cxn ang="0">
                    <a:pos x="223" y="73"/>
                  </a:cxn>
                  <a:cxn ang="0">
                    <a:pos x="174" y="166"/>
                  </a:cxn>
                  <a:cxn ang="0">
                    <a:pos x="198" y="126"/>
                  </a:cxn>
                  <a:cxn ang="0">
                    <a:pos x="211" y="100"/>
                  </a:cxn>
                  <a:cxn ang="0">
                    <a:pos x="244" y="66"/>
                  </a:cxn>
                  <a:cxn ang="0">
                    <a:pos x="267" y="49"/>
                  </a:cxn>
                  <a:cxn ang="0">
                    <a:pos x="294" y="13"/>
                  </a:cxn>
                  <a:cxn ang="0">
                    <a:pos x="318" y="0"/>
                  </a:cxn>
                  <a:cxn ang="0">
                    <a:pos x="342" y="13"/>
                  </a:cxn>
                  <a:cxn ang="0">
                    <a:pos x="358" y="33"/>
                  </a:cxn>
                  <a:cxn ang="0">
                    <a:pos x="382" y="37"/>
                  </a:cxn>
                  <a:cxn ang="0">
                    <a:pos x="433" y="100"/>
                  </a:cxn>
                  <a:cxn ang="0">
                    <a:pos x="489" y="127"/>
                  </a:cxn>
                  <a:cxn ang="0">
                    <a:pos x="559" y="190"/>
                  </a:cxn>
                  <a:cxn ang="0">
                    <a:pos x="609" y="232"/>
                  </a:cxn>
                  <a:cxn ang="0">
                    <a:pos x="778" y="337"/>
                  </a:cxn>
                  <a:cxn ang="0">
                    <a:pos x="399" y="340"/>
                  </a:cxn>
                  <a:cxn ang="0">
                    <a:pos x="0" y="312"/>
                  </a:cxn>
                  <a:cxn ang="0">
                    <a:pos x="6" y="150"/>
                  </a:cxn>
                </a:cxnLst>
                <a:rect l="txL" t="txT" r="txR" b="txB"/>
                <a:pathLst>
                  <a:path w="778" h="340">
                    <a:moveTo>
                      <a:pt x="6" y="150"/>
                    </a:moveTo>
                    <a:cubicBezTo>
                      <a:pt x="8" y="120"/>
                      <a:pt x="13" y="150"/>
                      <a:pt x="22" y="144"/>
                    </a:cubicBezTo>
                    <a:cubicBezTo>
                      <a:pt x="31" y="138"/>
                      <a:pt x="52" y="119"/>
                      <a:pt x="61" y="115"/>
                    </a:cubicBezTo>
                    <a:cubicBezTo>
                      <a:pt x="70" y="111"/>
                      <a:pt x="63" y="122"/>
                      <a:pt x="75" y="118"/>
                    </a:cubicBezTo>
                    <a:cubicBezTo>
                      <a:pt x="87" y="114"/>
                      <a:pt x="116" y="102"/>
                      <a:pt x="133" y="93"/>
                    </a:cubicBezTo>
                    <a:cubicBezTo>
                      <a:pt x="150" y="84"/>
                      <a:pt x="165" y="66"/>
                      <a:pt x="180" y="63"/>
                    </a:cubicBezTo>
                    <a:cubicBezTo>
                      <a:pt x="195" y="60"/>
                      <a:pt x="224" y="56"/>
                      <a:pt x="223" y="73"/>
                    </a:cubicBezTo>
                    <a:cubicBezTo>
                      <a:pt x="222" y="90"/>
                      <a:pt x="178" y="157"/>
                      <a:pt x="174" y="166"/>
                    </a:cubicBezTo>
                    <a:cubicBezTo>
                      <a:pt x="170" y="175"/>
                      <a:pt x="192" y="137"/>
                      <a:pt x="198" y="126"/>
                    </a:cubicBezTo>
                    <a:cubicBezTo>
                      <a:pt x="204" y="115"/>
                      <a:pt x="203" y="110"/>
                      <a:pt x="211" y="100"/>
                    </a:cubicBezTo>
                    <a:cubicBezTo>
                      <a:pt x="219" y="90"/>
                      <a:pt x="235" y="74"/>
                      <a:pt x="244" y="66"/>
                    </a:cubicBezTo>
                    <a:cubicBezTo>
                      <a:pt x="253" y="58"/>
                      <a:pt x="259" y="58"/>
                      <a:pt x="267" y="49"/>
                    </a:cubicBezTo>
                    <a:cubicBezTo>
                      <a:pt x="275" y="40"/>
                      <a:pt x="286" y="21"/>
                      <a:pt x="294" y="13"/>
                    </a:cubicBezTo>
                    <a:cubicBezTo>
                      <a:pt x="302" y="5"/>
                      <a:pt x="310" y="0"/>
                      <a:pt x="318" y="0"/>
                    </a:cubicBezTo>
                    <a:lnTo>
                      <a:pt x="342" y="13"/>
                    </a:lnTo>
                    <a:lnTo>
                      <a:pt x="358" y="33"/>
                    </a:lnTo>
                    <a:lnTo>
                      <a:pt x="382" y="37"/>
                    </a:lnTo>
                    <a:lnTo>
                      <a:pt x="433" y="100"/>
                    </a:lnTo>
                    <a:lnTo>
                      <a:pt x="489" y="127"/>
                    </a:lnTo>
                    <a:lnTo>
                      <a:pt x="559" y="190"/>
                    </a:lnTo>
                    <a:lnTo>
                      <a:pt x="609" y="232"/>
                    </a:lnTo>
                    <a:lnTo>
                      <a:pt x="778" y="337"/>
                    </a:lnTo>
                    <a:lnTo>
                      <a:pt x="399" y="340"/>
                    </a:lnTo>
                    <a:lnTo>
                      <a:pt x="0" y="312"/>
                    </a:lnTo>
                    <a:lnTo>
                      <a:pt x="6" y="15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2B2B2">
                      <a:alpha val="89998"/>
                    </a:srgb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3" name="Freeform 733"/>
              <p:cNvSpPr/>
              <p:nvPr/>
            </p:nvSpPr>
            <p:spPr>
              <a:xfrm>
                <a:off x="1452" y="1273"/>
                <a:ext cx="762" cy="275"/>
              </a:xfrm>
              <a:custGeom>
                <a:avLst/>
                <a:gdLst>
                  <a:gd name="txL" fmla="*/ 0 w 762"/>
                  <a:gd name="txT" fmla="*/ 0 h 275"/>
                  <a:gd name="txR" fmla="*/ 762 w 762"/>
                  <a:gd name="txB" fmla="*/ 275 h 275"/>
                </a:gdLst>
                <a:ahLst/>
                <a:cxnLst>
                  <a:cxn ang="0">
                    <a:pos x="0" y="224"/>
                  </a:cxn>
                  <a:cxn ang="0">
                    <a:pos x="105" y="199"/>
                  </a:cxn>
                  <a:cxn ang="0">
                    <a:pos x="167" y="140"/>
                  </a:cxn>
                  <a:cxn ang="0">
                    <a:pos x="189" y="125"/>
                  </a:cxn>
                  <a:cxn ang="0">
                    <a:pos x="218" y="80"/>
                  </a:cxn>
                  <a:cxn ang="0">
                    <a:pos x="263" y="34"/>
                  </a:cxn>
                  <a:cxn ang="0">
                    <a:pos x="300" y="26"/>
                  </a:cxn>
                  <a:cxn ang="0">
                    <a:pos x="329" y="11"/>
                  </a:cxn>
                  <a:cxn ang="0">
                    <a:pos x="371" y="28"/>
                  </a:cxn>
                  <a:cxn ang="0">
                    <a:pos x="389" y="47"/>
                  </a:cxn>
                  <a:cxn ang="0">
                    <a:pos x="431" y="65"/>
                  </a:cxn>
                  <a:cxn ang="0">
                    <a:pos x="491" y="106"/>
                  </a:cxn>
                  <a:cxn ang="0">
                    <a:pos x="624" y="182"/>
                  </a:cxn>
                  <a:cxn ang="0">
                    <a:pos x="762" y="275"/>
                  </a:cxn>
                  <a:cxn ang="0">
                    <a:pos x="0" y="271"/>
                  </a:cxn>
                  <a:cxn ang="0">
                    <a:pos x="0" y="224"/>
                  </a:cxn>
                </a:cxnLst>
                <a:rect l="txL" t="txT" r="txR" b="txB"/>
                <a:pathLst>
                  <a:path w="762" h="275">
                    <a:moveTo>
                      <a:pt x="0" y="224"/>
                    </a:moveTo>
                    <a:cubicBezTo>
                      <a:pt x="18" y="212"/>
                      <a:pt x="77" y="213"/>
                      <a:pt x="105" y="199"/>
                    </a:cubicBezTo>
                    <a:cubicBezTo>
                      <a:pt x="133" y="185"/>
                      <a:pt x="153" y="152"/>
                      <a:pt x="167" y="140"/>
                    </a:cubicBezTo>
                    <a:cubicBezTo>
                      <a:pt x="181" y="128"/>
                      <a:pt x="181" y="135"/>
                      <a:pt x="189" y="125"/>
                    </a:cubicBezTo>
                    <a:cubicBezTo>
                      <a:pt x="197" y="115"/>
                      <a:pt x="206" y="95"/>
                      <a:pt x="218" y="80"/>
                    </a:cubicBezTo>
                    <a:cubicBezTo>
                      <a:pt x="230" y="65"/>
                      <a:pt x="249" y="43"/>
                      <a:pt x="263" y="34"/>
                    </a:cubicBezTo>
                    <a:cubicBezTo>
                      <a:pt x="277" y="25"/>
                      <a:pt x="289" y="30"/>
                      <a:pt x="300" y="26"/>
                    </a:cubicBezTo>
                    <a:cubicBezTo>
                      <a:pt x="311" y="22"/>
                      <a:pt x="317" y="11"/>
                      <a:pt x="329" y="11"/>
                    </a:cubicBezTo>
                    <a:cubicBezTo>
                      <a:pt x="346" y="11"/>
                      <a:pt x="322" y="0"/>
                      <a:pt x="371" y="28"/>
                    </a:cubicBezTo>
                    <a:cubicBezTo>
                      <a:pt x="381" y="34"/>
                      <a:pt x="379" y="41"/>
                      <a:pt x="389" y="47"/>
                    </a:cubicBezTo>
                    <a:cubicBezTo>
                      <a:pt x="399" y="53"/>
                      <a:pt x="414" y="55"/>
                      <a:pt x="431" y="65"/>
                    </a:cubicBezTo>
                    <a:cubicBezTo>
                      <a:pt x="448" y="75"/>
                      <a:pt x="459" y="87"/>
                      <a:pt x="491" y="106"/>
                    </a:cubicBezTo>
                    <a:cubicBezTo>
                      <a:pt x="523" y="125"/>
                      <a:pt x="579" y="154"/>
                      <a:pt x="624" y="182"/>
                    </a:cubicBezTo>
                    <a:lnTo>
                      <a:pt x="762" y="275"/>
                    </a:lnTo>
                    <a:lnTo>
                      <a:pt x="0" y="271"/>
                    </a:lnTo>
                    <a:lnTo>
                      <a:pt x="0" y="2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2B2B2">
                      <a:alpha val="100000"/>
                    </a:srgbClr>
                  </a:gs>
                  <a:gs pos="100000">
                    <a:schemeClr val="bg2">
                      <a:alpha val="100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4" name="Freeform 734"/>
              <p:cNvSpPr/>
              <p:nvPr/>
            </p:nvSpPr>
            <p:spPr>
              <a:xfrm>
                <a:off x="1454" y="1425"/>
                <a:ext cx="1629" cy="126"/>
              </a:xfrm>
              <a:custGeom>
                <a:avLst/>
                <a:gdLst>
                  <a:gd name="txL" fmla="*/ 0 w 1629"/>
                  <a:gd name="txT" fmla="*/ 0 h 126"/>
                  <a:gd name="txR" fmla="*/ 1629 w 1629"/>
                  <a:gd name="txB" fmla="*/ 126 h 126"/>
                </a:gdLst>
                <a:ahLst/>
                <a:cxnLst>
                  <a:cxn ang="0">
                    <a:pos x="0" y="111"/>
                  </a:cxn>
                  <a:cxn ang="0">
                    <a:pos x="60" y="110"/>
                  </a:cxn>
                  <a:cxn ang="0">
                    <a:pos x="121" y="105"/>
                  </a:cxn>
                  <a:cxn ang="0">
                    <a:pos x="199" y="78"/>
                  </a:cxn>
                  <a:cxn ang="0">
                    <a:pos x="294" y="48"/>
                  </a:cxn>
                  <a:cxn ang="0">
                    <a:pos x="324" y="53"/>
                  </a:cxn>
                  <a:cxn ang="0">
                    <a:pos x="375" y="45"/>
                  </a:cxn>
                  <a:cxn ang="0">
                    <a:pos x="445" y="72"/>
                  </a:cxn>
                  <a:cxn ang="0">
                    <a:pos x="463" y="74"/>
                  </a:cxn>
                  <a:cxn ang="0">
                    <a:pos x="489" y="15"/>
                  </a:cxn>
                  <a:cxn ang="0">
                    <a:pos x="514" y="24"/>
                  </a:cxn>
                  <a:cxn ang="0">
                    <a:pos x="538" y="17"/>
                  </a:cxn>
                  <a:cxn ang="0">
                    <a:pos x="565" y="18"/>
                  </a:cxn>
                  <a:cxn ang="0">
                    <a:pos x="621" y="29"/>
                  </a:cxn>
                  <a:cxn ang="0">
                    <a:pos x="648" y="44"/>
                  </a:cxn>
                  <a:cxn ang="0">
                    <a:pos x="726" y="74"/>
                  </a:cxn>
                  <a:cxn ang="0">
                    <a:pos x="774" y="93"/>
                  </a:cxn>
                  <a:cxn ang="0">
                    <a:pos x="847" y="105"/>
                  </a:cxn>
                  <a:cxn ang="0">
                    <a:pos x="895" y="95"/>
                  </a:cxn>
                  <a:cxn ang="0">
                    <a:pos x="922" y="74"/>
                  </a:cxn>
                  <a:cxn ang="0">
                    <a:pos x="976" y="71"/>
                  </a:cxn>
                  <a:cxn ang="0">
                    <a:pos x="996" y="27"/>
                  </a:cxn>
                  <a:cxn ang="0">
                    <a:pos x="1015" y="39"/>
                  </a:cxn>
                  <a:cxn ang="0">
                    <a:pos x="1044" y="33"/>
                  </a:cxn>
                  <a:cxn ang="0">
                    <a:pos x="1071" y="39"/>
                  </a:cxn>
                  <a:cxn ang="0">
                    <a:pos x="1098" y="54"/>
                  </a:cxn>
                  <a:cxn ang="0">
                    <a:pos x="1134" y="60"/>
                  </a:cxn>
                  <a:cxn ang="0">
                    <a:pos x="1168" y="56"/>
                  </a:cxn>
                  <a:cxn ang="0">
                    <a:pos x="1222" y="59"/>
                  </a:cxn>
                  <a:cxn ang="0">
                    <a:pos x="1272" y="72"/>
                  </a:cxn>
                  <a:cxn ang="0">
                    <a:pos x="1321" y="68"/>
                  </a:cxn>
                  <a:cxn ang="0">
                    <a:pos x="1359" y="53"/>
                  </a:cxn>
                  <a:cxn ang="0">
                    <a:pos x="1393" y="36"/>
                  </a:cxn>
                  <a:cxn ang="0">
                    <a:pos x="1420" y="12"/>
                  </a:cxn>
                  <a:cxn ang="0">
                    <a:pos x="1450" y="0"/>
                  </a:cxn>
                  <a:cxn ang="0">
                    <a:pos x="1501" y="12"/>
                  </a:cxn>
                  <a:cxn ang="0">
                    <a:pos x="1527" y="18"/>
                  </a:cxn>
                  <a:cxn ang="0">
                    <a:pos x="1543" y="29"/>
                  </a:cxn>
                  <a:cxn ang="0">
                    <a:pos x="1591" y="20"/>
                  </a:cxn>
                  <a:cxn ang="0">
                    <a:pos x="1629" y="23"/>
                  </a:cxn>
                  <a:cxn ang="0">
                    <a:pos x="1629" y="120"/>
                  </a:cxn>
                  <a:cxn ang="0">
                    <a:pos x="0" y="126"/>
                  </a:cxn>
                  <a:cxn ang="0">
                    <a:pos x="0" y="111"/>
                  </a:cxn>
                </a:cxnLst>
                <a:rect l="txL" t="txT" r="txR" b="txB"/>
                <a:pathLst>
                  <a:path w="1629" h="126">
                    <a:moveTo>
                      <a:pt x="0" y="111"/>
                    </a:moveTo>
                    <a:lnTo>
                      <a:pt x="60" y="110"/>
                    </a:lnTo>
                    <a:lnTo>
                      <a:pt x="121" y="105"/>
                    </a:lnTo>
                    <a:lnTo>
                      <a:pt x="199" y="78"/>
                    </a:lnTo>
                    <a:lnTo>
                      <a:pt x="294" y="48"/>
                    </a:lnTo>
                    <a:lnTo>
                      <a:pt x="324" y="53"/>
                    </a:lnTo>
                    <a:lnTo>
                      <a:pt x="375" y="45"/>
                    </a:lnTo>
                    <a:lnTo>
                      <a:pt x="445" y="72"/>
                    </a:lnTo>
                    <a:lnTo>
                      <a:pt x="463" y="74"/>
                    </a:lnTo>
                    <a:lnTo>
                      <a:pt x="489" y="15"/>
                    </a:lnTo>
                    <a:lnTo>
                      <a:pt x="514" y="24"/>
                    </a:lnTo>
                    <a:lnTo>
                      <a:pt x="538" y="17"/>
                    </a:lnTo>
                    <a:lnTo>
                      <a:pt x="565" y="18"/>
                    </a:lnTo>
                    <a:lnTo>
                      <a:pt x="621" y="29"/>
                    </a:lnTo>
                    <a:lnTo>
                      <a:pt x="648" y="44"/>
                    </a:lnTo>
                    <a:lnTo>
                      <a:pt x="726" y="74"/>
                    </a:lnTo>
                    <a:lnTo>
                      <a:pt x="774" y="93"/>
                    </a:lnTo>
                    <a:lnTo>
                      <a:pt x="847" y="105"/>
                    </a:lnTo>
                    <a:lnTo>
                      <a:pt x="895" y="95"/>
                    </a:lnTo>
                    <a:lnTo>
                      <a:pt x="922" y="74"/>
                    </a:lnTo>
                    <a:lnTo>
                      <a:pt x="976" y="71"/>
                    </a:lnTo>
                    <a:lnTo>
                      <a:pt x="996" y="27"/>
                    </a:lnTo>
                    <a:lnTo>
                      <a:pt x="1015" y="39"/>
                    </a:lnTo>
                    <a:lnTo>
                      <a:pt x="1044" y="33"/>
                    </a:lnTo>
                    <a:lnTo>
                      <a:pt x="1071" y="39"/>
                    </a:lnTo>
                    <a:lnTo>
                      <a:pt x="1098" y="54"/>
                    </a:lnTo>
                    <a:lnTo>
                      <a:pt x="1134" y="60"/>
                    </a:lnTo>
                    <a:lnTo>
                      <a:pt x="1168" y="56"/>
                    </a:lnTo>
                    <a:lnTo>
                      <a:pt x="1222" y="59"/>
                    </a:lnTo>
                    <a:lnTo>
                      <a:pt x="1272" y="72"/>
                    </a:lnTo>
                    <a:lnTo>
                      <a:pt x="1321" y="68"/>
                    </a:lnTo>
                    <a:lnTo>
                      <a:pt x="1359" y="53"/>
                    </a:lnTo>
                    <a:lnTo>
                      <a:pt x="1393" y="36"/>
                    </a:lnTo>
                    <a:lnTo>
                      <a:pt x="1420" y="12"/>
                    </a:lnTo>
                    <a:lnTo>
                      <a:pt x="1450" y="0"/>
                    </a:lnTo>
                    <a:lnTo>
                      <a:pt x="1501" y="12"/>
                    </a:lnTo>
                    <a:lnTo>
                      <a:pt x="1527" y="18"/>
                    </a:lnTo>
                    <a:lnTo>
                      <a:pt x="1543" y="29"/>
                    </a:lnTo>
                    <a:lnTo>
                      <a:pt x="1591" y="20"/>
                    </a:lnTo>
                    <a:lnTo>
                      <a:pt x="1629" y="23"/>
                    </a:lnTo>
                    <a:lnTo>
                      <a:pt x="1629" y="120"/>
                    </a:lnTo>
                    <a:lnTo>
                      <a:pt x="0" y="12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66">
                      <a:alpha val="100000"/>
                    </a:srgbClr>
                  </a:gs>
                  <a:gs pos="100000">
                    <a:srgbClr val="18472F">
                      <a:alpha val="100000"/>
                    </a:srgb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5" name="Freeform 735"/>
              <p:cNvSpPr/>
              <p:nvPr/>
            </p:nvSpPr>
            <p:spPr>
              <a:xfrm>
                <a:off x="1452" y="1515"/>
                <a:ext cx="1635" cy="801"/>
              </a:xfrm>
              <a:custGeom>
                <a:avLst/>
                <a:gdLst>
                  <a:gd name="txL" fmla="*/ 0 w 1635"/>
                  <a:gd name="txT" fmla="*/ 0 h 801"/>
                  <a:gd name="txR" fmla="*/ 1635 w 1635"/>
                  <a:gd name="txB" fmla="*/ 801 h 801"/>
                </a:gdLst>
                <a:ahLst/>
                <a:cxnLst>
                  <a:cxn ang="0">
                    <a:pos x="0" y="27"/>
                  </a:cxn>
                  <a:cxn ang="0">
                    <a:pos x="266" y="26"/>
                  </a:cxn>
                  <a:cxn ang="0">
                    <a:pos x="356" y="29"/>
                  </a:cxn>
                  <a:cxn ang="0">
                    <a:pos x="429" y="27"/>
                  </a:cxn>
                  <a:cxn ang="0">
                    <a:pos x="495" y="29"/>
                  </a:cxn>
                  <a:cxn ang="0">
                    <a:pos x="531" y="35"/>
                  </a:cxn>
                  <a:cxn ang="0">
                    <a:pos x="554" y="24"/>
                  </a:cxn>
                  <a:cxn ang="0">
                    <a:pos x="585" y="29"/>
                  </a:cxn>
                  <a:cxn ang="0">
                    <a:pos x="615" y="36"/>
                  </a:cxn>
                  <a:cxn ang="0">
                    <a:pos x="702" y="33"/>
                  </a:cxn>
                  <a:cxn ang="0">
                    <a:pos x="728" y="36"/>
                  </a:cxn>
                  <a:cxn ang="0">
                    <a:pos x="765" y="27"/>
                  </a:cxn>
                  <a:cxn ang="0">
                    <a:pos x="971" y="33"/>
                  </a:cxn>
                  <a:cxn ang="0">
                    <a:pos x="1007" y="33"/>
                  </a:cxn>
                  <a:cxn ang="0">
                    <a:pos x="1167" y="32"/>
                  </a:cxn>
                  <a:cxn ang="0">
                    <a:pos x="1292" y="27"/>
                  </a:cxn>
                  <a:cxn ang="0">
                    <a:pos x="1635" y="0"/>
                  </a:cxn>
                  <a:cxn ang="0">
                    <a:pos x="1635" y="798"/>
                  </a:cxn>
                  <a:cxn ang="0">
                    <a:pos x="0" y="801"/>
                  </a:cxn>
                  <a:cxn ang="0">
                    <a:pos x="0" y="27"/>
                  </a:cxn>
                </a:cxnLst>
                <a:rect l="txL" t="txT" r="txR" b="txB"/>
                <a:pathLst>
                  <a:path w="1635" h="801">
                    <a:moveTo>
                      <a:pt x="0" y="27"/>
                    </a:moveTo>
                    <a:lnTo>
                      <a:pt x="266" y="26"/>
                    </a:lnTo>
                    <a:lnTo>
                      <a:pt x="356" y="29"/>
                    </a:lnTo>
                    <a:lnTo>
                      <a:pt x="429" y="27"/>
                    </a:lnTo>
                    <a:lnTo>
                      <a:pt x="495" y="29"/>
                    </a:lnTo>
                    <a:lnTo>
                      <a:pt x="531" y="35"/>
                    </a:lnTo>
                    <a:lnTo>
                      <a:pt x="554" y="24"/>
                    </a:lnTo>
                    <a:lnTo>
                      <a:pt x="585" y="29"/>
                    </a:lnTo>
                    <a:lnTo>
                      <a:pt x="615" y="36"/>
                    </a:lnTo>
                    <a:lnTo>
                      <a:pt x="702" y="33"/>
                    </a:lnTo>
                    <a:lnTo>
                      <a:pt x="728" y="36"/>
                    </a:lnTo>
                    <a:lnTo>
                      <a:pt x="765" y="27"/>
                    </a:lnTo>
                    <a:lnTo>
                      <a:pt x="971" y="33"/>
                    </a:lnTo>
                    <a:lnTo>
                      <a:pt x="1007" y="33"/>
                    </a:lnTo>
                    <a:lnTo>
                      <a:pt x="1167" y="32"/>
                    </a:lnTo>
                    <a:lnTo>
                      <a:pt x="1292" y="27"/>
                    </a:lnTo>
                    <a:lnTo>
                      <a:pt x="1635" y="0"/>
                    </a:lnTo>
                    <a:lnTo>
                      <a:pt x="1635" y="798"/>
                    </a:lnTo>
                    <a:lnTo>
                      <a:pt x="0" y="801"/>
                    </a:lnTo>
                    <a:lnTo>
                      <a:pt x="0" y="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00">
                      <a:alpha val="78998"/>
                    </a:srgbClr>
                  </a:gs>
                  <a:gs pos="100000">
                    <a:srgbClr val="00CC00">
                      <a:alpha val="100000"/>
                    </a:srgb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6" name="Freeform 736"/>
              <p:cNvSpPr/>
              <p:nvPr/>
            </p:nvSpPr>
            <p:spPr>
              <a:xfrm>
                <a:off x="1552" y="1544"/>
                <a:ext cx="1575" cy="770"/>
              </a:xfrm>
              <a:custGeom>
                <a:avLst/>
                <a:gdLst>
                  <a:gd name="txL" fmla="*/ 0 w 1575"/>
                  <a:gd name="txT" fmla="*/ 0 h 770"/>
                  <a:gd name="txR" fmla="*/ 1575 w 1575"/>
                  <a:gd name="txB" fmla="*/ 770 h 770"/>
                </a:gdLst>
                <a:ahLst/>
                <a:cxnLst>
                  <a:cxn ang="0">
                    <a:pos x="625" y="34"/>
                  </a:cxn>
                  <a:cxn ang="0">
                    <a:pos x="286" y="54"/>
                  </a:cxn>
                  <a:cxn ang="0">
                    <a:pos x="210" y="120"/>
                  </a:cxn>
                  <a:cxn ang="0">
                    <a:pos x="1120" y="192"/>
                  </a:cxn>
                  <a:cxn ang="0">
                    <a:pos x="1342" y="274"/>
                  </a:cxn>
                  <a:cxn ang="0">
                    <a:pos x="1224" y="340"/>
                  </a:cxn>
                  <a:cxn ang="0">
                    <a:pos x="754" y="400"/>
                  </a:cxn>
                  <a:cxn ang="0">
                    <a:pos x="362" y="460"/>
                  </a:cxn>
                  <a:cxn ang="0">
                    <a:pos x="84" y="612"/>
                  </a:cxn>
                  <a:cxn ang="0">
                    <a:pos x="66" y="768"/>
                  </a:cxn>
                  <a:cxn ang="0">
                    <a:pos x="522" y="770"/>
                  </a:cxn>
                  <a:cxn ang="0">
                    <a:pos x="470" y="726"/>
                  </a:cxn>
                  <a:cxn ang="0">
                    <a:pos x="504" y="588"/>
                  </a:cxn>
                  <a:cxn ang="0">
                    <a:pos x="756" y="498"/>
                  </a:cxn>
                  <a:cxn ang="0">
                    <a:pos x="1378" y="372"/>
                  </a:cxn>
                  <a:cxn ang="0">
                    <a:pos x="1384" y="184"/>
                  </a:cxn>
                  <a:cxn ang="0">
                    <a:pos x="232" y="104"/>
                  </a:cxn>
                  <a:cxn ang="0">
                    <a:pos x="444" y="56"/>
                  </a:cxn>
                  <a:cxn ang="0">
                    <a:pos x="724" y="24"/>
                  </a:cxn>
                  <a:cxn ang="0">
                    <a:pos x="802" y="1"/>
                  </a:cxn>
                  <a:cxn ang="0">
                    <a:pos x="704" y="30"/>
                  </a:cxn>
                  <a:cxn ang="0">
                    <a:pos x="625" y="34"/>
                  </a:cxn>
                </a:cxnLst>
                <a:rect l="txL" t="txT" r="txR" b="txB"/>
                <a:pathLst>
                  <a:path w="1575" h="770">
                    <a:moveTo>
                      <a:pt x="625" y="34"/>
                    </a:moveTo>
                    <a:cubicBezTo>
                      <a:pt x="555" y="38"/>
                      <a:pt x="355" y="40"/>
                      <a:pt x="286" y="54"/>
                    </a:cubicBezTo>
                    <a:cubicBezTo>
                      <a:pt x="202" y="63"/>
                      <a:pt x="64" y="91"/>
                      <a:pt x="210" y="120"/>
                    </a:cubicBezTo>
                    <a:cubicBezTo>
                      <a:pt x="356" y="149"/>
                      <a:pt x="965" y="162"/>
                      <a:pt x="1120" y="192"/>
                    </a:cubicBezTo>
                    <a:cubicBezTo>
                      <a:pt x="1275" y="222"/>
                      <a:pt x="1364" y="244"/>
                      <a:pt x="1342" y="274"/>
                    </a:cubicBezTo>
                    <a:cubicBezTo>
                      <a:pt x="1359" y="299"/>
                      <a:pt x="1322" y="319"/>
                      <a:pt x="1224" y="340"/>
                    </a:cubicBezTo>
                    <a:cubicBezTo>
                      <a:pt x="1126" y="361"/>
                      <a:pt x="898" y="380"/>
                      <a:pt x="754" y="400"/>
                    </a:cubicBezTo>
                    <a:cubicBezTo>
                      <a:pt x="610" y="420"/>
                      <a:pt x="474" y="425"/>
                      <a:pt x="362" y="460"/>
                    </a:cubicBezTo>
                    <a:cubicBezTo>
                      <a:pt x="250" y="495"/>
                      <a:pt x="133" y="561"/>
                      <a:pt x="84" y="612"/>
                    </a:cubicBezTo>
                    <a:cubicBezTo>
                      <a:pt x="50" y="658"/>
                      <a:pt x="0" y="733"/>
                      <a:pt x="66" y="768"/>
                    </a:cubicBezTo>
                    <a:lnTo>
                      <a:pt x="522" y="770"/>
                    </a:lnTo>
                    <a:cubicBezTo>
                      <a:pt x="588" y="762"/>
                      <a:pt x="473" y="756"/>
                      <a:pt x="470" y="726"/>
                    </a:cubicBezTo>
                    <a:cubicBezTo>
                      <a:pt x="467" y="696"/>
                      <a:pt x="456" y="626"/>
                      <a:pt x="504" y="588"/>
                    </a:cubicBezTo>
                    <a:cubicBezTo>
                      <a:pt x="552" y="550"/>
                      <a:pt x="610" y="534"/>
                      <a:pt x="756" y="498"/>
                    </a:cubicBezTo>
                    <a:cubicBezTo>
                      <a:pt x="902" y="462"/>
                      <a:pt x="1273" y="424"/>
                      <a:pt x="1378" y="372"/>
                    </a:cubicBezTo>
                    <a:cubicBezTo>
                      <a:pt x="1483" y="320"/>
                      <a:pt x="1575" y="229"/>
                      <a:pt x="1384" y="184"/>
                    </a:cubicBezTo>
                    <a:cubicBezTo>
                      <a:pt x="1193" y="139"/>
                      <a:pt x="389" y="125"/>
                      <a:pt x="232" y="104"/>
                    </a:cubicBezTo>
                    <a:cubicBezTo>
                      <a:pt x="52" y="86"/>
                      <a:pt x="363" y="68"/>
                      <a:pt x="444" y="56"/>
                    </a:cubicBezTo>
                    <a:cubicBezTo>
                      <a:pt x="526" y="43"/>
                      <a:pt x="664" y="33"/>
                      <a:pt x="724" y="24"/>
                    </a:cubicBezTo>
                    <a:cubicBezTo>
                      <a:pt x="784" y="15"/>
                      <a:pt x="805" y="0"/>
                      <a:pt x="802" y="1"/>
                    </a:cubicBezTo>
                    <a:lnTo>
                      <a:pt x="704" y="30"/>
                    </a:lnTo>
                    <a:lnTo>
                      <a:pt x="625" y="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46001"/>
                    </a:schemeClr>
                  </a:gs>
                  <a:gs pos="100000">
                    <a:srgbClr val="000099">
                      <a:alpha val="100000"/>
                    </a:srgbClr>
                  </a:gs>
                </a:gsLst>
                <a:lin ang="5400000" scaled="1"/>
                <a:tileRect/>
              </a:gradFill>
              <a:ln w="31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3337" name="Text Box 737"/>
            <p:cNvSpPr txBox="1"/>
            <p:nvPr/>
          </p:nvSpPr>
          <p:spPr>
            <a:xfrm>
              <a:off x="544" y="1633"/>
              <a:ext cx="500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水源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319" name="Group 741"/>
          <p:cNvGrpSpPr/>
          <p:nvPr/>
        </p:nvGrpSpPr>
        <p:grpSpPr>
          <a:xfrm>
            <a:off x="288925" y="3890963"/>
            <a:ext cx="2144713" cy="1054100"/>
            <a:chOff x="227" y="1951"/>
            <a:chExt cx="1351" cy="664"/>
          </a:xfrm>
        </p:grpSpPr>
        <p:pic>
          <p:nvPicPr>
            <p:cNvPr id="13334" name="Picture 739" descr="625-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/>
            <a:stretch>
              <a:fillRect/>
            </a:stretch>
          </p:blipFill>
          <p:spPr>
            <a:xfrm>
              <a:off x="227" y="1951"/>
              <a:ext cx="1134" cy="6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5" name="Text Box 740"/>
            <p:cNvSpPr txBox="1"/>
            <p:nvPr/>
          </p:nvSpPr>
          <p:spPr>
            <a:xfrm>
              <a:off x="1270" y="1996"/>
              <a:ext cx="308" cy="5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交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通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320" name="Group 744"/>
          <p:cNvGrpSpPr/>
          <p:nvPr/>
        </p:nvGrpSpPr>
        <p:grpSpPr>
          <a:xfrm>
            <a:off x="2592388" y="3602038"/>
            <a:ext cx="2505075" cy="1439862"/>
            <a:chOff x="1633" y="1724"/>
            <a:chExt cx="1578" cy="907"/>
          </a:xfrm>
        </p:grpSpPr>
        <p:pic>
          <p:nvPicPr>
            <p:cNvPr id="13332" name="Picture 742" descr="F200802012020472902731475"/>
            <p:cNvPicPr>
              <a:picLocks noChangeAspect="1"/>
            </p:cNvPicPr>
            <p:nvPr/>
          </p:nvPicPr>
          <p:blipFill>
            <a:blip r:embed="rId7">
              <a:lum bright="-6000" contrast="24000"/>
            </a:blip>
            <a:srcRect/>
            <a:stretch>
              <a:fillRect/>
            </a:stretch>
          </p:blipFill>
          <p:spPr>
            <a:xfrm>
              <a:off x="1633" y="1724"/>
              <a:ext cx="1315" cy="9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3" name="Text Box 743"/>
            <p:cNvSpPr txBox="1"/>
            <p:nvPr/>
          </p:nvSpPr>
          <p:spPr>
            <a:xfrm>
              <a:off x="2903" y="1905"/>
              <a:ext cx="308" cy="5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市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场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321" name="Group 752"/>
          <p:cNvGrpSpPr/>
          <p:nvPr/>
        </p:nvGrpSpPr>
        <p:grpSpPr>
          <a:xfrm>
            <a:off x="5329238" y="3675063"/>
            <a:ext cx="2736850" cy="1406525"/>
            <a:chOff x="3447" y="1724"/>
            <a:chExt cx="1724" cy="886"/>
          </a:xfrm>
        </p:grpSpPr>
        <p:pic>
          <p:nvPicPr>
            <p:cNvPr id="13330" name="Picture 750" descr="nongyejixie2_015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7" y="1724"/>
              <a:ext cx="1724" cy="8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1" name="Text Box 751"/>
            <p:cNvSpPr txBox="1"/>
            <p:nvPr/>
          </p:nvSpPr>
          <p:spPr>
            <a:xfrm>
              <a:off x="4445" y="1905"/>
              <a:ext cx="500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机械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322" name="Group 756"/>
          <p:cNvGrpSpPr/>
          <p:nvPr/>
        </p:nvGrpSpPr>
        <p:grpSpPr>
          <a:xfrm>
            <a:off x="5113338" y="793750"/>
            <a:ext cx="2216150" cy="1470025"/>
            <a:chOff x="3221" y="0"/>
            <a:chExt cx="1396" cy="926"/>
          </a:xfrm>
        </p:grpSpPr>
        <p:pic>
          <p:nvPicPr>
            <p:cNvPr id="13328" name="Picture 754" descr="nongyejixie2_010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2000"/>
            </a:blip>
            <a:stretch>
              <a:fillRect/>
            </a:stretch>
          </p:blipFill>
          <p:spPr>
            <a:xfrm>
              <a:off x="3221" y="0"/>
              <a:ext cx="1179" cy="9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9" name="Text Box 755"/>
            <p:cNvSpPr txBox="1"/>
            <p:nvPr/>
          </p:nvSpPr>
          <p:spPr>
            <a:xfrm>
              <a:off x="4309" y="408"/>
              <a:ext cx="308" cy="5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劳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力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323" name="Group 759"/>
          <p:cNvGrpSpPr/>
          <p:nvPr/>
        </p:nvGrpSpPr>
        <p:grpSpPr>
          <a:xfrm>
            <a:off x="5832475" y="2233613"/>
            <a:ext cx="2740025" cy="1366837"/>
            <a:chOff x="3674" y="907"/>
            <a:chExt cx="1726" cy="861"/>
          </a:xfrm>
        </p:grpSpPr>
        <p:pic>
          <p:nvPicPr>
            <p:cNvPr id="13326" name="Picture 757" descr="guoqing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2000" contrast="66000"/>
            </a:blip>
            <a:stretch>
              <a:fillRect/>
            </a:stretch>
          </p:blipFill>
          <p:spPr>
            <a:xfrm>
              <a:off x="3674" y="907"/>
              <a:ext cx="1451" cy="8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7" name="Text Box 758"/>
            <p:cNvSpPr txBox="1"/>
            <p:nvPr/>
          </p:nvSpPr>
          <p:spPr>
            <a:xfrm>
              <a:off x="4898" y="1043"/>
              <a:ext cx="502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政策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733" name="Text Box 1027"/>
          <p:cNvSpPr txBox="1"/>
          <p:nvPr/>
        </p:nvSpPr>
        <p:spPr>
          <a:xfrm>
            <a:off x="3081338" y="5160963"/>
            <a:ext cx="71628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区位=地理位置+地理环境因素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34" name="Text Box 4"/>
          <p:cNvSpPr txBox="1"/>
          <p:nvPr/>
        </p:nvSpPr>
        <p:spPr>
          <a:xfrm>
            <a:off x="4260850" y="5808663"/>
            <a:ext cx="48831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实质上就是对农业土地的合理利用。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33" grpId="0"/>
      <p:bldP spid="7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7988" y="695325"/>
            <a:ext cx="3252787" cy="2795588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44037" name="Rectangle 5"/>
          <p:cNvSpPr/>
          <p:nvPr/>
        </p:nvSpPr>
        <p:spPr>
          <a:xfrm>
            <a:off x="165100" y="673100"/>
            <a:ext cx="8756650" cy="3084513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endParaRPr lang="zh-CN" altLang="en-US" sz="28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自然因素：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气候、水源、地形、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土壤等。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社会经济因素：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市场、交通运输、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政策、劳动力、科技等。 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4" name="Rectangle 10"/>
          <p:cNvSpPr/>
          <p:nvPr/>
        </p:nvSpPr>
        <p:spPr>
          <a:xfrm>
            <a:off x="323850" y="725488"/>
            <a:ext cx="5162550" cy="51911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影响农业区位选择的主要因素：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4"/>
          <p:cNvSpPr/>
          <p:nvPr/>
        </p:nvSpPr>
        <p:spPr>
          <a:xfrm>
            <a:off x="201613" y="3843338"/>
            <a:ext cx="8340725" cy="69056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除图中的因素外，影响农民决策的因素还有哪些。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061" name="Rectangle 5"/>
          <p:cNvSpPr/>
          <p:nvPr/>
        </p:nvSpPr>
        <p:spPr>
          <a:xfrm>
            <a:off x="349250" y="4483100"/>
            <a:ext cx="8083550" cy="128905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      农民的文化素质、资金状况、机械、化肥、农药、良种等对农民的决策都会产生影响。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39" name="TextBox 2"/>
          <p:cNvSpPr txBox="1"/>
          <p:nvPr/>
        </p:nvSpPr>
        <p:spPr>
          <a:xfrm>
            <a:off x="164783" y="153670"/>
            <a:ext cx="33337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）区位因素。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5061" grpId="0"/>
    </p:bldLst>
  </p:timing>
</p:sld>
</file>

<file path=ppt/theme/theme1.xml><?xml version="1.0" encoding="utf-8"?>
<a:theme xmlns:a="http://schemas.openxmlformats.org/drawingml/2006/main" name="4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0</TotalTime>
  <Words>5011</Words>
  <Application>WPS 演示</Application>
  <PresentationFormat>在屏幕上显示</PresentationFormat>
  <Paragraphs>591</Paragraphs>
  <Slides>45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45</vt:i4>
      </vt:variant>
    </vt:vector>
  </HeadingPairs>
  <TitlesOfParts>
    <vt:vector size="72" baseType="lpstr">
      <vt:lpstr>Arial</vt:lpstr>
      <vt:lpstr>宋体</vt:lpstr>
      <vt:lpstr>Wingdings</vt:lpstr>
      <vt:lpstr>Times New Roman</vt:lpstr>
      <vt:lpstr>黑体</vt:lpstr>
      <vt:lpstr>Calibri</vt:lpstr>
      <vt:lpstr>华文楷体</vt:lpstr>
      <vt:lpstr>楷体_GB2312</vt:lpstr>
      <vt:lpstr>新宋体</vt:lpstr>
      <vt:lpstr>方正舒体</vt:lpstr>
      <vt:lpstr>仿宋_GB2312</vt:lpstr>
      <vt:lpstr>华文中宋</vt:lpstr>
      <vt:lpstr>微软雅黑</vt:lpstr>
      <vt:lpstr>Arial Unicode MS</vt:lpstr>
      <vt:lpstr>Comic Sans MS</vt:lpstr>
      <vt:lpstr>隶书</vt:lpstr>
      <vt:lpstr>Arial Narrow</vt:lpstr>
      <vt:lpstr>仿宋</vt:lpstr>
      <vt:lpstr>4_自定义设计方案</vt:lpstr>
      <vt:lpstr>5_自定义设计方案</vt:lpstr>
      <vt:lpstr>6_自定义设计方案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学习目标</vt:lpstr>
      <vt:lpstr>PowerPoint 演示文稿</vt:lpstr>
      <vt:lpstr>PowerPoint 演示文稿</vt:lpstr>
      <vt:lpstr>农业生产活动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基塘农业——新颖的混合农业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世纪金榜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世纪金榜</dc:creator>
  <cp:lastModifiedBy>Administrator</cp:lastModifiedBy>
  <cp:revision>935</cp:revision>
  <dcterms:created xsi:type="dcterms:W3CDTF">2001-04-08T04:59:00Z</dcterms:created>
  <dcterms:modified xsi:type="dcterms:W3CDTF">2020-05-13T00:30:09Z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