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3" r:id="rId3"/>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1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75DD0-D615-4FB1-9DE3-E56AFB47953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D91DE-6903-4EEE-A2E7-F748D70A39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2636912"/>
            <a:ext cx="2051720" cy="1440160"/>
          </a:xfrm>
          <a:prstGeom prst="rect">
            <a:avLst/>
          </a:prstGeom>
          <a:solidFill>
            <a:srgbClr val="CD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160240" y="2636912"/>
            <a:ext cx="6983760" cy="1440160"/>
          </a:xfrm>
          <a:prstGeom prst="rect">
            <a:avLst/>
          </a:prstGeom>
          <a:solidFill>
            <a:srgbClr val="E7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ctrTitle"/>
          </p:nvPr>
        </p:nvSpPr>
        <p:spPr>
          <a:xfrm>
            <a:off x="3281752" y="2910011"/>
            <a:ext cx="5898760" cy="893961"/>
          </a:xfrm>
          <a:prstGeom prst="rect">
            <a:avLst/>
          </a:prstGeom>
        </p:spPr>
        <p:txBody>
          <a:bodyPr>
            <a:noAutofit/>
          </a:bodyPr>
          <a:lstStyle>
            <a:lvl1pPr algn="l">
              <a:defRPr sz="3600" b="1" baseline="0">
                <a:solidFill>
                  <a:schemeClr val="bg1"/>
                </a:solidFill>
                <a:latin typeface="黑体" panose="02010609060101010101" pitchFamily="2" charset="-122"/>
                <a:ea typeface="黑体" panose="02010609060101010101" pitchFamily="2" charset="-122"/>
              </a:defRPr>
            </a:lvl1pPr>
          </a:lstStyle>
          <a:p>
            <a:r>
              <a:rPr lang="zh-CN" altLang="en-US" smtClean="0"/>
              <a:t>单击此处编辑母版标题样式</a:t>
            </a:r>
            <a:endParaRPr lang="zh-CN" altLang="en-US" dirty="0"/>
          </a:p>
        </p:txBody>
      </p:sp>
    </p:spTree>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命题调研">
    <p:spTree>
      <p:nvGrpSpPr>
        <p:cNvPr id="1" name=""/>
        <p:cNvGrpSpPr/>
        <p:nvPr/>
      </p:nvGrpSpPr>
      <p:grpSpPr>
        <a:xfrm>
          <a:off x="0" y="0"/>
          <a:ext cx="0" cy="0"/>
          <a:chOff x="0" y="0"/>
          <a:chExt cx="0" cy="0"/>
        </a:xfrm>
      </p:grpSpPr>
      <p:sp>
        <p:nvSpPr>
          <p:cNvPr id="7" name="同侧圆角矩形 6"/>
          <p:cNvSpPr/>
          <p:nvPr userDrawn="1"/>
        </p:nvSpPr>
        <p:spPr>
          <a:xfrm>
            <a:off x="3267351" y="538193"/>
            <a:ext cx="1164133"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1</a:t>
            </a:r>
            <a:endParaRPr lang="zh-CN" altLang="en-US" sz="1300"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3438159" y="894912"/>
            <a:ext cx="822880"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命题调研">
    <p:spTree>
      <p:nvGrpSpPr>
        <p:cNvPr id="1" name=""/>
        <p:cNvGrpSpPr/>
        <p:nvPr/>
      </p:nvGrpSpPr>
      <p:grpSpPr>
        <a:xfrm>
          <a:off x="0" y="0"/>
          <a:ext cx="0" cy="0"/>
          <a:chOff x="0" y="0"/>
          <a:chExt cx="0" cy="0"/>
        </a:xfrm>
      </p:grpSpPr>
      <p:sp>
        <p:nvSpPr>
          <p:cNvPr id="7" name="同侧圆角矩形 6"/>
          <p:cNvSpPr/>
          <p:nvPr userDrawn="1"/>
        </p:nvSpPr>
        <p:spPr>
          <a:xfrm>
            <a:off x="4510685" y="538157"/>
            <a:ext cx="115437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2</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4637746" y="874706"/>
            <a:ext cx="847814"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命题调研">
    <p:spTree>
      <p:nvGrpSpPr>
        <p:cNvPr id="1" name=""/>
        <p:cNvGrpSpPr/>
        <p:nvPr/>
      </p:nvGrpSpPr>
      <p:grpSpPr>
        <a:xfrm>
          <a:off x="0" y="0"/>
          <a:ext cx="0" cy="0"/>
          <a:chOff x="0" y="0"/>
          <a:chExt cx="0" cy="0"/>
        </a:xfrm>
      </p:grpSpPr>
      <p:sp>
        <p:nvSpPr>
          <p:cNvPr id="7" name="同侧圆角矩形 6"/>
          <p:cNvSpPr/>
          <p:nvPr userDrawn="1"/>
        </p:nvSpPr>
        <p:spPr>
          <a:xfrm>
            <a:off x="5731688" y="538157"/>
            <a:ext cx="1141609"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3</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5868794" y="874706"/>
            <a:ext cx="86123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命题调研">
    <p:spTree>
      <p:nvGrpSpPr>
        <p:cNvPr id="1" name=""/>
        <p:cNvGrpSpPr/>
        <p:nvPr/>
      </p:nvGrpSpPr>
      <p:grpSpPr>
        <a:xfrm>
          <a:off x="0" y="0"/>
          <a:ext cx="0" cy="0"/>
          <a:chOff x="0" y="0"/>
          <a:chExt cx="0" cy="0"/>
        </a:xfrm>
      </p:grpSpPr>
      <p:sp>
        <p:nvSpPr>
          <p:cNvPr id="7" name="同侧圆角矩形 6">
            <a:hlinkClick r:id="" action="ppaction://noaction"/>
          </p:cNvPr>
          <p:cNvSpPr/>
          <p:nvPr userDrawn="1"/>
        </p:nvSpPr>
        <p:spPr>
          <a:xfrm>
            <a:off x="6945342" y="538157"/>
            <a:ext cx="1147820"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4</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7089101" y="874706"/>
            <a:ext cx="849142"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F9C4D-0A5F-4701-B5FD-EC9084788C92}"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AC2FA-BB18-48B8-8762-248752546D0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1.vml"/><Relationship Id="rId5" Type="http://schemas.openxmlformats.org/officeDocument/2006/relationships/slideLayout" Target="../slideLayouts/slideLayout14.xml"/><Relationship Id="rId4" Type="http://schemas.openxmlformats.org/officeDocument/2006/relationships/image" Target="../media/image3.jpeg"/><Relationship Id="rId3" Type="http://schemas.openxmlformats.org/officeDocument/2006/relationships/image" Target="../media/image2.emf"/><Relationship Id="rId2" Type="http://schemas.openxmlformats.org/officeDocument/2006/relationships/package" Target="../embeddings/Document1.docx"/><Relationship Id="rId1" Type="http://schemas.openxmlformats.org/officeDocument/2006/relationships/slide" Target="slide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vmlDrawing" Target="../drawings/vmlDrawing7.vml"/><Relationship Id="rId4" Type="http://schemas.openxmlformats.org/officeDocument/2006/relationships/slideLayout" Target="../slideLayouts/slideLayout14.xml"/><Relationship Id="rId3" Type="http://schemas.openxmlformats.org/officeDocument/2006/relationships/image" Target="../media/image14.emf"/><Relationship Id="rId2" Type="http://schemas.openxmlformats.org/officeDocument/2006/relationships/package" Target="../embeddings/Document11.docx"/><Relationship Id="rId1" Type="http://schemas.openxmlformats.org/officeDocument/2006/relationships/slide" Target="slide1.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vmlDrawing" Target="../drawings/vmlDrawing8.vml"/><Relationship Id="rId4" Type="http://schemas.openxmlformats.org/officeDocument/2006/relationships/slideLayout" Target="../slideLayouts/slideLayout14.xml"/><Relationship Id="rId3" Type="http://schemas.openxmlformats.org/officeDocument/2006/relationships/image" Target="../media/image15.emf"/><Relationship Id="rId2" Type="http://schemas.openxmlformats.org/officeDocument/2006/relationships/package" Target="../embeddings/Document12.docx"/><Relationship Id="rId1"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slide" Target="slide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9.vml"/><Relationship Id="rId6" Type="http://schemas.openxmlformats.org/officeDocument/2006/relationships/slideLayout" Target="../slideLayouts/slideLayout14.xml"/><Relationship Id="rId5" Type="http://schemas.openxmlformats.org/officeDocument/2006/relationships/image" Target="../media/image17.emf"/><Relationship Id="rId4" Type="http://schemas.openxmlformats.org/officeDocument/2006/relationships/package" Target="../embeddings/Document14.docx"/><Relationship Id="rId3" Type="http://schemas.openxmlformats.org/officeDocument/2006/relationships/image" Target="../media/image16.emf"/><Relationship Id="rId2" Type="http://schemas.openxmlformats.org/officeDocument/2006/relationships/package" Target="../embeddings/Document13.docx"/><Relationship Id="rId1" Type="http://schemas.openxmlformats.org/officeDocument/2006/relationships/slide" Target="slide1.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vmlDrawing" Target="../drawings/vmlDrawing10.vml"/><Relationship Id="rId4" Type="http://schemas.openxmlformats.org/officeDocument/2006/relationships/slideLayout" Target="../slideLayouts/slideLayout14.xml"/><Relationship Id="rId3" Type="http://schemas.openxmlformats.org/officeDocument/2006/relationships/slide" Target="slide1.xml"/><Relationship Id="rId2" Type="http://schemas.openxmlformats.org/officeDocument/2006/relationships/image" Target="../media/image18.emf"/><Relationship Id="rId1" Type="http://schemas.openxmlformats.org/officeDocument/2006/relationships/package" Target="../embeddings/Document15.doc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slide" Target="slide1.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vmlDrawing" Target="../drawings/vmlDrawing11.vml"/><Relationship Id="rId5" Type="http://schemas.openxmlformats.org/officeDocument/2006/relationships/slideLayout" Target="../slideLayouts/slideLayout14.xml"/><Relationship Id="rId4" Type="http://schemas.openxmlformats.org/officeDocument/2006/relationships/image" Target="../media/image20.jpeg"/><Relationship Id="rId3" Type="http://schemas.openxmlformats.org/officeDocument/2006/relationships/image" Target="../media/image19.emf"/><Relationship Id="rId2" Type="http://schemas.openxmlformats.org/officeDocument/2006/relationships/package" Target="../embeddings/Document16.docx"/><Relationship Id="rId1" Type="http://schemas.openxmlformats.org/officeDocument/2006/relationships/slide" Target="slide1.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vmlDrawing" Target="../drawings/vmlDrawing12.vml"/><Relationship Id="rId4" Type="http://schemas.openxmlformats.org/officeDocument/2006/relationships/slideLayout" Target="../slideLayouts/slideLayout14.xml"/><Relationship Id="rId3" Type="http://schemas.openxmlformats.org/officeDocument/2006/relationships/image" Target="../media/image21.emf"/><Relationship Id="rId2" Type="http://schemas.openxmlformats.org/officeDocument/2006/relationships/package" Target="../embeddings/Document17.docx"/><Relationship Id="rId1" Type="http://schemas.openxmlformats.org/officeDocument/2006/relationships/slide" Target="slide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vmlDrawing" Target="../drawings/vmlDrawing13.vml"/><Relationship Id="rId4" Type="http://schemas.openxmlformats.org/officeDocument/2006/relationships/slideLayout" Target="../slideLayouts/slideLayout14.xml"/><Relationship Id="rId3" Type="http://schemas.openxmlformats.org/officeDocument/2006/relationships/image" Target="../media/image22.emf"/><Relationship Id="rId2" Type="http://schemas.openxmlformats.org/officeDocument/2006/relationships/package" Target="../embeddings/Document18.docx"/><Relationship Id="rId1"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vmlDrawing" Target="../drawings/vmlDrawing2.vml"/><Relationship Id="rId6" Type="http://schemas.openxmlformats.org/officeDocument/2006/relationships/slideLayout" Target="../slideLayouts/slideLayout14.xml"/><Relationship Id="rId5" Type="http://schemas.openxmlformats.org/officeDocument/2006/relationships/image" Target="../media/image5.emf"/><Relationship Id="rId4" Type="http://schemas.openxmlformats.org/officeDocument/2006/relationships/package" Target="../embeddings/Document3.docx"/><Relationship Id="rId3" Type="http://schemas.openxmlformats.org/officeDocument/2006/relationships/image" Target="../media/image4.emf"/><Relationship Id="rId2" Type="http://schemas.openxmlformats.org/officeDocument/2006/relationships/package" Target="../embeddings/Document2.docx"/><Relationship Id="rId1" Type="http://schemas.openxmlformats.org/officeDocument/2006/relationships/slide" Target="slide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vmlDrawing" Target="../drawings/vmlDrawing14.vml"/><Relationship Id="rId5" Type="http://schemas.openxmlformats.org/officeDocument/2006/relationships/slideLayout" Target="../slideLayouts/slideLayout14.xml"/><Relationship Id="rId4" Type="http://schemas.openxmlformats.org/officeDocument/2006/relationships/image" Target="../media/image24.jpeg"/><Relationship Id="rId3" Type="http://schemas.openxmlformats.org/officeDocument/2006/relationships/image" Target="../media/image23.emf"/><Relationship Id="rId2" Type="http://schemas.openxmlformats.org/officeDocument/2006/relationships/package" Target="../embeddings/Document19.docx"/><Relationship Id="rId1" Type="http://schemas.openxmlformats.org/officeDocument/2006/relationships/slide" Target="slide1.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vmlDrawing" Target="../drawings/vmlDrawing15.vml"/><Relationship Id="rId4" Type="http://schemas.openxmlformats.org/officeDocument/2006/relationships/slideLayout" Target="../slideLayouts/slideLayout14.xml"/><Relationship Id="rId3" Type="http://schemas.openxmlformats.org/officeDocument/2006/relationships/image" Target="../media/image25.emf"/><Relationship Id="rId2" Type="http://schemas.openxmlformats.org/officeDocument/2006/relationships/package" Target="../embeddings/Document20.docx"/><Relationship Id="rId1" Type="http://schemas.openxmlformats.org/officeDocument/2006/relationships/slide" Target="slide1.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vmlDrawing" Target="../drawings/vmlDrawing16.vml"/><Relationship Id="rId7" Type="http://schemas.openxmlformats.org/officeDocument/2006/relationships/slideLayout" Target="../slideLayouts/slideLayout14.xml"/><Relationship Id="rId6" Type="http://schemas.openxmlformats.org/officeDocument/2006/relationships/package" Target="../embeddings/Document23.docx"/><Relationship Id="rId5" Type="http://schemas.openxmlformats.org/officeDocument/2006/relationships/image" Target="../media/image27.emf"/><Relationship Id="rId4" Type="http://schemas.openxmlformats.org/officeDocument/2006/relationships/package" Target="../embeddings/Document22.docx"/><Relationship Id="rId3" Type="http://schemas.openxmlformats.org/officeDocument/2006/relationships/image" Target="../media/image26.emf"/><Relationship Id="rId2" Type="http://schemas.openxmlformats.org/officeDocument/2006/relationships/package" Target="../embeddings/Document21.docx"/><Relationship Id="rId1" Type="http://schemas.openxmlformats.org/officeDocument/2006/relationships/slide" Target="slide1.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vmlDrawing" Target="../drawings/vmlDrawing17.vml"/><Relationship Id="rId4" Type="http://schemas.openxmlformats.org/officeDocument/2006/relationships/slideLayout" Target="../slideLayouts/slideLayout14.xml"/><Relationship Id="rId3" Type="http://schemas.openxmlformats.org/officeDocument/2006/relationships/image" Target="../media/image28.emf"/><Relationship Id="rId2" Type="http://schemas.openxmlformats.org/officeDocument/2006/relationships/package" Target="../embeddings/Document24.docx"/><Relationship Id="rId1" Type="http://schemas.openxmlformats.org/officeDocument/2006/relationships/slide" Target="slide1.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vmlDrawing" Target="../drawings/vmlDrawing18.vml"/><Relationship Id="rId5" Type="http://schemas.openxmlformats.org/officeDocument/2006/relationships/slideLayout" Target="../slideLayouts/slideLayout14.xml"/><Relationship Id="rId4" Type="http://schemas.openxmlformats.org/officeDocument/2006/relationships/image" Target="../media/image30.emf"/><Relationship Id="rId3" Type="http://schemas.openxmlformats.org/officeDocument/2006/relationships/package" Target="../embeddings/Document25.docx"/><Relationship Id="rId2" Type="http://schemas.openxmlformats.org/officeDocument/2006/relationships/image" Target="../media/image29.jpeg"/><Relationship Id="rId1" Type="http://schemas.openxmlformats.org/officeDocument/2006/relationships/slide" Target="slide1.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vmlDrawing" Target="../drawings/vmlDrawing19.vml"/><Relationship Id="rId4" Type="http://schemas.openxmlformats.org/officeDocument/2006/relationships/slideLayout" Target="../slideLayouts/slideLayout14.xml"/><Relationship Id="rId3" Type="http://schemas.openxmlformats.org/officeDocument/2006/relationships/image" Target="../media/image31.emf"/><Relationship Id="rId2" Type="http://schemas.openxmlformats.org/officeDocument/2006/relationships/package" Target="../embeddings/Document26.docx"/><Relationship Id="rId1" Type="http://schemas.openxmlformats.org/officeDocument/2006/relationships/slide" Target="slide1.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vmlDrawing" Target="../drawings/vmlDrawing20.vml"/><Relationship Id="rId7" Type="http://schemas.openxmlformats.org/officeDocument/2006/relationships/slideLayout" Target="../slideLayouts/slideLayout14.xml"/><Relationship Id="rId6" Type="http://schemas.openxmlformats.org/officeDocument/2006/relationships/image" Target="../media/image33.emf"/><Relationship Id="rId5" Type="http://schemas.openxmlformats.org/officeDocument/2006/relationships/package" Target="../embeddings/Document28.docx"/><Relationship Id="rId4" Type="http://schemas.openxmlformats.org/officeDocument/2006/relationships/image" Target="../media/image17.emf"/><Relationship Id="rId3" Type="http://schemas.openxmlformats.org/officeDocument/2006/relationships/package" Target="../embeddings/Document27.docx"/><Relationship Id="rId2" Type="http://schemas.openxmlformats.org/officeDocument/2006/relationships/image" Target="../media/image32.jpeg"/><Relationship Id="rId1" Type="http://schemas.openxmlformats.org/officeDocument/2006/relationships/slide" Target="slide1.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vmlDrawing" Target="../drawings/vmlDrawing21.vml"/><Relationship Id="rId4" Type="http://schemas.openxmlformats.org/officeDocument/2006/relationships/slideLayout" Target="../slideLayouts/slideLayout14.xml"/><Relationship Id="rId3" Type="http://schemas.openxmlformats.org/officeDocument/2006/relationships/image" Target="../media/image34.emf"/><Relationship Id="rId2" Type="http://schemas.openxmlformats.org/officeDocument/2006/relationships/package" Target="../embeddings/Document29.docx"/><Relationship Id="rId1" Type="http://schemas.openxmlformats.org/officeDocument/2006/relationships/slide" Target="slide1.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4.xml"/><Relationship Id="rId2" Type="http://schemas.openxmlformats.org/officeDocument/2006/relationships/image" Target="../media/image35.jpeg"/><Relationship Id="rId1" Type="http://schemas.openxmlformats.org/officeDocument/2006/relationships/slide" Target="slide1.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vmlDrawing" Target="../drawings/vmlDrawing22.vml"/><Relationship Id="rId4" Type="http://schemas.openxmlformats.org/officeDocument/2006/relationships/slideLayout" Target="../slideLayouts/slideLayout14.xml"/><Relationship Id="rId3" Type="http://schemas.openxmlformats.org/officeDocument/2006/relationships/image" Target="../media/image36.emf"/><Relationship Id="rId2" Type="http://schemas.openxmlformats.org/officeDocument/2006/relationships/package" Target="../embeddings/Document30.docx"/><Relationship Id="rId1"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vmlDrawing" Target="../drawings/vmlDrawing3.vml"/><Relationship Id="rId6" Type="http://schemas.openxmlformats.org/officeDocument/2006/relationships/slideLayout" Target="../slideLayouts/slideLayout14.xml"/><Relationship Id="rId5" Type="http://schemas.openxmlformats.org/officeDocument/2006/relationships/image" Target="../media/image7.emf"/><Relationship Id="rId4" Type="http://schemas.openxmlformats.org/officeDocument/2006/relationships/package" Target="../embeddings/Document5.docx"/><Relationship Id="rId3" Type="http://schemas.openxmlformats.org/officeDocument/2006/relationships/image" Target="../media/image6.emf"/><Relationship Id="rId2" Type="http://schemas.openxmlformats.org/officeDocument/2006/relationships/package" Target="../embeddings/Document4.docx"/><Relationship Id="rId1" Type="http://schemas.openxmlformats.org/officeDocument/2006/relationships/slide" Target="slide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4.xml"/><Relationship Id="rId2" Type="http://schemas.openxmlformats.org/officeDocument/2006/relationships/image" Target="../media/image37.jpeg"/><Relationship Id="rId1" Type="http://schemas.openxmlformats.org/officeDocument/2006/relationships/slide" Target="slide1.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vmlDrawing" Target="../drawings/vmlDrawing23.vml"/><Relationship Id="rId6" Type="http://schemas.openxmlformats.org/officeDocument/2006/relationships/slideLayout" Target="../slideLayouts/slideLayout14.xml"/><Relationship Id="rId5" Type="http://schemas.openxmlformats.org/officeDocument/2006/relationships/image" Target="../media/image39.emf"/><Relationship Id="rId4" Type="http://schemas.openxmlformats.org/officeDocument/2006/relationships/package" Target="../embeddings/Document32.docx"/><Relationship Id="rId3" Type="http://schemas.openxmlformats.org/officeDocument/2006/relationships/image" Target="../media/image38.emf"/><Relationship Id="rId2" Type="http://schemas.openxmlformats.org/officeDocument/2006/relationships/package" Target="../embeddings/Document31.docx"/><Relationship Id="rId1" Type="http://schemas.openxmlformats.org/officeDocument/2006/relationships/slide" Target="slide1.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vmlDrawing" Target="../drawings/vmlDrawing24.vml"/><Relationship Id="rId5" Type="http://schemas.openxmlformats.org/officeDocument/2006/relationships/slideLayout" Target="../slideLayouts/slideLayout14.xml"/><Relationship Id="rId4" Type="http://schemas.openxmlformats.org/officeDocument/2006/relationships/image" Target="../media/image41.emf"/><Relationship Id="rId3" Type="http://schemas.openxmlformats.org/officeDocument/2006/relationships/package" Target="../embeddings/Document33.docx"/><Relationship Id="rId2" Type="http://schemas.openxmlformats.org/officeDocument/2006/relationships/image" Target="../media/image40.jpeg"/><Relationship Id="rId1" Type="http://schemas.openxmlformats.org/officeDocument/2006/relationships/slide" Target="slide1.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vmlDrawing" Target="../drawings/vmlDrawing25.vml"/><Relationship Id="rId4" Type="http://schemas.openxmlformats.org/officeDocument/2006/relationships/slideLayout" Target="../slideLayouts/slideLayout14.xml"/><Relationship Id="rId3" Type="http://schemas.openxmlformats.org/officeDocument/2006/relationships/image" Target="../media/image42.emf"/><Relationship Id="rId2" Type="http://schemas.openxmlformats.org/officeDocument/2006/relationships/package" Target="../embeddings/Document34.docx"/><Relationship Id="rId1" Type="http://schemas.openxmlformats.org/officeDocument/2006/relationships/slide" Target="slide1.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5.xml"/><Relationship Id="rId3" Type="http://schemas.openxmlformats.org/officeDocument/2006/relationships/image" Target="../media/image43.jpeg"/><Relationship Id="rId2" Type="http://schemas.openxmlformats.org/officeDocument/2006/relationships/slide" Target="slide6.xml"/><Relationship Id="rId1" Type="http://schemas.openxmlformats.org/officeDocument/2006/relationships/slide" Target="slide34.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5.xml"/><Relationship Id="rId2" Type="http://schemas.openxmlformats.org/officeDocument/2006/relationships/slide" Target="slide6.xml"/><Relationship Id="rId1" Type="http://schemas.openxmlformats.org/officeDocument/2006/relationships/slide" Target="slide34.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vmlDrawing" Target="../drawings/vmlDrawing26.vml"/><Relationship Id="rId5" Type="http://schemas.openxmlformats.org/officeDocument/2006/relationships/slideLayout" Target="../slideLayouts/slideLayout15.xml"/><Relationship Id="rId4" Type="http://schemas.openxmlformats.org/officeDocument/2006/relationships/image" Target="../media/image44.emf"/><Relationship Id="rId3" Type="http://schemas.openxmlformats.org/officeDocument/2006/relationships/package" Target="../embeddings/Document35.docx"/><Relationship Id="rId2" Type="http://schemas.openxmlformats.org/officeDocument/2006/relationships/slide" Target="slide6.xml"/><Relationship Id="rId1" Type="http://schemas.openxmlformats.org/officeDocument/2006/relationships/slide" Target="slide34.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5.xml"/><Relationship Id="rId2" Type="http://schemas.openxmlformats.org/officeDocument/2006/relationships/slide" Target="slide6.xml"/><Relationship Id="rId1" Type="http://schemas.openxmlformats.org/officeDocument/2006/relationships/slide" Target="slide34.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5.xml"/><Relationship Id="rId2" Type="http://schemas.openxmlformats.org/officeDocument/2006/relationships/slide" Target="slide6.xml"/><Relationship Id="rId1" Type="http://schemas.openxmlformats.org/officeDocument/2006/relationships/slide" Target="slide34.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vmlDrawing" Target="../drawings/vmlDrawing27.vml"/><Relationship Id="rId5" Type="http://schemas.openxmlformats.org/officeDocument/2006/relationships/slideLayout" Target="../slideLayouts/slideLayout15.xml"/><Relationship Id="rId4" Type="http://schemas.openxmlformats.org/officeDocument/2006/relationships/image" Target="../media/image45.emf"/><Relationship Id="rId3" Type="http://schemas.openxmlformats.org/officeDocument/2006/relationships/package" Target="../embeddings/Document36.docx"/><Relationship Id="rId2" Type="http://schemas.openxmlformats.org/officeDocument/2006/relationships/slide" Target="slide6.xml"/><Relationship Id="rId1" Type="http://schemas.openxmlformats.org/officeDocument/2006/relationships/slide" Target="slide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slide" Target="slide1.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vmlDrawing" Target="../drawings/vmlDrawing28.vml"/><Relationship Id="rId5" Type="http://schemas.openxmlformats.org/officeDocument/2006/relationships/slideLayout" Target="../slideLayouts/slideLayout15.xml"/><Relationship Id="rId4" Type="http://schemas.openxmlformats.org/officeDocument/2006/relationships/image" Target="../media/image46.emf"/><Relationship Id="rId3" Type="http://schemas.openxmlformats.org/officeDocument/2006/relationships/package" Target="../embeddings/Document37.docx"/><Relationship Id="rId2" Type="http://schemas.openxmlformats.org/officeDocument/2006/relationships/slide" Target="slide6.xml"/><Relationship Id="rId1" Type="http://schemas.openxmlformats.org/officeDocument/2006/relationships/slide" Target="slide34.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47.jpeg"/><Relationship Id="rId2" Type="http://schemas.openxmlformats.org/officeDocument/2006/relationships/slide" Target="slide1.xml"/><Relationship Id="rId1" Type="http://schemas.openxmlformats.org/officeDocument/2006/relationships/slide" Target="slide7.xml"/></Relationships>
</file>

<file path=ppt/slides/_rels/slide42.xml.rels><?xml version="1.0" encoding="UTF-8" standalone="yes"?>
<Relationships xmlns="http://schemas.openxmlformats.org/package/2006/relationships"><Relationship Id="rId8" Type="http://schemas.openxmlformats.org/officeDocument/2006/relationships/vmlDrawing" Target="../drawings/vmlDrawing29.vml"/><Relationship Id="rId7" Type="http://schemas.openxmlformats.org/officeDocument/2006/relationships/slideLayout" Target="../slideLayouts/slideLayout16.xml"/><Relationship Id="rId6" Type="http://schemas.openxmlformats.org/officeDocument/2006/relationships/image" Target="../media/image49.emf"/><Relationship Id="rId5" Type="http://schemas.openxmlformats.org/officeDocument/2006/relationships/package" Target="../embeddings/Document39.docx"/><Relationship Id="rId4" Type="http://schemas.openxmlformats.org/officeDocument/2006/relationships/image" Target="../media/image48.emf"/><Relationship Id="rId3" Type="http://schemas.openxmlformats.org/officeDocument/2006/relationships/package" Target="../embeddings/Document38.docx"/><Relationship Id="rId2" Type="http://schemas.openxmlformats.org/officeDocument/2006/relationships/slide" Target="slide1.xml"/><Relationship Id="rId1" Type="http://schemas.openxmlformats.org/officeDocument/2006/relationships/slide" Target="slide7.xml"/></Relationships>
</file>

<file path=ppt/slides/_rels/slide43.xml.rels><?xml version="1.0" encoding="UTF-8" standalone="yes"?>
<Relationships xmlns="http://schemas.openxmlformats.org/package/2006/relationships"><Relationship Id="rId7" Type="http://schemas.openxmlformats.org/officeDocument/2006/relationships/vmlDrawing" Target="../drawings/vmlDrawing30.vml"/><Relationship Id="rId6" Type="http://schemas.openxmlformats.org/officeDocument/2006/relationships/slideLayout" Target="../slideLayouts/slideLayout16.xml"/><Relationship Id="rId5" Type="http://schemas.openxmlformats.org/officeDocument/2006/relationships/image" Target="../media/image51.jpeg"/><Relationship Id="rId4" Type="http://schemas.openxmlformats.org/officeDocument/2006/relationships/image" Target="../media/image50.emf"/><Relationship Id="rId3" Type="http://schemas.openxmlformats.org/officeDocument/2006/relationships/package" Target="../embeddings/Document40.docx"/><Relationship Id="rId2" Type="http://schemas.openxmlformats.org/officeDocument/2006/relationships/slide" Target="slide1.xml"/><Relationship Id="rId1" Type="http://schemas.openxmlformats.org/officeDocument/2006/relationships/slide" Target="slide7.xml"/></Relationships>
</file>

<file path=ppt/slides/_rels/slide44.xml.rels><?xml version="1.0" encoding="UTF-8" standalone="yes"?>
<Relationships xmlns="http://schemas.openxmlformats.org/package/2006/relationships"><Relationship Id="rId6" Type="http://schemas.openxmlformats.org/officeDocument/2006/relationships/vmlDrawing" Target="../drawings/vmlDrawing31.vml"/><Relationship Id="rId5" Type="http://schemas.openxmlformats.org/officeDocument/2006/relationships/slideLayout" Target="../slideLayouts/slideLayout16.xml"/><Relationship Id="rId4" Type="http://schemas.openxmlformats.org/officeDocument/2006/relationships/image" Target="../media/image52.emf"/><Relationship Id="rId3" Type="http://schemas.openxmlformats.org/officeDocument/2006/relationships/package" Target="../embeddings/Document41.docx"/><Relationship Id="rId2" Type="http://schemas.openxmlformats.org/officeDocument/2006/relationships/slide" Target="slide1.xml"/><Relationship Id="rId1" Type="http://schemas.openxmlformats.org/officeDocument/2006/relationships/slide" Target="slide7.xml"/></Relationships>
</file>

<file path=ppt/slides/_rels/slide45.xml.rels><?xml version="1.0" encoding="UTF-8" standalone="yes"?>
<Relationships xmlns="http://schemas.openxmlformats.org/package/2006/relationships"><Relationship Id="rId7" Type="http://schemas.openxmlformats.org/officeDocument/2006/relationships/vmlDrawing" Target="../drawings/vmlDrawing32.vml"/><Relationship Id="rId6" Type="http://schemas.openxmlformats.org/officeDocument/2006/relationships/slideLayout" Target="../slideLayouts/slideLayout16.xml"/><Relationship Id="rId5" Type="http://schemas.openxmlformats.org/officeDocument/2006/relationships/image" Target="../media/image2.emf"/><Relationship Id="rId4" Type="http://schemas.openxmlformats.org/officeDocument/2006/relationships/package" Target="../embeddings/Document42.docx"/><Relationship Id="rId3" Type="http://schemas.openxmlformats.org/officeDocument/2006/relationships/image" Target="../media/image53.jpeg"/><Relationship Id="rId2" Type="http://schemas.openxmlformats.org/officeDocument/2006/relationships/slide" Target="slide1.xml"/><Relationship Id="rId1" Type="http://schemas.openxmlformats.org/officeDocument/2006/relationships/slide" Target="slide7.xml"/></Relationships>
</file>

<file path=ppt/slides/_rels/slide46.xml.rels><?xml version="1.0" encoding="UTF-8" standalone="yes"?>
<Relationships xmlns="http://schemas.openxmlformats.org/package/2006/relationships"><Relationship Id="rId6" Type="http://schemas.openxmlformats.org/officeDocument/2006/relationships/vmlDrawing" Target="../drawings/vmlDrawing33.vml"/><Relationship Id="rId5" Type="http://schemas.openxmlformats.org/officeDocument/2006/relationships/slideLayout" Target="../slideLayouts/slideLayout16.xml"/><Relationship Id="rId4" Type="http://schemas.openxmlformats.org/officeDocument/2006/relationships/image" Target="../media/image54.emf"/><Relationship Id="rId3" Type="http://schemas.openxmlformats.org/officeDocument/2006/relationships/package" Target="../embeddings/Document43.docx"/><Relationship Id="rId2" Type="http://schemas.openxmlformats.org/officeDocument/2006/relationships/slide" Target="slide1.xml"/><Relationship Id="rId1" Type="http://schemas.openxmlformats.org/officeDocument/2006/relationships/slide" Target="slide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4.xml"/><Relationship Id="rId2" Type="http://schemas.openxmlformats.org/officeDocument/2006/relationships/image" Target="../media/image8.jpeg"/><Relationship Id="rId1" Type="http://schemas.openxmlformats.org/officeDocument/2006/relationships/slide" Target="slide1.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vmlDrawing" Target="../drawings/vmlDrawing4.vml"/><Relationship Id="rId4" Type="http://schemas.openxmlformats.org/officeDocument/2006/relationships/slideLayout" Target="../slideLayouts/slideLayout14.xml"/><Relationship Id="rId3" Type="http://schemas.openxmlformats.org/officeDocument/2006/relationships/image" Target="../media/image9.emf"/><Relationship Id="rId2" Type="http://schemas.openxmlformats.org/officeDocument/2006/relationships/package" Target="../embeddings/Document6.docx"/><Relationship Id="rId1" Type="http://schemas.openxmlformats.org/officeDocument/2006/relationships/slide" Target="slide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vmlDrawing" Target="../drawings/vmlDrawing5.vml"/><Relationship Id="rId5" Type="http://schemas.openxmlformats.org/officeDocument/2006/relationships/slideLayout" Target="../slideLayouts/slideLayout14.xml"/><Relationship Id="rId4" Type="http://schemas.openxmlformats.org/officeDocument/2006/relationships/image" Target="../media/image11.jpeg"/><Relationship Id="rId3" Type="http://schemas.openxmlformats.org/officeDocument/2006/relationships/image" Target="../media/image10.emf"/><Relationship Id="rId2" Type="http://schemas.openxmlformats.org/officeDocument/2006/relationships/package" Target="../embeddings/Document7.docx"/><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slide" Target="slide1.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vmlDrawing" Target="../drawings/vmlDrawing6.vml"/><Relationship Id="rId7" Type="http://schemas.openxmlformats.org/officeDocument/2006/relationships/slideLayout" Target="../slideLayouts/slideLayout14.xml"/><Relationship Id="rId6" Type="http://schemas.openxmlformats.org/officeDocument/2006/relationships/package" Target="../embeddings/Document10.docx"/><Relationship Id="rId5" Type="http://schemas.openxmlformats.org/officeDocument/2006/relationships/package" Target="../embeddings/Document9.docx"/><Relationship Id="rId4" Type="http://schemas.openxmlformats.org/officeDocument/2006/relationships/image" Target="../media/image13.emf"/><Relationship Id="rId3" Type="http://schemas.openxmlformats.org/officeDocument/2006/relationships/package" Target="../embeddings/Document8.docx"/><Relationship Id="rId2" Type="http://schemas.openxmlformats.org/officeDocument/2006/relationships/image" Target="../media/image12.jpeg"/><Relationship Id="rId1"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1"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4" name="矩形 3"/>
          <p:cNvSpPr>
            <a:spLocks noChangeAspect="1"/>
          </p:cNvSpPr>
          <p:nvPr/>
        </p:nvSpPr>
        <p:spPr>
          <a:xfrm>
            <a:off x="508000" y="1484783"/>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,11)</a:t>
            </a:r>
            <a:r>
              <a:rPr lang="zh-CN" altLang="zh-CN" sz="2200">
                <a:solidFill>
                  <a:srgbClr val="000000"/>
                </a:solidFill>
                <a:latin typeface="Times New Roman" panose="02020603050405020304" pitchFamily="18" charset="0"/>
                <a:cs typeface="Times New Roman" panose="02020603050405020304" pitchFamily="18" charset="0"/>
              </a:rPr>
              <a:t>三室式电渗析法处理含</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废水的原理如图所示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采用惰性电极</a:t>
            </a:r>
            <a:r>
              <a:rPr lang="en-US" altLang="zh-CN" sz="2200">
                <a:solidFill>
                  <a:srgbClr val="000000"/>
                </a:solidFill>
                <a:latin typeface="Times New Roman" panose="02020603050405020304" pitchFamily="18" charset="0"/>
                <a:cs typeface="Times New Roman" panose="02020603050405020304" pitchFamily="18" charset="0"/>
              </a:rPr>
              <a:t>,ab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cd</a:t>
            </a:r>
            <a:r>
              <a:rPr lang="zh-CN" altLang="zh-CN" sz="2200">
                <a:solidFill>
                  <a:srgbClr val="000000"/>
                </a:solidFill>
                <a:latin typeface="Times New Roman" panose="02020603050405020304" pitchFamily="18" charset="0"/>
                <a:cs typeface="Times New Roman" panose="02020603050405020304" pitchFamily="18" charset="0"/>
              </a:rPr>
              <a:t>均为离子交换膜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在直流电场的作用下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两膜中间的</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和</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可</a:t>
            </a:r>
            <a:r>
              <a:rPr lang="zh-CN" altLang="zh-CN" sz="2200">
                <a:solidFill>
                  <a:srgbClr val="000000"/>
                </a:solidFill>
                <a:latin typeface="Times New Roman" panose="02020603050405020304" pitchFamily="18" charset="0"/>
                <a:cs typeface="Times New Roman" panose="02020603050405020304" pitchFamily="18" charset="0"/>
              </a:rPr>
              <a:t>通过离子交换膜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而两端隔室中离子被阻挡不能进入中间隔室。</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2710066" y="2374301"/>
          <a:ext cx="744538" cy="463550"/>
        </p:xfrm>
        <a:graphic>
          <a:graphicData uri="http://schemas.openxmlformats.org/presentationml/2006/ole">
            <mc:AlternateContent xmlns:mc="http://schemas.openxmlformats.org/markup-compatibility/2006">
              <mc:Choice xmlns:v="urn:schemas-microsoft-com:vml" Requires="v">
                <p:oleObj spid="_x0000_s114690" name="文档" r:id="rId2" imgW="363855" imgH="227330" progId="Word.Document.12">
                  <p:embed/>
                </p:oleObj>
              </mc:Choice>
              <mc:Fallback>
                <p:oleObj name="文档" r:id="rId2" imgW="363855" imgH="227330" progId="Word.Document.12">
                  <p:embed/>
                  <p:pic>
                    <p:nvPicPr>
                      <p:cNvPr id="0" name="图片 1146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066" y="2374301"/>
                        <a:ext cx="744538"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A2719.eps" descr="id:2147504718;FounderCES"/>
          <p:cNvPicPr/>
          <p:nvPr/>
        </p:nvPicPr>
        <p:blipFill>
          <a:blip r:embed="rId4"/>
          <a:stretch>
            <a:fillRect/>
          </a:stretch>
        </p:blipFill>
        <p:spPr>
          <a:xfrm>
            <a:off x="2627784" y="3140968"/>
            <a:ext cx="3410803" cy="200970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43881"/>
            <a:ext cx="1086003"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A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2195867"/>
          <a:ext cx="8128000" cy="3393373"/>
        </p:xfrm>
        <a:graphic>
          <a:graphicData uri="http://schemas.openxmlformats.org/presentationml/2006/ole">
            <mc:AlternateContent xmlns:mc="http://schemas.openxmlformats.org/markup-compatibility/2006">
              <mc:Choice xmlns:v="urn:schemas-microsoft-com:vml" Requires="v">
                <p:oleObj spid="_x0000_s120834" name="文档" r:id="rId2" imgW="3843020" imgH="1606550" progId="Word.Document.12">
                  <p:embed/>
                </p:oleObj>
              </mc:Choice>
              <mc:Fallback>
                <p:oleObj name="文档" r:id="rId2" imgW="3843020" imgH="1606550" progId="Word.Document.12">
                  <p:embed/>
                  <p:pic>
                    <p:nvPicPr>
                      <p:cNvPr id="0" name="图片 120833"/>
                      <p:cNvPicPr/>
                      <p:nvPr/>
                    </p:nvPicPr>
                    <p:blipFill>
                      <a:blip r:embed="rId3"/>
                      <a:stretch>
                        <a:fillRect/>
                      </a:stretch>
                    </p:blipFill>
                    <p:spPr>
                      <a:xfrm>
                        <a:off x="620464" y="2195867"/>
                        <a:ext cx="8128000" cy="3393373"/>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湖北四地七校联盟</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某地海水中主要离子的含量如下表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现利用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电渗析法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进行淡化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技术原理如图所示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两端为惰性电极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阳膜只允许阳离子通过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阴膜只允许阴离子通过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。下列有关说法错误的是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3009029"/>
          <a:ext cx="8128000" cy="3290849"/>
        </p:xfrm>
        <a:graphic>
          <a:graphicData uri="http://schemas.openxmlformats.org/presentationml/2006/ole">
            <mc:AlternateContent xmlns:mc="http://schemas.openxmlformats.org/markup-compatibility/2006">
              <mc:Choice xmlns:v="urn:schemas-microsoft-com:vml" Requires="v">
                <p:oleObj spid="_x0000_s121858" name="文档" r:id="rId2" imgW="3899535" imgH="1579245" progId="Word.Document.12">
                  <p:embed/>
                </p:oleObj>
              </mc:Choice>
              <mc:Fallback>
                <p:oleObj name="文档" r:id="rId2" imgW="3899535" imgH="1579245" progId="Word.Document.12">
                  <p:embed/>
                  <p:pic>
                    <p:nvPicPr>
                      <p:cNvPr id="0" name="图片 121857"/>
                      <p:cNvPicPr/>
                      <p:nvPr/>
                    </p:nvPicPr>
                    <p:blipFill>
                      <a:blip r:embed="rId3"/>
                      <a:stretch>
                        <a:fillRect/>
                      </a:stretch>
                    </p:blipFill>
                    <p:spPr>
                      <a:xfrm>
                        <a:off x="620464" y="3009029"/>
                        <a:ext cx="8128000" cy="3290849"/>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310467"/>
            <a:ext cx="8128000" cy="25668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甲室的电极反应式为</a:t>
            </a:r>
            <a:r>
              <a:rPr lang="en-US" altLang="zh-CN" sz="2200">
                <a:solidFill>
                  <a:srgbClr val="000000"/>
                </a:solidFill>
                <a:latin typeface="Times New Roman" panose="02020603050405020304" pitchFamily="18" charset="0"/>
                <a:cs typeface="Times New Roman" panose="02020603050405020304" pitchFamily="18" charset="0"/>
              </a:rPr>
              <a:t>2Cl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2e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Cl</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海水淡化过程中易在戊室形成水垢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乙室和丁室中部分离子的浓度增大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淡水的出口为</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当戊室收集到</a:t>
            </a:r>
            <a:r>
              <a:rPr lang="en-US" altLang="zh-CN" sz="2200">
                <a:solidFill>
                  <a:srgbClr val="000000"/>
                </a:solidFill>
                <a:latin typeface="Times New Roman" panose="02020603050405020304" pitchFamily="18" charset="0"/>
                <a:cs typeface="Times New Roman" panose="02020603050405020304" pitchFamily="18" charset="0"/>
              </a:rPr>
              <a:t>22.4 L(</a:t>
            </a:r>
            <a:r>
              <a:rPr lang="zh-CN" altLang="zh-CN" sz="2200">
                <a:solidFill>
                  <a:srgbClr val="000000"/>
                </a:solidFill>
                <a:latin typeface="Times New Roman" panose="02020603050405020304" pitchFamily="18" charset="0"/>
                <a:cs typeface="Times New Roman" panose="02020603050405020304" pitchFamily="18" charset="0"/>
              </a:rPr>
              <a:t>标准状况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气体时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通过甲室阳膜的离子的物质的量一定为</a:t>
            </a:r>
            <a:r>
              <a:rPr lang="en-US" altLang="zh-CN" sz="2200">
                <a:solidFill>
                  <a:srgbClr val="000000"/>
                </a:solidFill>
                <a:latin typeface="Times New Roman" panose="02020603050405020304" pitchFamily="18" charset="0"/>
                <a:cs typeface="Times New Roman" panose="02020603050405020304" pitchFamily="18" charset="0"/>
              </a:rPr>
              <a:t>2 mol</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12776"/>
            <a:ext cx="8128000" cy="501207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由题图可知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甲室电极与电源正极相连</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为阳极室</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放电能力大于</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所以阳极的电极反应式为</a:t>
            </a:r>
            <a:r>
              <a:rPr lang="en-US" altLang="zh-CN" sz="2200">
                <a:solidFill>
                  <a:srgbClr val="000000"/>
                </a:solidFill>
                <a:latin typeface="Times New Roman" panose="02020603050405020304" pitchFamily="18" charset="0"/>
                <a:cs typeface="Times New Roman" panose="02020603050405020304" pitchFamily="18" charset="0"/>
              </a:rPr>
              <a:t>2Cl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2e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Cl</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戊室电极与电源负极相连</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为阴极室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开始电解时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阴极上水得电子生成氢气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同时生成</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生成的</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反应生成</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转化为</a:t>
            </a:r>
            <a:r>
              <a:rPr lang="en-US" altLang="zh-CN" sz="2200">
                <a:solidFill>
                  <a:srgbClr val="000000"/>
                </a:solidFill>
                <a:latin typeface="Times New Roman" panose="02020603050405020304" pitchFamily="18" charset="0"/>
                <a:cs typeface="Times New Roman" panose="02020603050405020304" pitchFamily="18" charset="0"/>
              </a:rPr>
              <a:t>CaCO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沉淀</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也可以和</a:t>
            </a:r>
            <a:r>
              <a:rPr lang="en-US" altLang="zh-CN" sz="2200">
                <a:solidFill>
                  <a:srgbClr val="000000"/>
                </a:solidFill>
                <a:latin typeface="Times New Roman" panose="02020603050405020304" pitchFamily="18" charset="0"/>
                <a:cs typeface="Times New Roman" panose="02020603050405020304" pitchFamily="18" charset="0"/>
              </a:rPr>
              <a:t>Mg</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生成</a:t>
            </a:r>
            <a:r>
              <a:rPr lang="en-US" altLang="zh-CN" sz="2200">
                <a:solidFill>
                  <a:srgbClr val="000000"/>
                </a:solidFill>
                <a:latin typeface="Times New Roman" panose="02020603050405020304" pitchFamily="18" charset="0"/>
                <a:cs typeface="Times New Roman" panose="02020603050405020304" pitchFamily="18" charset="0"/>
              </a:rPr>
              <a:t>Mg(OH)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沉淀</a:t>
            </a:r>
            <a:r>
              <a:rPr lang="en-US" altLang="zh-CN" sz="2200">
                <a:solidFill>
                  <a:srgbClr val="000000"/>
                </a:solidFill>
                <a:latin typeface="Times New Roman" panose="02020603050405020304" pitchFamily="18" charset="0"/>
                <a:cs typeface="Times New Roman" panose="02020603050405020304" pitchFamily="18" charset="0"/>
              </a:rPr>
              <a:t>,CaCO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Mg(OH)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是水垢的主要成分</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阳膜只允许阳离子通过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阴膜只允许阴离子通过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电解时丙室中阴离子移向乙室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阳离子移向丁室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所以丙室中剩余物质主要是水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故淡水出口为</a:t>
            </a:r>
            <a:r>
              <a:rPr lang="en-US" altLang="zh-CN" sz="2200">
                <a:solidFill>
                  <a:srgbClr val="000000"/>
                </a:solidFill>
                <a:latin typeface="Times New Roman" panose="02020603050405020304" pitchFamily="18" charset="0"/>
                <a:cs typeface="Times New Roman" panose="02020603050405020304" pitchFamily="18" charset="0"/>
              </a:rPr>
              <a:t>b,C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根据对</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项的分析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戊室收集到的是</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当戊室收集到</a:t>
            </a:r>
            <a:r>
              <a:rPr lang="en-US" altLang="zh-CN" sz="2200">
                <a:solidFill>
                  <a:srgbClr val="000000"/>
                </a:solidFill>
                <a:latin typeface="Times New Roman" panose="02020603050405020304" pitchFamily="18" charset="0"/>
                <a:cs typeface="Times New Roman" panose="02020603050405020304" pitchFamily="18" charset="0"/>
              </a:rPr>
              <a:t>22.4</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标准状况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气体时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则电路中转移</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通过甲室阳膜的离子为阳离子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由于既有</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价的阳离子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又有</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价的阳离子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所以通过甲室阳膜的离子的物质的量并不是</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nvGraphicFramePr>
        <p:xfrm>
          <a:off x="6547128" y="2726989"/>
          <a:ext cx="793110" cy="472941"/>
        </p:xfrm>
        <a:graphic>
          <a:graphicData uri="http://schemas.openxmlformats.org/presentationml/2006/ole">
            <mc:AlternateContent xmlns:mc="http://schemas.openxmlformats.org/markup-compatibility/2006">
              <mc:Choice xmlns:v="urn:schemas-microsoft-com:vml" Requires="v">
                <p:oleObj spid="_x0000_s122882" name="文档" r:id="rId2" imgW="381635" imgH="225425" progId="Word.Document.12">
                  <p:embed/>
                </p:oleObj>
              </mc:Choice>
              <mc:Fallback>
                <p:oleObj name="文档" r:id="rId2" imgW="381635" imgH="225425" progId="Word.Document.12">
                  <p:embed/>
                  <p:pic>
                    <p:nvPicPr>
                      <p:cNvPr id="0" name="图片 122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128" y="2726989"/>
                        <a:ext cx="793110" cy="472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4549763" y="2708920"/>
          <a:ext cx="954153" cy="464312"/>
        </p:xfrm>
        <a:graphic>
          <a:graphicData uri="http://schemas.openxmlformats.org/presentationml/2006/ole">
            <mc:AlternateContent xmlns:mc="http://schemas.openxmlformats.org/markup-compatibility/2006">
              <mc:Choice xmlns:v="urn:schemas-microsoft-com:vml" Requires="v">
                <p:oleObj spid="_x0000_s122883" name="文档" r:id="rId4" imgW="461645" imgH="224155" progId="Word.Document.12">
                  <p:embed/>
                </p:oleObj>
              </mc:Choice>
              <mc:Fallback>
                <p:oleObj name="文档" r:id="rId4" imgW="461645" imgH="224155" progId="Word.Document.12">
                  <p:embed/>
                  <p:pic>
                    <p:nvPicPr>
                      <p:cNvPr id="0" name="图片 1228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9763" y="2708920"/>
                        <a:ext cx="954153" cy="464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508000" y="2406028"/>
          <a:ext cx="8128000" cy="2679156"/>
        </p:xfrm>
        <a:graphic>
          <a:graphicData uri="http://schemas.openxmlformats.org/presentationml/2006/ole">
            <mc:AlternateContent xmlns:mc="http://schemas.openxmlformats.org/markup-compatibility/2006">
              <mc:Choice xmlns:v="urn:schemas-microsoft-com:vml" Requires="v">
                <p:oleObj spid="_x0000_s123906" name="文档" r:id="rId1" imgW="3843020" imgH="1267460" progId="Word.Document.12">
                  <p:embed/>
                </p:oleObj>
              </mc:Choice>
              <mc:Fallback>
                <p:oleObj name="文档" r:id="rId1" imgW="3843020" imgH="1267460" progId="Word.Document.12">
                  <p:embed/>
                  <p:pic>
                    <p:nvPicPr>
                      <p:cNvPr id="0" name="图片 123905"/>
                      <p:cNvPicPr/>
                      <p:nvPr/>
                    </p:nvPicPr>
                    <p:blipFill>
                      <a:blip r:embed="rId2"/>
                      <a:stretch>
                        <a:fillRect/>
                      </a:stretch>
                    </p:blipFill>
                    <p:spPr>
                      <a:xfrm>
                        <a:off x="508000" y="2406028"/>
                        <a:ext cx="8128000" cy="2679156"/>
                      </a:xfrm>
                      <a:prstGeom prst="rect">
                        <a:avLst/>
                      </a:prstGeom>
                    </p:spPr>
                  </p:pic>
                </p:oleObj>
              </mc:Fallback>
            </mc:AlternateContent>
          </a:graphicData>
        </a:graphic>
      </p:graphicFrame>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3"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河南平顶山一轮质量检测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某实验小组模拟光合作用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采用电解</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的方法制备</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的装置如图所示。下列说法不正确的是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铂极为阳极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发生氧化反应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电解过程中</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由交换膜左侧向右侧迁移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阴极的电极反应式为</a:t>
            </a:r>
            <a:r>
              <a:rPr lang="en-US" altLang="zh-CN" sz="2200">
                <a:solidFill>
                  <a:srgbClr val="000000"/>
                </a:solidFill>
                <a:latin typeface="Times New Roman" panose="02020603050405020304" pitchFamily="18" charset="0"/>
                <a:cs typeface="Times New Roman" panose="02020603050405020304" pitchFamily="18" charset="0"/>
              </a:rPr>
              <a:t>2CO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+12H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12e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CH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CH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OH+3H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电路上转移</a:t>
            </a:r>
            <a:r>
              <a:rPr lang="en-US" altLang="zh-CN" sz="2200">
                <a:solidFill>
                  <a:srgbClr val="000000"/>
                </a:solidFill>
                <a:latin typeface="Times New Roman" panose="02020603050405020304" pitchFamily="18" charset="0"/>
                <a:cs typeface="Times New Roman" panose="02020603050405020304" pitchFamily="18" charset="0"/>
              </a:rPr>
              <a:t>2 mol</a:t>
            </a:r>
            <a:r>
              <a:rPr lang="zh-CN" altLang="zh-CN" sz="2200">
                <a:solidFill>
                  <a:srgbClr val="000000"/>
                </a:solidFill>
                <a:latin typeface="Times New Roman" panose="02020603050405020304" pitchFamily="18" charset="0"/>
                <a:cs typeface="Times New Roman" panose="02020603050405020304" pitchFamily="18" charset="0"/>
              </a:rPr>
              <a:t>电子时铂极产生</a:t>
            </a:r>
            <a:r>
              <a:rPr lang="en-US" altLang="zh-CN" sz="2200">
                <a:solidFill>
                  <a:srgbClr val="000000"/>
                </a:solidFill>
                <a:latin typeface="Times New Roman" panose="02020603050405020304" pitchFamily="18" charset="0"/>
                <a:cs typeface="Times New Roman" panose="02020603050405020304" pitchFamily="18" charset="0"/>
              </a:rPr>
              <a:t>11.2 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标准状况</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2310467"/>
            <a:ext cx="8128000" cy="25668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在铜电极区充入</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。由电池符号知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铂极为阳极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发生氧化反应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铂极的电极反应为</a:t>
            </a:r>
            <a:r>
              <a:rPr lang="en-US" altLang="zh-CN" sz="2200" smtClean="0">
                <a:solidFill>
                  <a:srgbClr val="000000"/>
                </a:solidFill>
                <a:latin typeface="Times New Roman" panose="02020603050405020304" pitchFamily="18" charset="0"/>
                <a:cs typeface="Times New Roman" panose="02020603050405020304" pitchFamily="18" charset="0"/>
              </a:rPr>
              <a:t>2H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O-4e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4H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氢离子由交换膜右侧向左侧迁移</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阴极上</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得电子发生还原反应生成乙醇和水</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电路中转移</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电子时在铂电极上生成</a:t>
            </a:r>
            <a:r>
              <a:rPr lang="en-US" altLang="zh-CN" sz="2200">
                <a:solidFill>
                  <a:srgbClr val="000000"/>
                </a:solidFill>
                <a:latin typeface="Times New Roman" panose="02020603050405020304" pitchFamily="18" charset="0"/>
                <a:cs typeface="Times New Roman" panose="02020603050405020304" pitchFamily="18" charset="0"/>
              </a:rPr>
              <a:t>0.5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69732"/>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福建毕业班质量检查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利用如右图所示装置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作氢源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可实现电化学氢化反应。下列说法错误的是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a:t>
            </a:r>
            <a:r>
              <a:rPr lang="zh-CN" altLang="zh-CN" sz="2200">
                <a:solidFill>
                  <a:srgbClr val="000000"/>
                </a:solidFill>
                <a:latin typeface="Times New Roman" panose="02020603050405020304" pitchFamily="18" charset="0"/>
                <a:cs typeface="Times New Roman" panose="02020603050405020304" pitchFamily="18" charset="0"/>
              </a:rPr>
              <a:t>为阴极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B.b</a:t>
            </a:r>
            <a:r>
              <a:rPr lang="zh-CN" altLang="zh-CN" sz="2200">
                <a:solidFill>
                  <a:srgbClr val="000000"/>
                </a:solidFill>
                <a:latin typeface="Times New Roman" panose="02020603050405020304" pitchFamily="18" charset="0"/>
                <a:cs typeface="Times New Roman" panose="02020603050405020304" pitchFamily="18" charset="0"/>
              </a:rPr>
              <a:t>电极反应式为</a:t>
            </a:r>
            <a:r>
              <a:rPr lang="en-US" altLang="zh-CN" sz="2200" smtClean="0">
                <a:solidFill>
                  <a:srgbClr val="000000"/>
                </a:solidFill>
                <a:latin typeface="Times New Roman" panose="02020603050405020304" pitchFamily="18" charset="0"/>
                <a:cs typeface="Times New Roman" panose="02020603050405020304" pitchFamily="18" charset="0"/>
              </a:rPr>
              <a:t>2NH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-6e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N</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+6H</a:t>
            </a:r>
            <a:r>
              <a:rPr lang="en-US" altLang="zh-CN" sz="2200" baseline="300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电解一段</a:t>
            </a:r>
            <a:r>
              <a:rPr lang="zh-CN" altLang="zh-CN" sz="2200" smtClean="0">
                <a:solidFill>
                  <a:srgbClr val="000000"/>
                </a:solidFill>
                <a:latin typeface="Times New Roman" panose="02020603050405020304" pitchFamily="18" charset="0"/>
                <a:cs typeface="Times New Roman" panose="02020603050405020304" pitchFamily="18" charset="0"/>
              </a:rPr>
              <a:t>时间后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装置内</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数目增多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每消耗</a:t>
            </a:r>
            <a:r>
              <a:rPr lang="en-US" altLang="zh-CN" sz="2200">
                <a:solidFill>
                  <a:srgbClr val="000000"/>
                </a:solidFill>
                <a:latin typeface="Times New Roman" panose="02020603050405020304" pitchFamily="18" charset="0"/>
                <a:cs typeface="Times New Roman" panose="02020603050405020304" pitchFamily="18" charset="0"/>
              </a:rPr>
              <a:t>1 mol 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理论上可生成</a:t>
            </a:r>
            <a:r>
              <a:rPr lang="en-US" altLang="zh-CN" sz="2200">
                <a:solidFill>
                  <a:srgbClr val="000000"/>
                </a:solidFill>
                <a:latin typeface="Times New Roman" panose="02020603050405020304" pitchFamily="18" charset="0"/>
                <a:cs typeface="Times New Roman" panose="02020603050405020304" pitchFamily="18" charset="0"/>
              </a:rPr>
              <a:t>1.5 mol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272241"/>
          <a:ext cx="8128000" cy="2384080"/>
        </p:xfrm>
        <a:graphic>
          <a:graphicData uri="http://schemas.openxmlformats.org/presentationml/2006/ole">
            <mc:AlternateContent xmlns:mc="http://schemas.openxmlformats.org/markup-compatibility/2006">
              <mc:Choice xmlns:v="urn:schemas-microsoft-com:vml" Requires="v">
                <p:oleObj spid="_x0000_s124930" name="文档" r:id="rId2" imgW="3843020" imgH="1129030" progId="Word.Document.12">
                  <p:embed/>
                </p:oleObj>
              </mc:Choice>
              <mc:Fallback>
                <p:oleObj name="文档" r:id="rId2" imgW="3843020" imgH="1129030" progId="Word.Document.12">
                  <p:embed/>
                  <p:pic>
                    <p:nvPicPr>
                      <p:cNvPr id="0" name="图片 124929"/>
                      <p:cNvPicPr/>
                      <p:nvPr/>
                    </p:nvPicPr>
                    <p:blipFill>
                      <a:blip r:embed="rId3"/>
                      <a:stretch>
                        <a:fillRect/>
                      </a:stretch>
                    </p:blipFill>
                    <p:spPr>
                      <a:xfrm>
                        <a:off x="508000" y="2272241"/>
                        <a:ext cx="8128000" cy="2384080"/>
                      </a:xfrm>
                      <a:prstGeom prst="rect">
                        <a:avLst/>
                      </a:prstGeom>
                    </p:spPr>
                  </p:pic>
                </p:oleObj>
              </mc:Fallback>
            </mc:AlternateContent>
          </a:graphicData>
        </a:graphic>
      </p:graphicFrame>
      <p:pic>
        <p:nvPicPr>
          <p:cNvPr id="7" name="图片 6"/>
          <p:cNvPicPr/>
          <p:nvPr/>
        </p:nvPicPr>
        <p:blipFill>
          <a:blip r:embed="rId4"/>
          <a:stretch>
            <a:fillRect/>
          </a:stretch>
        </p:blipFill>
        <p:spPr>
          <a:xfrm>
            <a:off x="5580112" y="5445224"/>
            <a:ext cx="844034" cy="75803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32856"/>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2622457"/>
          <a:ext cx="8128000" cy="2575208"/>
        </p:xfrm>
        <a:graphic>
          <a:graphicData uri="http://schemas.openxmlformats.org/presentationml/2006/ole">
            <mc:AlternateContent xmlns:mc="http://schemas.openxmlformats.org/markup-compatibility/2006">
              <mc:Choice xmlns:v="urn:schemas-microsoft-com:vml" Requires="v">
                <p:oleObj spid="_x0000_s125954" name="文档" r:id="rId2" imgW="3843020" imgH="1218565" progId="Word.Document.12">
                  <p:embed/>
                </p:oleObj>
              </mc:Choice>
              <mc:Fallback>
                <p:oleObj name="文档" r:id="rId2" imgW="3843020" imgH="1218565" progId="Word.Document.12">
                  <p:embed/>
                  <p:pic>
                    <p:nvPicPr>
                      <p:cNvPr id="0" name="图片 125953"/>
                      <p:cNvPicPr/>
                      <p:nvPr/>
                    </p:nvPicPr>
                    <p:blipFill>
                      <a:blip r:embed="rId3"/>
                      <a:stretch>
                        <a:fillRect/>
                      </a:stretch>
                    </p:blipFill>
                    <p:spPr>
                      <a:xfrm>
                        <a:off x="620464" y="2622457"/>
                        <a:ext cx="8128000" cy="2575208"/>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74363"/>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四川攀枝花三模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电致变色玻璃以其优异的性能将成为市场的新宠。如图所示为五层膜的玻璃电致变色系统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其工作原理是在外接电源作用下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通过在膜材料内部发生氧化还原反应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实现对器件的光透过率进行多级可逆性调节。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:WO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Li</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均为无色透明</a:t>
            </a:r>
            <a:r>
              <a:rPr lang="en-US" altLang="zh-CN" sz="2200">
                <a:solidFill>
                  <a:srgbClr val="000000"/>
                </a:solidFill>
                <a:latin typeface="Times New Roman" panose="02020603050405020304" pitchFamily="18" charset="0"/>
                <a:cs typeface="Times New Roman" panose="02020603050405020304" pitchFamily="18" charset="0"/>
              </a:rPr>
              <a:t>,LiWO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均为蓝色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861699"/>
          <a:ext cx="8128000" cy="2303605"/>
        </p:xfrm>
        <a:graphic>
          <a:graphicData uri="http://schemas.openxmlformats.org/presentationml/2006/ole">
            <mc:AlternateContent xmlns:mc="http://schemas.openxmlformats.org/markup-compatibility/2006">
              <mc:Choice xmlns:v="urn:schemas-microsoft-com:vml" Requires="v">
                <p:oleObj spid="_x0000_s126978" name="文档" r:id="rId2" imgW="3843020" imgH="1090930" progId="Word.Document.12">
                  <p:embed/>
                </p:oleObj>
              </mc:Choice>
              <mc:Fallback>
                <p:oleObj name="文档" r:id="rId2" imgW="3843020" imgH="1090930" progId="Word.Document.12">
                  <p:embed/>
                  <p:pic>
                    <p:nvPicPr>
                      <p:cNvPr id="0" name="图片 126977"/>
                      <p:cNvPicPr/>
                      <p:nvPr/>
                    </p:nvPicPr>
                    <p:blipFill>
                      <a:blip r:embed="rId3"/>
                      <a:stretch>
                        <a:fillRect/>
                      </a:stretch>
                    </p:blipFill>
                    <p:spPr>
                      <a:xfrm>
                        <a:off x="508000" y="3861699"/>
                        <a:ext cx="8128000" cy="2303605"/>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541071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外接电源负极时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膜由无色变为蓝色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外接电源负极时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离子储存层发生反应为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+4Li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4e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Li</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Fe</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[Fe(CN)</a:t>
            </a:r>
            <a:r>
              <a:rPr lang="en-US" altLang="zh-CN" sz="2200" baseline="-25000" smtClean="0">
                <a:solidFill>
                  <a:srgbClr val="000000"/>
                </a:solidFill>
                <a:latin typeface="Times New Roman" panose="02020603050405020304" pitchFamily="18" charset="0"/>
                <a:cs typeface="Times New Roman" panose="02020603050405020304" pitchFamily="18" charset="0"/>
              </a:rPr>
              <a:t>6</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接电源的负极时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此时</a:t>
            </a:r>
            <a:r>
              <a:rPr lang="en-US" altLang="zh-CN" sz="2200">
                <a:solidFill>
                  <a:srgbClr val="000000"/>
                </a:solidFill>
                <a:latin typeface="Times New Roman" panose="02020603050405020304" pitchFamily="18" charset="0"/>
                <a:cs typeface="Times New Roman" panose="02020603050405020304" pitchFamily="18" charset="0"/>
              </a:rPr>
              <a:t>Li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得到电子被还原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接电源正极时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膜的透射率降低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可以有效阻挡阳光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接外接电源负极时</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为阴极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此时蓝色的</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得电子并结合</a:t>
            </a:r>
            <a:r>
              <a:rPr lang="en-US" altLang="zh-CN" sz="2200">
                <a:solidFill>
                  <a:srgbClr val="000000"/>
                </a:solidFill>
                <a:latin typeface="Times New Roman" panose="02020603050405020304" pitchFamily="18" charset="0"/>
                <a:cs typeface="Times New Roman" panose="02020603050405020304" pitchFamily="18" charset="0"/>
              </a:rPr>
              <a:t>Li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a:t>
            </a:r>
            <a:r>
              <a:rPr lang="en-US" altLang="zh-CN" sz="2200">
                <a:solidFill>
                  <a:srgbClr val="000000"/>
                </a:solidFill>
                <a:latin typeface="Times New Roman" panose="02020603050405020304" pitchFamily="18" charset="0"/>
                <a:cs typeface="Times New Roman" panose="02020603050405020304" pitchFamily="18" charset="0"/>
              </a:rPr>
              <a:t>Li</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此物质为无色透明物质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外接电源负极时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膜由蓝色变为无色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外接电源负极时发生的电极反应为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+4Li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4e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Li</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Fe</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[Fe(CN)</a:t>
            </a:r>
            <a:r>
              <a:rPr lang="en-US" altLang="zh-CN" sz="2200" baseline="-25000" smtClean="0">
                <a:solidFill>
                  <a:srgbClr val="000000"/>
                </a:solidFill>
                <a:latin typeface="Times New Roman" panose="02020603050405020304" pitchFamily="18" charset="0"/>
                <a:cs typeface="Times New Roman" panose="02020603050405020304" pitchFamily="18" charset="0"/>
              </a:rPr>
              <a:t>6</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接电源负极</a:t>
            </a:r>
            <a:r>
              <a:rPr lang="en-US" altLang="zh-CN" sz="2200">
                <a:solidFill>
                  <a:srgbClr val="000000"/>
                </a:solidFill>
                <a:latin typeface="Times New Roman" panose="02020603050405020304" pitchFamily="18" charset="0"/>
                <a:cs typeface="Times New Roman" panose="02020603050405020304" pitchFamily="18" charset="0"/>
              </a:rPr>
              <a:t>,WO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得到电子被还原</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接电源正极</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接外接电源负极时</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为阴极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此时蓝色的</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得电子生成无色透明的</a:t>
            </a:r>
            <a:r>
              <a:rPr lang="en-US" altLang="zh-CN" sz="2200">
                <a:solidFill>
                  <a:srgbClr val="000000"/>
                </a:solidFill>
                <a:latin typeface="Times New Roman" panose="02020603050405020304" pitchFamily="18" charset="0"/>
                <a:cs typeface="Times New Roman" panose="02020603050405020304" pitchFamily="18" charset="0"/>
              </a:rPr>
              <a:t>Li</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不能有效阻挡阳光</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1"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4" name="对象 3"/>
          <p:cNvGraphicFramePr>
            <a:graphicFrameLocks noChangeAspect="1"/>
          </p:cNvGraphicFramePr>
          <p:nvPr/>
        </p:nvGraphicFramePr>
        <p:xfrm>
          <a:off x="508000" y="1556792"/>
          <a:ext cx="8128000" cy="1928054"/>
        </p:xfrm>
        <a:graphic>
          <a:graphicData uri="http://schemas.openxmlformats.org/presentationml/2006/ole">
            <mc:AlternateContent xmlns:mc="http://schemas.openxmlformats.org/markup-compatibility/2006">
              <mc:Choice xmlns:v="urn:schemas-microsoft-com:vml" Requires="v">
                <p:oleObj spid="_x0000_s115714" name="文档" r:id="rId2" imgW="3843020" imgH="913130" progId="Word.Document.12">
                  <p:embed/>
                </p:oleObj>
              </mc:Choice>
              <mc:Fallback>
                <p:oleObj name="文档" r:id="rId2" imgW="3843020" imgH="913130" progId="Word.Document.12">
                  <p:embed/>
                  <p:pic>
                    <p:nvPicPr>
                      <p:cNvPr id="0" name="图片 115713"/>
                      <p:cNvPicPr/>
                      <p:nvPr/>
                    </p:nvPicPr>
                    <p:blipFill>
                      <a:blip r:embed="rId3"/>
                      <a:stretch>
                        <a:fillRect/>
                      </a:stretch>
                    </p:blipFill>
                    <p:spPr>
                      <a:xfrm>
                        <a:off x="508000" y="1556792"/>
                        <a:ext cx="8128000" cy="1928054"/>
                      </a:xfrm>
                      <a:prstGeom prst="rect">
                        <a:avLst/>
                      </a:prstGeom>
                    </p:spPr>
                  </p:pic>
                </p:oleObj>
              </mc:Fallback>
            </mc:AlternateContent>
          </a:graphicData>
        </a:graphic>
      </p:graphicFrame>
      <p:sp>
        <p:nvSpPr>
          <p:cNvPr id="5" name="矩形 4"/>
          <p:cNvSpPr>
            <a:spLocks noChangeAspect="1"/>
          </p:cNvSpPr>
          <p:nvPr/>
        </p:nvSpPr>
        <p:spPr>
          <a:xfrm>
            <a:off x="405810" y="3506466"/>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496996" y="4005064"/>
          <a:ext cx="8128000" cy="1931406"/>
        </p:xfrm>
        <a:graphic>
          <a:graphicData uri="http://schemas.openxmlformats.org/presentationml/2006/ole">
            <mc:AlternateContent xmlns:mc="http://schemas.openxmlformats.org/markup-compatibility/2006">
              <mc:Choice xmlns:v="urn:schemas-microsoft-com:vml" Requires="v">
                <p:oleObj spid="_x0000_s115715" name="文档" r:id="rId4" imgW="3843020" imgH="914400" progId="Word.Document.12">
                  <p:embed/>
                </p:oleObj>
              </mc:Choice>
              <mc:Fallback>
                <p:oleObj name="文档" r:id="rId4" imgW="3843020" imgH="914400" progId="Word.Document.12">
                  <p:embed/>
                  <p:pic>
                    <p:nvPicPr>
                      <p:cNvPr id="0" name="图片 115714"/>
                      <p:cNvPicPr/>
                      <p:nvPr/>
                    </p:nvPicPr>
                    <p:blipFill>
                      <a:blip r:embed="rId5"/>
                      <a:stretch>
                        <a:fillRect/>
                      </a:stretch>
                    </p:blipFill>
                    <p:spPr>
                      <a:xfrm>
                        <a:off x="496996" y="4005064"/>
                        <a:ext cx="8128000" cy="1931406"/>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643030"/>
            <a:ext cx="5432152" cy="1678536"/>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河南九师联盟质量检测</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及</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等均可用适当的羧酸盐采用</a:t>
            </a:r>
            <a:r>
              <a:rPr lang="en-US" altLang="zh-CN" sz="2200">
                <a:solidFill>
                  <a:srgbClr val="000000"/>
                </a:solidFill>
                <a:latin typeface="Times New Roman" panose="02020603050405020304" pitchFamily="18" charset="0"/>
                <a:cs typeface="Times New Roman" panose="02020603050405020304" pitchFamily="18" charset="0"/>
              </a:rPr>
              <a:t>Kolbe</a:t>
            </a:r>
            <a:r>
              <a:rPr lang="zh-CN" altLang="zh-CN" sz="2200">
                <a:solidFill>
                  <a:srgbClr val="000000"/>
                </a:solidFill>
                <a:latin typeface="Times New Roman" panose="02020603050405020304" pitchFamily="18" charset="0"/>
                <a:cs typeface="Times New Roman" panose="02020603050405020304" pitchFamily="18" charset="0"/>
              </a:rPr>
              <a:t>电解法得到。如图为制取</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的电解装置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该装置工作时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nvGraphicFramePr>
        <p:xfrm>
          <a:off x="579278" y="4151320"/>
          <a:ext cx="8128000" cy="838284"/>
        </p:xfrm>
        <a:graphic>
          <a:graphicData uri="http://schemas.openxmlformats.org/presentationml/2006/ole">
            <mc:AlternateContent xmlns:mc="http://schemas.openxmlformats.org/markup-compatibility/2006">
              <mc:Choice xmlns:v="urn:schemas-microsoft-com:vml" Requires="v">
                <p:oleObj spid="_x0000_s128002" name="文档" r:id="rId2" imgW="3843020" imgH="396875" progId="Word.Document.12">
                  <p:embed/>
                </p:oleObj>
              </mc:Choice>
              <mc:Fallback>
                <p:oleObj name="文档" r:id="rId2" imgW="3843020" imgH="396875" progId="Word.Document.12">
                  <p:embed/>
                  <p:pic>
                    <p:nvPicPr>
                      <p:cNvPr id="0" name="图片 128001"/>
                      <p:cNvPicPr/>
                      <p:nvPr/>
                    </p:nvPicPr>
                    <p:blipFill>
                      <a:blip r:embed="rId3"/>
                      <a:stretch>
                        <a:fillRect/>
                      </a:stretch>
                    </p:blipFill>
                    <p:spPr>
                      <a:xfrm>
                        <a:off x="579278" y="4151320"/>
                        <a:ext cx="8128000" cy="838284"/>
                      </a:xfrm>
                      <a:prstGeom prst="rect">
                        <a:avLst/>
                      </a:prstGeom>
                    </p:spPr>
                  </p:pic>
                </p:oleObj>
              </mc:Fallback>
            </mc:AlternateContent>
          </a:graphicData>
        </a:graphic>
      </p:graphicFrame>
      <p:pic>
        <p:nvPicPr>
          <p:cNvPr id="7" name="19H118.eps" descr="id:2147504790;FounderCES"/>
          <p:cNvPicPr/>
          <p:nvPr/>
        </p:nvPicPr>
        <p:blipFill>
          <a:blip r:embed="rId4"/>
          <a:stretch>
            <a:fillRect/>
          </a:stretch>
        </p:blipFill>
        <p:spPr>
          <a:xfrm>
            <a:off x="5968148" y="1678858"/>
            <a:ext cx="2750066" cy="2628469"/>
          </a:xfrm>
          <a:prstGeom prst="rect">
            <a:avLst/>
          </a:prstGeom>
        </p:spPr>
      </p:pic>
      <p:sp>
        <p:nvSpPr>
          <p:cNvPr id="4" name="矩形 3"/>
          <p:cNvSpPr>
            <a:spLocks noChangeAspect="1"/>
          </p:cNvSpPr>
          <p:nvPr/>
        </p:nvSpPr>
        <p:spPr>
          <a:xfrm>
            <a:off x="508000" y="3321566"/>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该装置使电能转变为化学能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阴极周围溶液的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不断升高</a:t>
            </a:r>
            <a:endParaRPr lang="en-US" altLang="zh-CN" sz="220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制取乙烯可用</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COOK</a:t>
            </a:r>
            <a:r>
              <a:rPr lang="zh-CN" altLang="zh-CN" sz="2200">
                <a:solidFill>
                  <a:srgbClr val="000000"/>
                </a:solidFill>
                <a:latin typeface="Times New Roman" panose="02020603050405020304" pitchFamily="18" charset="0"/>
                <a:cs typeface="Times New Roman" panose="02020603050405020304" pitchFamily="18" charset="0"/>
              </a:rPr>
              <a:t>溶液作阳极电解液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9" name="矩形 8"/>
          <p:cNvSpPr>
            <a:spLocks noChangeAspect="1"/>
          </p:cNvSpPr>
          <p:nvPr/>
        </p:nvSpPr>
        <p:spPr>
          <a:xfrm>
            <a:off x="508000" y="1484784"/>
            <a:ext cx="8240464" cy="2123658"/>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电解池中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与电源正极相连的是阳极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与电源负极相连的是阴极。故电极</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电极</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是阴极。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该装置为电解池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是电能转变为化学能</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阴极与电源的负极相连</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电解溶液中的阳离子发生还原反应。故阴极的电极反应式为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10" name="对象 9"/>
          <p:cNvGraphicFramePr>
            <a:graphicFrameLocks noChangeAspect="1"/>
          </p:cNvGraphicFramePr>
          <p:nvPr/>
        </p:nvGraphicFramePr>
        <p:xfrm>
          <a:off x="638345" y="3573016"/>
          <a:ext cx="8128000" cy="1931406"/>
        </p:xfrm>
        <a:graphic>
          <a:graphicData uri="http://schemas.openxmlformats.org/presentationml/2006/ole">
            <mc:AlternateContent xmlns:mc="http://schemas.openxmlformats.org/markup-compatibility/2006">
              <mc:Choice xmlns:v="urn:schemas-microsoft-com:vml" Requires="v">
                <p:oleObj spid="_x0000_s129026" name="文档" r:id="rId2" imgW="3843020" imgH="914400" progId="Word.Document.12">
                  <p:embed/>
                </p:oleObj>
              </mc:Choice>
              <mc:Fallback>
                <p:oleObj name="文档" r:id="rId2" imgW="3843020" imgH="914400" progId="Word.Document.12">
                  <p:embed/>
                  <p:pic>
                    <p:nvPicPr>
                      <p:cNvPr id="0" name="图片 129025"/>
                      <p:cNvPicPr/>
                      <p:nvPr/>
                    </p:nvPicPr>
                    <p:blipFill>
                      <a:blip r:embed="rId3"/>
                      <a:stretch>
                        <a:fillRect/>
                      </a:stretch>
                    </p:blipFill>
                    <p:spPr>
                      <a:xfrm>
                        <a:off x="638345" y="3573016"/>
                        <a:ext cx="8128000" cy="1931406"/>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down)">
                                      <p:cBhvr>
                                        <p:cTn id="7" dur="500"/>
                                        <p:tgtEl>
                                          <p:spTgt spid="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wipe(down)">
                                      <p:cBhvr>
                                        <p:cTn id="10" dur="500"/>
                                        <p:tgtEl>
                                          <p:spTgt spid="9">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6250"/>
            <a:ext cx="8128000" cy="549470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湖北部分重点中学起点考试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硼酸</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为一元弱酸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与足量</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cs typeface="Times New Roman" panose="02020603050405020304" pitchFamily="18" charset="0"/>
              </a:rPr>
              <a:t>溶液反应的离子方程式为</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BO</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+OH</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a:t>
            </a:r>
            <a:r>
              <a:rPr lang="en-US" altLang="zh-CN" sz="2400" kern="10000" spc="-150" smtClean="0">
                <a:solidFill>
                  <a:srgbClr val="000000"/>
                </a:solidFill>
                <a:latin typeface="Times New Roman" panose="02020603050405020304" pitchFamily="18" charset="0"/>
                <a:cs typeface="Times New Roman" panose="02020603050405020304" pitchFamily="18" charset="0"/>
              </a:rPr>
              <a:t>===</a:t>
            </a:r>
            <a:endParaRPr lang="en-US" altLang="zh-CN" sz="2400" kern="10000" spc="-15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400" kern="10000" spc="-150">
                <a:solidFill>
                  <a:srgbClr val="000000"/>
                </a:solidFill>
                <a:latin typeface="Times New Roman" panose="02020603050405020304" pitchFamily="18" charset="0"/>
                <a:cs typeface="Times New Roman" panose="02020603050405020304" pitchFamily="18" charset="0"/>
              </a:rPr>
              <a:t> </a:t>
            </a:r>
            <a:r>
              <a:rPr lang="en-US" altLang="zh-CN" sz="2400" kern="10000" spc="-150" smtClean="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可以通过电解的方法制备。其工作原理如下图所示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阳膜和阴膜分别只允许阳离子、阴离子通过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effectLst/>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effectLst/>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当电路中通过</a:t>
            </a:r>
            <a:r>
              <a:rPr lang="en-US" altLang="zh-CN" sz="2200">
                <a:solidFill>
                  <a:srgbClr val="000000"/>
                </a:solidFill>
                <a:latin typeface="Times New Roman" panose="02020603050405020304" pitchFamily="18" charset="0"/>
                <a:cs typeface="Times New Roman" panose="02020603050405020304" pitchFamily="18" charset="0"/>
              </a:rPr>
              <a:t>1 mol</a:t>
            </a:r>
            <a:r>
              <a:rPr lang="zh-CN" altLang="zh-CN" sz="2200">
                <a:solidFill>
                  <a:srgbClr val="000000"/>
                </a:solidFill>
                <a:latin typeface="Times New Roman" panose="02020603050405020304" pitchFamily="18" charset="0"/>
                <a:cs typeface="Times New Roman" panose="02020603050405020304" pitchFamily="18" charset="0"/>
              </a:rPr>
              <a:t>电子时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可得到</a:t>
            </a:r>
            <a:r>
              <a:rPr lang="en-US" altLang="zh-CN" sz="2200">
                <a:solidFill>
                  <a:srgbClr val="000000"/>
                </a:solidFill>
                <a:latin typeface="Times New Roman" panose="02020603050405020304" pitchFamily="18" charset="0"/>
                <a:cs typeface="Times New Roman" panose="02020603050405020304" pitchFamily="18" charset="0"/>
              </a:rPr>
              <a:t>1 mol 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将电源的正、负极反接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工作原理不变</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阴极上的电极反应为</a:t>
            </a:r>
            <a:r>
              <a:rPr lang="en-US" altLang="zh-CN" sz="2200" smtClean="0">
                <a:solidFill>
                  <a:srgbClr val="000000"/>
                </a:solidFill>
                <a:latin typeface="Times New Roman" panose="02020603050405020304" pitchFamily="18" charset="0"/>
                <a:cs typeface="Times New Roman" panose="02020603050405020304" pitchFamily="18" charset="0"/>
              </a:rPr>
              <a:t>2H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O-4e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+4H</a:t>
            </a:r>
            <a:r>
              <a:rPr lang="en-US" altLang="zh-CN" sz="2200" baseline="300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穿过</a:t>
            </a:r>
            <a:r>
              <a:rPr lang="zh-CN" altLang="zh-CN" sz="2200">
                <a:solidFill>
                  <a:srgbClr val="000000"/>
                </a:solidFill>
                <a:latin typeface="Times New Roman" panose="02020603050405020304" pitchFamily="18" charset="0"/>
                <a:cs typeface="Times New Roman" panose="02020603050405020304" pitchFamily="18" charset="0"/>
              </a:rPr>
              <a:t>阴膜进入阴极室</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穿过阳膜进入产品室</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213323" y="3034980"/>
          <a:ext cx="6717355" cy="1995254"/>
        </p:xfrm>
        <a:graphic>
          <a:graphicData uri="http://schemas.openxmlformats.org/presentationml/2006/ole">
            <mc:AlternateContent xmlns:mc="http://schemas.openxmlformats.org/markup-compatibility/2006">
              <mc:Choice xmlns:v="urn:schemas-microsoft-com:vml" Requires="v">
                <p:oleObj spid="_x0000_s130050" name="文档" r:id="rId2" imgW="3843020" imgH="1142365" progId="Word.Document.12">
                  <p:embed/>
                </p:oleObj>
              </mc:Choice>
              <mc:Fallback>
                <p:oleObj name="文档" r:id="rId2" imgW="3843020" imgH="1142365" progId="Word.Document.12">
                  <p:embed/>
                  <p:pic>
                    <p:nvPicPr>
                      <p:cNvPr id="0" name="图片 130049"/>
                      <p:cNvPicPr/>
                      <p:nvPr/>
                    </p:nvPicPr>
                    <p:blipFill>
                      <a:blip r:embed="rId3"/>
                      <a:stretch>
                        <a:fillRect/>
                      </a:stretch>
                    </p:blipFill>
                    <p:spPr>
                      <a:xfrm>
                        <a:off x="1213323" y="3034980"/>
                        <a:ext cx="6717355" cy="199525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620464" y="2202524"/>
          <a:ext cx="8128000" cy="466087"/>
        </p:xfrm>
        <a:graphic>
          <a:graphicData uri="http://schemas.openxmlformats.org/presentationml/2006/ole">
            <mc:AlternateContent xmlns:mc="http://schemas.openxmlformats.org/markup-compatibility/2006">
              <mc:Choice xmlns:v="urn:schemas-microsoft-com:vml" Requires="v">
                <p:oleObj spid="_x0000_s130051" name="文档" r:id="rId4" imgW="3843020" imgH="222250" progId="Word.Document.12">
                  <p:embed/>
                </p:oleObj>
              </mc:Choice>
              <mc:Fallback>
                <p:oleObj name="文档" r:id="rId4" imgW="3843020" imgH="222250" progId="Word.Document.12">
                  <p:embed/>
                  <p:pic>
                    <p:nvPicPr>
                      <p:cNvPr id="0" name="图片 130050"/>
                      <p:cNvPicPr/>
                      <p:nvPr/>
                    </p:nvPicPr>
                    <p:blipFill>
                      <a:blip r:embed="rId5"/>
                      <a:stretch>
                        <a:fillRect/>
                      </a:stretch>
                    </p:blipFill>
                    <p:spPr>
                      <a:xfrm>
                        <a:off x="620464" y="2202524"/>
                        <a:ext cx="8128000" cy="46608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899592" y="6093296"/>
          <a:ext cx="8128000" cy="466087"/>
        </p:xfrm>
        <a:graphic>
          <a:graphicData uri="http://schemas.openxmlformats.org/presentationml/2006/ole">
            <mc:AlternateContent xmlns:mc="http://schemas.openxmlformats.org/markup-compatibility/2006">
              <mc:Choice xmlns:v="urn:schemas-microsoft-com:vml" Requires="v">
                <p:oleObj spid="_x0000_s130052" name="文档" r:id="rId6" imgW="3843020" imgH="222250" progId="Word.Document.12">
                  <p:embed/>
                </p:oleObj>
              </mc:Choice>
              <mc:Fallback>
                <p:oleObj name="文档" r:id="rId6" imgW="3843020" imgH="222250" progId="Word.Document.12">
                  <p:embed/>
                  <p:pic>
                    <p:nvPicPr>
                      <p:cNvPr id="0" name="图片 130051"/>
                      <p:cNvPicPr/>
                      <p:nvPr/>
                    </p:nvPicPr>
                    <p:blipFill>
                      <a:blip r:embed="rId5"/>
                      <a:stretch>
                        <a:fillRect/>
                      </a:stretch>
                    </p:blipFill>
                    <p:spPr>
                      <a:xfrm>
                        <a:off x="899592" y="6093296"/>
                        <a:ext cx="8128000" cy="466087"/>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8"/>
            <a:ext cx="1086003"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A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11560" y="1844325"/>
          <a:ext cx="8128000" cy="4610562"/>
        </p:xfrm>
        <a:graphic>
          <a:graphicData uri="http://schemas.openxmlformats.org/presentationml/2006/ole">
            <mc:AlternateContent xmlns:mc="http://schemas.openxmlformats.org/markup-compatibility/2006">
              <mc:Choice xmlns:v="urn:schemas-microsoft-com:vml" Requires="v">
                <p:oleObj spid="_x0000_s131074" name="文档" r:id="rId2" imgW="3843020" imgH="2181860" progId="Word.Document.12">
                  <p:embed/>
                </p:oleObj>
              </mc:Choice>
              <mc:Fallback>
                <p:oleObj name="文档" r:id="rId2" imgW="3843020" imgH="2181860" progId="Word.Document.12">
                  <p:embed/>
                  <p:pic>
                    <p:nvPicPr>
                      <p:cNvPr id="0" name="图片 131073"/>
                      <p:cNvPicPr/>
                      <p:nvPr/>
                    </p:nvPicPr>
                    <p:blipFill>
                      <a:blip r:embed="rId3"/>
                      <a:stretch>
                        <a:fillRect/>
                      </a:stretch>
                    </p:blipFill>
                    <p:spPr>
                      <a:xfrm>
                        <a:off x="611560" y="1844325"/>
                        <a:ext cx="8128000" cy="4610562"/>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5648176" cy="2936188"/>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湖南益阳模拟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对废水中氮、磷元素的去除已经逐渐引起科研人员的广泛关注。采用两级电解体系对废水中硝态氮和磷进行降解实验取得了良好的去除效果。装置如图所示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由平板电极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除氮时</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极为催化电极</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极为钛电极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除磷时</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极为铁</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极为钛板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构成二维两级电解反应器。下列说法错误的是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79.eps" descr="id:2147504804;FounderCES"/>
          <p:cNvPicPr/>
          <p:nvPr/>
        </p:nvPicPr>
        <p:blipFill>
          <a:blip r:embed="rId2"/>
          <a:stretch>
            <a:fillRect/>
          </a:stretch>
        </p:blipFill>
        <p:spPr>
          <a:xfrm>
            <a:off x="6173631" y="1628800"/>
            <a:ext cx="2559475" cy="2232248"/>
          </a:xfrm>
          <a:prstGeom prst="rect">
            <a:avLst/>
          </a:prstGeom>
        </p:spPr>
      </p:pic>
      <p:graphicFrame>
        <p:nvGraphicFramePr>
          <p:cNvPr id="3" name="对象 2"/>
          <p:cNvGraphicFramePr>
            <a:graphicFrameLocks noChangeAspect="1"/>
          </p:cNvGraphicFramePr>
          <p:nvPr/>
        </p:nvGraphicFramePr>
        <p:xfrm>
          <a:off x="610190" y="4179902"/>
          <a:ext cx="8128000" cy="2340488"/>
        </p:xfrm>
        <a:graphic>
          <a:graphicData uri="http://schemas.openxmlformats.org/presentationml/2006/ole">
            <mc:AlternateContent xmlns:mc="http://schemas.openxmlformats.org/markup-compatibility/2006">
              <mc:Choice xmlns:v="urn:schemas-microsoft-com:vml" Requires="v">
                <p:oleObj spid="_x0000_s132098" name="文档" r:id="rId3" imgW="3843020" imgH="1107440" progId="Word.Document.12">
                  <p:embed/>
                </p:oleObj>
              </mc:Choice>
              <mc:Fallback>
                <p:oleObj name="文档" r:id="rId3" imgW="3843020" imgH="1107440" progId="Word.Document.12">
                  <p:embed/>
                  <p:pic>
                    <p:nvPicPr>
                      <p:cNvPr id="0" name="图片 132097"/>
                      <p:cNvPicPr/>
                      <p:nvPr/>
                    </p:nvPicPr>
                    <p:blipFill>
                      <a:blip r:embed="rId4"/>
                      <a:stretch>
                        <a:fillRect/>
                      </a:stretch>
                    </p:blipFill>
                    <p:spPr>
                      <a:xfrm>
                        <a:off x="610190" y="4179902"/>
                        <a:ext cx="8128000" cy="2340488"/>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15263"/>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2216493"/>
          <a:ext cx="8128000" cy="2940699"/>
        </p:xfrm>
        <a:graphic>
          <a:graphicData uri="http://schemas.openxmlformats.org/presentationml/2006/ole">
            <mc:AlternateContent xmlns:mc="http://schemas.openxmlformats.org/markup-compatibility/2006">
              <mc:Choice xmlns:v="urn:schemas-microsoft-com:vml" Requires="v">
                <p:oleObj spid="_x0000_s133122" name="文档" r:id="rId2" imgW="3843020" imgH="1391920" progId="Word.Document.12">
                  <p:embed/>
                </p:oleObj>
              </mc:Choice>
              <mc:Fallback>
                <p:oleObj name="文档" r:id="rId2" imgW="3843020" imgH="1391920" progId="Word.Document.12">
                  <p:embed/>
                  <p:pic>
                    <p:nvPicPr>
                      <p:cNvPr id="0" name="图片 133121"/>
                      <p:cNvPicPr/>
                      <p:nvPr/>
                    </p:nvPicPr>
                    <p:blipFill>
                      <a:blip r:embed="rId3"/>
                      <a:stretch>
                        <a:fillRect/>
                      </a:stretch>
                    </p:blipFill>
                    <p:spPr>
                      <a:xfrm>
                        <a:off x="620464" y="2216493"/>
                        <a:ext cx="8128000" cy="2940699"/>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670430"/>
            <a:ext cx="5432152" cy="2123658"/>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湖北武昌调研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溶于海水的</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主要以</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种无机碳形式存在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其中</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占</a:t>
            </a:r>
            <a:r>
              <a:rPr lang="en-US" altLang="zh-CN" sz="2200">
                <a:solidFill>
                  <a:srgbClr val="000000"/>
                </a:solidFill>
                <a:latin typeface="Times New Roman" panose="02020603050405020304" pitchFamily="18" charset="0"/>
                <a:cs typeface="Times New Roman" panose="02020603050405020304" pitchFamily="18" charset="0"/>
              </a:rPr>
              <a:t>95%,</a:t>
            </a:r>
            <a:r>
              <a:rPr lang="zh-CN" altLang="zh-CN" sz="2200">
                <a:solidFill>
                  <a:srgbClr val="000000"/>
                </a:solidFill>
                <a:latin typeface="Times New Roman" panose="02020603050405020304" pitchFamily="18" charset="0"/>
                <a:cs typeface="Times New Roman" panose="02020603050405020304" pitchFamily="18" charset="0"/>
              </a:rPr>
              <a:t>利用图示装置从海水中提取</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有利于减少环境温室气体含量。下列说法正确的是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81.eps" descr="id:2147504811;FounderCES"/>
          <p:cNvPicPr/>
          <p:nvPr/>
        </p:nvPicPr>
        <p:blipFill>
          <a:blip r:embed="rId2"/>
          <a:stretch>
            <a:fillRect/>
          </a:stretch>
        </p:blipFill>
        <p:spPr>
          <a:xfrm>
            <a:off x="5933256" y="1814446"/>
            <a:ext cx="2969627" cy="2232248"/>
          </a:xfrm>
          <a:prstGeom prst="rect">
            <a:avLst/>
          </a:prstGeom>
        </p:spPr>
      </p:pic>
      <p:graphicFrame>
        <p:nvGraphicFramePr>
          <p:cNvPr id="8" name="对象 7"/>
          <p:cNvGraphicFramePr>
            <a:graphicFrameLocks noChangeAspect="1"/>
          </p:cNvGraphicFramePr>
          <p:nvPr/>
        </p:nvGraphicFramePr>
        <p:xfrm>
          <a:off x="3995936" y="2143664"/>
          <a:ext cx="954153" cy="464312"/>
        </p:xfrm>
        <a:graphic>
          <a:graphicData uri="http://schemas.openxmlformats.org/presentationml/2006/ole">
            <mc:AlternateContent xmlns:mc="http://schemas.openxmlformats.org/markup-compatibility/2006">
              <mc:Choice xmlns:v="urn:schemas-microsoft-com:vml" Requires="v">
                <p:oleObj spid="_x0000_s134146" name="文档" r:id="rId3" imgW="461645" imgH="224155" progId="Word.Document.12">
                  <p:embed/>
                </p:oleObj>
              </mc:Choice>
              <mc:Fallback>
                <p:oleObj name="文档" r:id="rId3" imgW="461645" imgH="224155" progId="Word.Document.12">
                  <p:embed/>
                  <p:pic>
                    <p:nvPicPr>
                      <p:cNvPr id="0" name="图片 134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143664"/>
                        <a:ext cx="954153" cy="464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对象 2"/>
          <p:cNvGraphicFramePr>
            <a:graphicFrameLocks noChangeAspect="1"/>
          </p:cNvGraphicFramePr>
          <p:nvPr/>
        </p:nvGraphicFramePr>
        <p:xfrm>
          <a:off x="599916" y="3738647"/>
          <a:ext cx="8128000" cy="1562561"/>
        </p:xfrm>
        <a:graphic>
          <a:graphicData uri="http://schemas.openxmlformats.org/presentationml/2006/ole">
            <mc:AlternateContent xmlns:mc="http://schemas.openxmlformats.org/markup-compatibility/2006">
              <mc:Choice xmlns:v="urn:schemas-microsoft-com:vml" Requires="v">
                <p:oleObj spid="_x0000_s134147" name="文档" r:id="rId5" imgW="3843020" imgH="741045" progId="Word.Document.12">
                  <p:embed/>
                </p:oleObj>
              </mc:Choice>
              <mc:Fallback>
                <p:oleObj name="文档" r:id="rId5" imgW="3843020" imgH="741045" progId="Word.Document.12">
                  <p:embed/>
                  <p:pic>
                    <p:nvPicPr>
                      <p:cNvPr id="0" name="图片 134146"/>
                      <p:cNvPicPr/>
                      <p:nvPr/>
                    </p:nvPicPr>
                    <p:blipFill>
                      <a:blip r:embed="rId6"/>
                      <a:stretch>
                        <a:fillRect/>
                      </a:stretch>
                    </p:blipFill>
                    <p:spPr>
                      <a:xfrm>
                        <a:off x="599916" y="3738647"/>
                        <a:ext cx="8128000" cy="1562561"/>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43881"/>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D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2194614"/>
          <a:ext cx="8128000" cy="3034586"/>
        </p:xfrm>
        <a:graphic>
          <a:graphicData uri="http://schemas.openxmlformats.org/presentationml/2006/ole">
            <mc:AlternateContent xmlns:mc="http://schemas.openxmlformats.org/markup-compatibility/2006">
              <mc:Choice xmlns:v="urn:schemas-microsoft-com:vml" Requires="v">
                <p:oleObj spid="_x0000_s135170" name="文档" r:id="rId2" imgW="3843020" imgH="1436370" progId="Word.Document.12">
                  <p:embed/>
                </p:oleObj>
              </mc:Choice>
              <mc:Fallback>
                <p:oleObj name="文档" r:id="rId2" imgW="3843020" imgH="1436370" progId="Word.Document.12">
                  <p:embed/>
                  <p:pic>
                    <p:nvPicPr>
                      <p:cNvPr id="0" name="图片 135169"/>
                      <p:cNvPicPr/>
                      <p:nvPr/>
                    </p:nvPicPr>
                    <p:blipFill>
                      <a:blip r:embed="rId3"/>
                      <a:stretch>
                        <a:fillRect/>
                      </a:stretch>
                    </p:blipFill>
                    <p:spPr>
                      <a:xfrm>
                        <a:off x="620464" y="2194614"/>
                        <a:ext cx="8128000" cy="3034586"/>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310467"/>
            <a:ext cx="8128000" cy="25668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河北中原名校联盟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一种电催化合成氨的装置如图所示。该装置工作时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图中涉及的能量转化方式共有</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两极产生的气体的物质的量之比是</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电路中每通过</a:t>
            </a:r>
            <a:r>
              <a:rPr lang="en-US" altLang="zh-CN" sz="2200">
                <a:solidFill>
                  <a:srgbClr val="000000"/>
                </a:solidFill>
                <a:latin typeface="Times New Roman" panose="02020603050405020304" pitchFamily="18" charset="0"/>
                <a:cs typeface="Times New Roman" panose="02020603050405020304" pitchFamily="18" charset="0"/>
              </a:rPr>
              <a:t>1 mol</a:t>
            </a:r>
            <a:r>
              <a:rPr lang="zh-CN" altLang="zh-CN" sz="2200">
                <a:solidFill>
                  <a:srgbClr val="000000"/>
                </a:solidFill>
                <a:latin typeface="Times New Roman" panose="02020603050405020304" pitchFamily="18" charset="0"/>
                <a:cs typeface="Times New Roman" panose="02020603050405020304" pitchFamily="18" charset="0"/>
              </a:rPr>
              <a:t>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a:t>
            </a:r>
            <a:r>
              <a:rPr lang="en-US" altLang="zh-CN" sz="2200">
                <a:solidFill>
                  <a:srgbClr val="000000"/>
                </a:solidFill>
                <a:latin typeface="Times New Roman" panose="02020603050405020304" pitchFamily="18" charset="0"/>
                <a:cs typeface="Times New Roman" panose="02020603050405020304" pitchFamily="18" charset="0"/>
              </a:rPr>
              <a:t>1 mol 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迁移至</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D.b</a:t>
            </a:r>
            <a:r>
              <a:rPr lang="zh-CN" altLang="zh-CN" sz="2200">
                <a:solidFill>
                  <a:srgbClr val="000000"/>
                </a:solidFill>
                <a:latin typeface="Times New Roman" panose="02020603050405020304" pitchFamily="18" charset="0"/>
                <a:cs typeface="Times New Roman" panose="02020603050405020304" pitchFamily="18" charset="0"/>
              </a:rPr>
              <a:t>极上发生的主要反应为</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+6H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6e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2NH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82.eps" descr="id:2147504818;FounderCES"/>
          <p:cNvPicPr/>
          <p:nvPr/>
        </p:nvPicPr>
        <p:blipFill>
          <a:blip r:embed="rId2"/>
          <a:stretch>
            <a:fillRect/>
          </a:stretch>
        </p:blipFill>
        <p:spPr>
          <a:xfrm>
            <a:off x="6588224" y="2708920"/>
            <a:ext cx="1999610" cy="2304256"/>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43881"/>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D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2219845"/>
          <a:ext cx="8128000" cy="2937347"/>
        </p:xfrm>
        <a:graphic>
          <a:graphicData uri="http://schemas.openxmlformats.org/presentationml/2006/ole">
            <mc:AlternateContent xmlns:mc="http://schemas.openxmlformats.org/markup-compatibility/2006">
              <mc:Choice xmlns:v="urn:schemas-microsoft-com:vml" Requires="v">
                <p:oleObj spid="_x0000_s136194" name="文档" r:id="rId2" imgW="3843020" imgH="1390650" progId="Word.Document.12">
                  <p:embed/>
                </p:oleObj>
              </mc:Choice>
              <mc:Fallback>
                <p:oleObj name="文档" r:id="rId2" imgW="3843020" imgH="1390650" progId="Word.Document.12">
                  <p:embed/>
                  <p:pic>
                    <p:nvPicPr>
                      <p:cNvPr id="0" name="图片 136193"/>
                      <p:cNvPicPr/>
                      <p:nvPr/>
                    </p:nvPicPr>
                    <p:blipFill>
                      <a:blip r:embed="rId3"/>
                      <a:stretch>
                        <a:fillRect/>
                      </a:stretch>
                    </p:blipFill>
                    <p:spPr>
                      <a:xfrm>
                        <a:off x="620464" y="2219845"/>
                        <a:ext cx="8128000" cy="2937347"/>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1"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5" name="矩形 4"/>
          <p:cNvSpPr>
            <a:spLocks noChangeAspect="1"/>
          </p:cNvSpPr>
          <p:nvPr/>
        </p:nvSpPr>
        <p:spPr>
          <a:xfrm>
            <a:off x="508000" y="1340768"/>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北京</a:t>
            </a:r>
            <a:r>
              <a:rPr lang="en-US" altLang="zh-CN" sz="22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cs typeface="Times New Roman" panose="02020603050405020304" pitchFamily="18" charset="0"/>
              </a:rPr>
              <a:t>用石墨电极完成下列电解实验</a:t>
            </a:r>
            <a:r>
              <a:rPr lang="zh-CN" altLang="zh-CN" sz="2200" smtClean="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508000" y="1772816"/>
          <a:ext cx="7880424" cy="3521377"/>
        </p:xfrm>
        <a:graphic>
          <a:graphicData uri="http://schemas.openxmlformats.org/presentationml/2006/ole">
            <mc:AlternateContent xmlns:mc="http://schemas.openxmlformats.org/markup-compatibility/2006">
              <mc:Choice xmlns:v="urn:schemas-microsoft-com:vml" Requires="v">
                <p:oleObj spid="_x0000_s116738" name="文档" r:id="rId2" imgW="3952875" imgH="1766570" progId="Word.Document.12">
                  <p:embed/>
                </p:oleObj>
              </mc:Choice>
              <mc:Fallback>
                <p:oleObj name="文档" r:id="rId2" imgW="3952875" imgH="1766570" progId="Word.Document.12">
                  <p:embed/>
                  <p:pic>
                    <p:nvPicPr>
                      <p:cNvPr id="0" name="图片 116737"/>
                      <p:cNvPicPr/>
                      <p:nvPr/>
                    </p:nvPicPr>
                    <p:blipFill>
                      <a:blip r:embed="rId3"/>
                      <a:stretch>
                        <a:fillRect/>
                      </a:stretch>
                    </p:blipFill>
                    <p:spPr>
                      <a:xfrm>
                        <a:off x="508000" y="1772816"/>
                        <a:ext cx="7880424" cy="3521377"/>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01286" y="4807426"/>
          <a:ext cx="8128000" cy="1844224"/>
        </p:xfrm>
        <a:graphic>
          <a:graphicData uri="http://schemas.openxmlformats.org/presentationml/2006/ole">
            <mc:AlternateContent xmlns:mc="http://schemas.openxmlformats.org/markup-compatibility/2006">
              <mc:Choice xmlns:v="urn:schemas-microsoft-com:vml" Requires="v">
                <p:oleObj spid="_x0000_s116739" name="文档" r:id="rId4" imgW="3843020" imgH="873125" progId="Word.Document.12">
                  <p:embed/>
                </p:oleObj>
              </mc:Choice>
              <mc:Fallback>
                <p:oleObj name="文档" r:id="rId4" imgW="3843020" imgH="873125" progId="Word.Document.12">
                  <p:embed/>
                  <p:pic>
                    <p:nvPicPr>
                      <p:cNvPr id="0" name="图片 116738"/>
                      <p:cNvPicPr/>
                      <p:nvPr/>
                    </p:nvPicPr>
                    <p:blipFill>
                      <a:blip r:embed="rId5"/>
                      <a:stretch>
                        <a:fillRect/>
                      </a:stretch>
                    </p:blipFill>
                    <p:spPr>
                      <a:xfrm>
                        <a:off x="601286" y="4807426"/>
                        <a:ext cx="8128000" cy="1844224"/>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50873"/>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广东深圳第二次调研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电解法处理</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混合污染气的原理如下图所示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电解质为熔融碳酸盐和硫酸盐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通电一段时间后</a:t>
            </a:r>
            <a:r>
              <a:rPr lang="en-US" altLang="zh-CN" sz="2200">
                <a:solidFill>
                  <a:srgbClr val="000000"/>
                </a:solidFill>
                <a:latin typeface="Times New Roman" panose="02020603050405020304" pitchFamily="18" charset="0"/>
                <a:cs typeface="Times New Roman" panose="02020603050405020304" pitchFamily="18" charset="0"/>
              </a:rPr>
              <a:t>,Ni</a:t>
            </a:r>
            <a:r>
              <a:rPr lang="zh-CN" altLang="zh-CN" sz="2200">
                <a:solidFill>
                  <a:srgbClr val="000000"/>
                </a:solidFill>
                <a:latin typeface="Times New Roman" panose="02020603050405020304" pitchFamily="18" charset="0"/>
                <a:cs typeface="Times New Roman" panose="02020603050405020304" pitchFamily="18" charset="0"/>
              </a:rPr>
              <a:t>电极表面形成掺杂硫的碳积层。下列说法错误的是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84.eps" descr="id:2147504825;FounderCES"/>
          <p:cNvPicPr>
            <a:picLocks noChangeAspect="1"/>
          </p:cNvPicPr>
          <p:nvPr/>
        </p:nvPicPr>
        <p:blipFill>
          <a:blip r:embed="rId2"/>
          <a:stretch>
            <a:fillRect/>
          </a:stretch>
        </p:blipFill>
        <p:spPr>
          <a:xfrm>
            <a:off x="2048576" y="2554630"/>
            <a:ext cx="5046848" cy="4114247"/>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8"/>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A.Ni</a:t>
            </a:r>
            <a:r>
              <a:rPr lang="zh-CN" altLang="zh-CN" sz="2200">
                <a:solidFill>
                  <a:srgbClr val="000000"/>
                </a:solidFill>
                <a:latin typeface="Times New Roman" panose="02020603050405020304" pitchFamily="18" charset="0"/>
                <a:cs typeface="Times New Roman" panose="02020603050405020304" pitchFamily="18" charset="0"/>
              </a:rPr>
              <a:t>电极表面发生了还原</a:t>
            </a:r>
            <a:r>
              <a:rPr lang="zh-CN" altLang="zh-CN" sz="2200" smtClean="0">
                <a:solidFill>
                  <a:srgbClr val="000000"/>
                </a:solidFill>
                <a:latin typeface="Times New Roman" panose="02020603050405020304" pitchFamily="18" charset="0"/>
                <a:cs typeface="Times New Roman" panose="02020603050405020304" pitchFamily="18" charset="0"/>
              </a:rPr>
              <a:t>反应</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该过程实现了电解质中碳酸盐和硫酸盐的自补充循环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1779502"/>
          <a:ext cx="8128000" cy="831578"/>
        </p:xfrm>
        <a:graphic>
          <a:graphicData uri="http://schemas.openxmlformats.org/presentationml/2006/ole">
            <mc:AlternateContent xmlns:mc="http://schemas.openxmlformats.org/markup-compatibility/2006">
              <mc:Choice xmlns:v="urn:schemas-microsoft-com:vml" Requires="v">
                <p:oleObj spid="_x0000_s137218" name="文档" r:id="rId2" imgW="3843020" imgH="394335" progId="Word.Document.12">
                  <p:embed/>
                </p:oleObj>
              </mc:Choice>
              <mc:Fallback>
                <p:oleObj name="文档" r:id="rId2" imgW="3843020" imgH="394335" progId="Word.Document.12">
                  <p:embed/>
                  <p:pic>
                    <p:nvPicPr>
                      <p:cNvPr id="0" name="图片 137217"/>
                      <p:cNvPicPr/>
                      <p:nvPr/>
                    </p:nvPicPr>
                    <p:blipFill>
                      <a:blip r:embed="rId3"/>
                      <a:stretch>
                        <a:fillRect/>
                      </a:stretch>
                    </p:blipFill>
                    <p:spPr>
                      <a:xfrm>
                        <a:off x="620464" y="1779502"/>
                        <a:ext cx="8128000" cy="83157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620464" y="3501008"/>
          <a:ext cx="8128000" cy="2484672"/>
        </p:xfrm>
        <a:graphic>
          <a:graphicData uri="http://schemas.openxmlformats.org/presentationml/2006/ole">
            <mc:AlternateContent xmlns:mc="http://schemas.openxmlformats.org/markup-compatibility/2006">
              <mc:Choice xmlns:v="urn:schemas-microsoft-com:vml" Requires="v">
                <p:oleObj spid="_x0000_s137219" name="文档" r:id="rId4" imgW="3843020" imgH="1176020" progId="Word.Document.12">
                  <p:embed/>
                </p:oleObj>
              </mc:Choice>
              <mc:Fallback>
                <p:oleObj name="文档" r:id="rId4" imgW="3843020" imgH="1176020" progId="Word.Document.12">
                  <p:embed/>
                  <p:pic>
                    <p:nvPicPr>
                      <p:cNvPr id="0" name="图片 137218"/>
                      <p:cNvPicPr/>
                      <p:nvPr/>
                    </p:nvPicPr>
                    <p:blipFill>
                      <a:blip r:embed="rId5"/>
                      <a:stretch>
                        <a:fillRect/>
                      </a:stretch>
                    </p:blipFill>
                    <p:spPr>
                      <a:xfrm>
                        <a:off x="620464" y="3501008"/>
                        <a:ext cx="8128000" cy="2484672"/>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1433479"/>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湘赣十四校联考第一次考试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乙醛酸</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是有机合成的重要中间体。工业上用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双极室成对电解法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生产乙醛酸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原理如下图所示。该装置中阴、阳两极为惰性电极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两极室均可产生乙醛酸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其中乙二醛与</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电极的产物反应生成乙醛酸。下列说法正确的是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9" name="图片 8"/>
          <p:cNvPicPr/>
          <p:nvPr/>
        </p:nvPicPr>
        <p:blipFill>
          <a:blip r:embed="rId2"/>
          <a:stretch>
            <a:fillRect/>
          </a:stretch>
        </p:blipFill>
        <p:spPr>
          <a:xfrm>
            <a:off x="6088479" y="1176204"/>
            <a:ext cx="1795889" cy="706261"/>
          </a:xfrm>
          <a:prstGeom prst="rect">
            <a:avLst/>
          </a:prstGeom>
        </p:spPr>
      </p:pic>
      <p:graphicFrame>
        <p:nvGraphicFramePr>
          <p:cNvPr id="8" name="对象 7"/>
          <p:cNvGraphicFramePr>
            <a:graphicFrameLocks noChangeAspect="1"/>
          </p:cNvGraphicFramePr>
          <p:nvPr/>
        </p:nvGraphicFramePr>
        <p:xfrm>
          <a:off x="508000" y="3467790"/>
          <a:ext cx="8128000" cy="2625506"/>
        </p:xfrm>
        <a:graphic>
          <a:graphicData uri="http://schemas.openxmlformats.org/presentationml/2006/ole">
            <mc:AlternateContent xmlns:mc="http://schemas.openxmlformats.org/markup-compatibility/2006">
              <mc:Choice xmlns:v="urn:schemas-microsoft-com:vml" Requires="v">
                <p:oleObj spid="_x0000_s138242" name="文档" r:id="rId3" imgW="3843020" imgH="1243330" progId="Word.Document.12">
                  <p:embed/>
                </p:oleObj>
              </mc:Choice>
              <mc:Fallback>
                <p:oleObj name="文档" r:id="rId3" imgW="3843020" imgH="1243330" progId="Word.Document.12">
                  <p:embed/>
                  <p:pic>
                    <p:nvPicPr>
                      <p:cNvPr id="0" name="图片 138241"/>
                      <p:cNvPicPr/>
                      <p:nvPr/>
                    </p:nvPicPr>
                    <p:blipFill>
                      <a:blip r:embed="rId4"/>
                      <a:stretch>
                        <a:fillRect/>
                      </a:stretch>
                    </p:blipFill>
                    <p:spPr>
                      <a:xfrm>
                        <a:off x="508000" y="3467790"/>
                        <a:ext cx="8128000" cy="2625506"/>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20940"/>
            <a:ext cx="8128000" cy="2785378"/>
          </a:xfrm>
          <a:prstGeom prst="rect">
            <a:avLst/>
          </a:prstGeom>
        </p:spPr>
        <p:txBody>
          <a:bodyPr>
            <a:spAutoFit/>
          </a:bodyPr>
          <a:lstStyle/>
          <a:p>
            <a:pPr>
              <a:lnSpc>
                <a:spcPts val="3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若有</a:t>
            </a:r>
            <a:r>
              <a:rPr lang="en-US" altLang="zh-CN" sz="2200">
                <a:solidFill>
                  <a:srgbClr val="000000"/>
                </a:solidFill>
                <a:latin typeface="Times New Roman" panose="02020603050405020304" pitchFamily="18" charset="0"/>
                <a:cs typeface="Times New Roman" panose="02020603050405020304" pitchFamily="18" charset="0"/>
              </a:rPr>
              <a:t>2 mol 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通过质子交换膜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并完全参与了反应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则该装置中生成的乙醛酸为</a:t>
            </a:r>
            <a:r>
              <a:rPr lang="en-US" altLang="zh-CN" sz="2200">
                <a:solidFill>
                  <a:srgbClr val="000000"/>
                </a:solidFill>
                <a:latin typeface="Times New Roman" panose="02020603050405020304" pitchFamily="18" charset="0"/>
                <a:cs typeface="Times New Roman" panose="02020603050405020304" pitchFamily="18" charset="0"/>
              </a:rPr>
              <a:t>2 mol</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3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B.M</a:t>
            </a:r>
            <a:r>
              <a:rPr lang="zh-CN" altLang="zh-CN" sz="2200">
                <a:solidFill>
                  <a:srgbClr val="000000"/>
                </a:solidFill>
                <a:latin typeface="Times New Roman" panose="02020603050405020304" pitchFamily="18" charset="0"/>
                <a:cs typeface="Times New Roman" panose="02020603050405020304" pitchFamily="18" charset="0"/>
              </a:rPr>
              <a:t>电极上的电极反应式为</a:t>
            </a:r>
            <a:r>
              <a:rPr lang="en-US" altLang="zh-CN" sz="2200">
                <a:solidFill>
                  <a:srgbClr val="000000"/>
                </a:solidFill>
                <a:latin typeface="Times New Roman" panose="02020603050405020304" pitchFamily="18" charset="0"/>
                <a:cs typeface="Times New Roman" panose="02020603050405020304" pitchFamily="18" charset="0"/>
              </a:rPr>
              <a:t>:OHC—CHO+2e</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HOOC—CHO+2H</a:t>
            </a:r>
            <a:r>
              <a:rPr lang="en-US" altLang="zh-CN" sz="2200" baseline="300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3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C.M</a:t>
            </a:r>
            <a:r>
              <a:rPr lang="zh-CN" altLang="zh-CN" sz="2200">
                <a:solidFill>
                  <a:srgbClr val="000000"/>
                </a:solidFill>
                <a:latin typeface="Times New Roman" panose="02020603050405020304" pitchFamily="18" charset="0"/>
                <a:cs typeface="Times New Roman" panose="02020603050405020304" pitchFamily="18" charset="0"/>
              </a:rPr>
              <a:t>极与电源的负极相连</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3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电解一段时间后</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极附近溶液的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变小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3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4073694"/>
          <a:ext cx="8128000" cy="2575208"/>
        </p:xfrm>
        <a:graphic>
          <a:graphicData uri="http://schemas.openxmlformats.org/presentationml/2006/ole">
            <mc:AlternateContent xmlns:mc="http://schemas.openxmlformats.org/markup-compatibility/2006">
              <mc:Choice xmlns:v="urn:schemas-microsoft-com:vml" Requires="v">
                <p:oleObj spid="_x0000_s139266" name="文档" r:id="rId2" imgW="3843020" imgH="1218565" progId="Word.Document.12">
                  <p:embed/>
                </p:oleObj>
              </mc:Choice>
              <mc:Fallback>
                <p:oleObj name="文档" r:id="rId2" imgW="3843020" imgH="1218565" progId="Word.Document.12">
                  <p:embed/>
                  <p:pic>
                    <p:nvPicPr>
                      <p:cNvPr id="0" name="图片 139265"/>
                      <p:cNvPicPr/>
                      <p:nvPr/>
                    </p:nvPicPr>
                    <p:blipFill>
                      <a:blip r:embed="rId3"/>
                      <a:stretch>
                        <a:fillRect/>
                      </a:stretch>
                    </p:blipFill>
                    <p:spPr>
                      <a:xfrm>
                        <a:off x="620464" y="4073694"/>
                        <a:ext cx="8128000" cy="2575208"/>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4" name="圆角矩形 13">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7938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金属腐蚀及其防护</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将铁粉和活性炭的混合物用</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cs typeface="Times New Roman" panose="02020603050405020304" pitchFamily="18" charset="0"/>
              </a:rPr>
              <a:t>溶液湿润后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置于如图所示装置中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进行铁的电化学腐蚀实验。下列有关该实验的说法正确的是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铁被氧化的电极反应式为</a:t>
            </a:r>
            <a:r>
              <a:rPr lang="en-US" altLang="zh-CN" sz="2200" smtClean="0">
                <a:solidFill>
                  <a:srgbClr val="000000"/>
                </a:solidFill>
                <a:latin typeface="Times New Roman" panose="02020603050405020304" pitchFamily="18" charset="0"/>
                <a:cs typeface="Times New Roman" panose="02020603050405020304" pitchFamily="18" charset="0"/>
              </a:rPr>
              <a:t>Fe-3e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Fe</a:t>
            </a:r>
            <a:r>
              <a:rPr lang="en-US" altLang="zh-CN" sz="2200" baseline="30000" smtClean="0">
                <a:solidFill>
                  <a:srgbClr val="000000"/>
                </a:solidFill>
                <a:latin typeface="Times New Roman" panose="02020603050405020304" pitchFamily="18" charset="0"/>
                <a:cs typeface="Times New Roman" panose="02020603050405020304" pitchFamily="18" charset="0"/>
              </a:rPr>
              <a:t>3</a:t>
            </a:r>
            <a:r>
              <a:rPr lang="en-US" altLang="zh-CN" sz="2200" baseline="300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铁腐蚀过程中化学能全部转化为电能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活性炭的存在会加速铁的腐蚀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以水代替</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铁不能发生吸氧腐蚀</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19JSLZS02.eps" descr="id:2147504846;FounderCES"/>
          <p:cNvPicPr/>
          <p:nvPr/>
        </p:nvPicPr>
        <p:blipFill>
          <a:blip r:embed="rId3"/>
          <a:stretch>
            <a:fillRect/>
          </a:stretch>
        </p:blipFill>
        <p:spPr>
          <a:xfrm>
            <a:off x="6084168" y="3140968"/>
            <a:ext cx="1968826" cy="19442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4" name="圆角矩形 13">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题述条件下铁粉发生了吸氧腐蚀</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失电子生成</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在铁的腐蚀过程中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化学能会转换为电能和热能</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活性炭与</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溶液构成原电池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可加快铁的腐蚀速率</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以水代替</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水虽是一种弱电解质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但也能使铁发生吸氧腐蚀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只是速率会变慢</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4" name="圆角矩形 13">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59547"/>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,11)</a:t>
            </a:r>
            <a:r>
              <a:rPr lang="zh-CN" altLang="zh-CN" sz="2200">
                <a:solidFill>
                  <a:srgbClr val="000000"/>
                </a:solidFill>
                <a:latin typeface="Times New Roman" panose="02020603050405020304" pitchFamily="18" charset="0"/>
                <a:cs typeface="Times New Roman" panose="02020603050405020304" pitchFamily="18" charset="0"/>
              </a:rPr>
              <a:t>支撑海港码头基础的钢管桩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常用外加电流的阴极保护法进行防腐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工作原理如图所示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其中高硅铸铁为惰性辅助阳极。下列有关表述不正确的是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通入保护电流使钢管桩表面腐蚀电流接近于零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通电后外电路电子被强制从高硅铸铁流向钢管桩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高硅铸铁的作用是作为损耗阳极材料和传递电流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通入的保护电流应该根据环境条件变化进行</a:t>
            </a:r>
            <a:r>
              <a:rPr lang="zh-CN" altLang="zh-CN" sz="2200" smtClean="0">
                <a:solidFill>
                  <a:srgbClr val="000000"/>
                </a:solidFill>
                <a:latin typeface="Times New Roman" panose="02020603050405020304" pitchFamily="18" charset="0"/>
                <a:cs typeface="Times New Roman" panose="02020603050405020304" pitchFamily="18" charset="0"/>
              </a:rPr>
              <a:t>调整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877455" y="2631480"/>
          <a:ext cx="7389091" cy="2341098"/>
        </p:xfrm>
        <a:graphic>
          <a:graphicData uri="http://schemas.openxmlformats.org/presentationml/2006/ole">
            <mc:AlternateContent xmlns:mc="http://schemas.openxmlformats.org/markup-compatibility/2006">
              <mc:Choice xmlns:v="urn:schemas-microsoft-com:vml" Requires="v">
                <p:oleObj spid="_x0000_s140290" name="文档" r:id="rId3" imgW="3843020" imgH="1218565" progId="Word.Document.12">
                  <p:embed/>
                </p:oleObj>
              </mc:Choice>
              <mc:Fallback>
                <p:oleObj name="文档" r:id="rId3" imgW="3843020" imgH="1218565" progId="Word.Document.12">
                  <p:embed/>
                  <p:pic>
                    <p:nvPicPr>
                      <p:cNvPr id="0" name="图片 140289"/>
                      <p:cNvPicPr/>
                      <p:nvPr/>
                    </p:nvPicPr>
                    <p:blipFill>
                      <a:blip r:embed="rId4"/>
                      <a:stretch>
                        <a:fillRect/>
                      </a:stretch>
                    </p:blipFill>
                    <p:spPr>
                      <a:xfrm>
                        <a:off x="877455" y="2631480"/>
                        <a:ext cx="7389091" cy="234109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4" name="圆角矩形 13">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114868"/>
            <a:ext cx="8128000" cy="29731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外加电流的阴极保护法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使被保护的钢管桩上无腐蚀电流</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通电后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高硅铸铁为惰性阳极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钢管桩为阴极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外电路电子从阳极流向阴极</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由于高硅铸铁为惰性阳极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因此应是海水中的</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失电子</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2H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O-4e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↑+4H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因此阳极材料不被损耗</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在外加电流的阴极保护法中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应依据环境条件变化调整电流大小。</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4" name="圆角矩形 13">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天津</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下列叙述正确的是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使用催化剂能够降低化学反应的反应热</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金属发生吸氧腐蚀时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被腐蚀的速率与氧气浓度无关</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原电池中发生的反应达平衡时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该电池仍有电流产生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在同浓度的盐酸中</a:t>
            </a:r>
            <a:r>
              <a:rPr lang="en-US" altLang="zh-CN" sz="2200">
                <a:solidFill>
                  <a:srgbClr val="000000"/>
                </a:solidFill>
                <a:latin typeface="Times New Roman" panose="02020603050405020304" pitchFamily="18" charset="0"/>
                <a:cs typeface="Times New Roman" panose="02020603050405020304" pitchFamily="18" charset="0"/>
              </a:rPr>
              <a:t>,ZnS</a:t>
            </a:r>
            <a:r>
              <a:rPr lang="zh-CN" altLang="zh-CN" sz="2200">
                <a:solidFill>
                  <a:srgbClr val="000000"/>
                </a:solidFill>
                <a:latin typeface="Times New Roman" panose="02020603050405020304" pitchFamily="18" charset="0"/>
                <a:cs typeface="Times New Roman" panose="02020603050405020304" pitchFamily="18" charset="0"/>
              </a:rPr>
              <a:t>可溶而</a:t>
            </a:r>
            <a:r>
              <a:rPr lang="en-US" altLang="zh-CN" sz="2200">
                <a:solidFill>
                  <a:srgbClr val="000000"/>
                </a:solidFill>
                <a:latin typeface="Times New Roman" panose="02020603050405020304" pitchFamily="18" charset="0"/>
                <a:cs typeface="Times New Roman" panose="02020603050405020304" pitchFamily="18" charset="0"/>
              </a:rPr>
              <a:t>CuS</a:t>
            </a:r>
            <a:r>
              <a:rPr lang="zh-CN" altLang="zh-CN" sz="2200">
                <a:solidFill>
                  <a:srgbClr val="000000"/>
                </a:solidFill>
                <a:latin typeface="Times New Roman" panose="02020603050405020304" pitchFamily="18" charset="0"/>
                <a:cs typeface="Times New Roman" panose="02020603050405020304" pitchFamily="18" charset="0"/>
              </a:rPr>
              <a:t>不溶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说明</a:t>
            </a:r>
            <a:r>
              <a:rPr lang="en-US" altLang="zh-CN" sz="2200">
                <a:solidFill>
                  <a:srgbClr val="000000"/>
                </a:solidFill>
                <a:latin typeface="Times New Roman" panose="02020603050405020304" pitchFamily="18" charset="0"/>
                <a:cs typeface="Times New Roman" panose="02020603050405020304" pitchFamily="18" charset="0"/>
              </a:rPr>
              <a:t>CuS</a:t>
            </a:r>
            <a:r>
              <a:rPr lang="zh-CN" altLang="zh-CN" sz="2200">
                <a:solidFill>
                  <a:srgbClr val="000000"/>
                </a:solidFill>
                <a:latin typeface="Times New Roman" panose="02020603050405020304" pitchFamily="18" charset="0"/>
                <a:cs typeface="Times New Roman" panose="02020603050405020304" pitchFamily="18" charset="0"/>
              </a:rPr>
              <a:t>的溶解度比</a:t>
            </a:r>
            <a:r>
              <a:rPr lang="en-US" altLang="zh-CN" sz="2200">
                <a:solidFill>
                  <a:srgbClr val="000000"/>
                </a:solidFill>
                <a:latin typeface="Times New Roman" panose="02020603050405020304" pitchFamily="18" charset="0"/>
                <a:cs typeface="Times New Roman" panose="02020603050405020304" pitchFamily="18" charset="0"/>
              </a:rPr>
              <a:t>ZnS</a:t>
            </a:r>
            <a:r>
              <a:rPr lang="zh-CN" altLang="zh-CN" sz="2200">
                <a:solidFill>
                  <a:srgbClr val="000000"/>
                </a:solidFill>
                <a:latin typeface="Times New Roman" panose="02020603050405020304" pitchFamily="18" charset="0"/>
                <a:cs typeface="Times New Roman" panose="02020603050405020304" pitchFamily="18" charset="0"/>
              </a:rPr>
              <a:t>的小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催化剂不能改变化学反应的反应热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氧气浓度大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金属发生的吸氧腐蚀越快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原电池中发生反应达到平衡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在每一个电极上得、失电子数相同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电池中不再产生电流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4" name="圆角矩形 13">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662395"/>
            <a:ext cx="8128000" cy="4228850"/>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上海</a:t>
            </a:r>
            <a:r>
              <a:rPr lang="en-US" altLang="zh-CN" sz="2200">
                <a:solidFill>
                  <a:srgbClr val="000000"/>
                </a:solidFill>
                <a:latin typeface="Times New Roman" panose="02020603050405020304" pitchFamily="18" charset="0"/>
                <a:cs typeface="Times New Roman" panose="02020603050405020304" pitchFamily="18" charset="0"/>
              </a:rPr>
              <a:t>,14)</a:t>
            </a:r>
            <a:r>
              <a:rPr lang="zh-CN" altLang="zh-CN" sz="2200">
                <a:solidFill>
                  <a:srgbClr val="000000"/>
                </a:solidFill>
                <a:latin typeface="Times New Roman" panose="02020603050405020304" pitchFamily="18" charset="0"/>
                <a:cs typeface="Times New Roman" panose="02020603050405020304" pitchFamily="18" charset="0"/>
              </a:rPr>
              <a:t>研究电化学腐蚀及防护的装置如右图所示。下列有关说法错误的是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A.d</a:t>
            </a:r>
            <a:r>
              <a:rPr lang="zh-CN" altLang="zh-CN" sz="2200">
                <a:solidFill>
                  <a:srgbClr val="000000"/>
                </a:solidFill>
                <a:latin typeface="Times New Roman" panose="02020603050405020304" pitchFamily="18" charset="0"/>
                <a:cs typeface="Times New Roman" panose="02020603050405020304" pitchFamily="18" charset="0"/>
              </a:rPr>
              <a:t>为石墨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铁片腐蚀加快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B.d</a:t>
            </a:r>
            <a:r>
              <a:rPr lang="zh-CN" altLang="zh-CN" sz="2200">
                <a:solidFill>
                  <a:srgbClr val="000000"/>
                </a:solidFill>
                <a:latin typeface="Times New Roman" panose="02020603050405020304" pitchFamily="18" charset="0"/>
                <a:cs typeface="Times New Roman" panose="02020603050405020304" pitchFamily="18" charset="0"/>
              </a:rPr>
              <a:t>为石墨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石墨上电极反应为</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+2H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O+4e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4OH</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C.d</a:t>
            </a:r>
            <a:r>
              <a:rPr lang="zh-CN" altLang="zh-CN" sz="2200">
                <a:solidFill>
                  <a:srgbClr val="000000"/>
                </a:solidFill>
                <a:latin typeface="Times New Roman" panose="02020603050405020304" pitchFamily="18" charset="0"/>
                <a:cs typeface="Times New Roman" panose="02020603050405020304" pitchFamily="18" charset="0"/>
              </a:rPr>
              <a:t>为锌块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铁片不易被腐蚀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D.d</a:t>
            </a:r>
            <a:r>
              <a:rPr lang="zh-CN" altLang="zh-CN" sz="2200">
                <a:solidFill>
                  <a:srgbClr val="000000"/>
                </a:solidFill>
                <a:latin typeface="Times New Roman" panose="02020603050405020304" pitchFamily="18" charset="0"/>
                <a:cs typeface="Times New Roman" panose="02020603050405020304" pitchFamily="18" charset="0"/>
              </a:rPr>
              <a:t>为锌块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铁片上电极反应为</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2e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503170"/>
          <a:ext cx="8128000" cy="1606153"/>
        </p:xfrm>
        <a:graphic>
          <a:graphicData uri="http://schemas.openxmlformats.org/presentationml/2006/ole">
            <mc:AlternateContent xmlns:mc="http://schemas.openxmlformats.org/markup-compatibility/2006">
              <mc:Choice xmlns:v="urn:schemas-microsoft-com:vml" Requires="v">
                <p:oleObj spid="_x0000_s141314" name="文档" r:id="rId3" imgW="3843020" imgH="760730" progId="Word.Document.12">
                  <p:embed/>
                </p:oleObj>
              </mc:Choice>
              <mc:Fallback>
                <p:oleObj name="文档" r:id="rId3" imgW="3843020" imgH="760730" progId="Word.Document.12">
                  <p:embed/>
                  <p:pic>
                    <p:nvPicPr>
                      <p:cNvPr id="0" name="图片 141313"/>
                      <p:cNvPicPr/>
                      <p:nvPr/>
                    </p:nvPicPr>
                    <p:blipFill>
                      <a:blip r:embed="rId4"/>
                      <a:stretch>
                        <a:fillRect/>
                      </a:stretch>
                    </p:blipFill>
                    <p:spPr>
                      <a:xfrm>
                        <a:off x="508000" y="2503170"/>
                        <a:ext cx="8128000" cy="160615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1"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4" name="矩形 3"/>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电解</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处试纸变蓝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放电生成</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剩余</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使试纸变蓝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处为阳极</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处变红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局部褪色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说明溶液中的</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均放电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实验一相当于两个串联电路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处的</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失去电子生成</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根据实验一的原理知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实验二相当于三个串联电解池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每个铜珠的左、右两侧分别作为两个电极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为阴极</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为阴极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右边的铜珠中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相对的一侧为阳极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其与</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作电极构成的电解池中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电解时会存在</a:t>
            </a:r>
            <a:r>
              <a:rPr lang="en-US" altLang="zh-CN" sz="2200">
                <a:solidFill>
                  <a:srgbClr val="000000"/>
                </a:solidFill>
                <a:latin typeface="Times New Roman" panose="02020603050405020304" pitchFamily="18" charset="0"/>
                <a:cs typeface="Times New Roman" panose="02020603050405020304" pitchFamily="18" charset="0"/>
              </a:rPr>
              <a:t>Cu</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处放电生成</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4" name="圆角矩形 13">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463961"/>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D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2996952"/>
          <a:ext cx="8128000" cy="1837518"/>
        </p:xfrm>
        <a:graphic>
          <a:graphicData uri="http://schemas.openxmlformats.org/presentationml/2006/ole">
            <mc:AlternateContent xmlns:mc="http://schemas.openxmlformats.org/markup-compatibility/2006">
              <mc:Choice xmlns:v="urn:schemas-microsoft-com:vml" Requires="v">
                <p:oleObj spid="_x0000_s142338" name="文档" r:id="rId3" imgW="3843020" imgH="870585" progId="Word.Document.12">
                  <p:embed/>
                </p:oleObj>
              </mc:Choice>
              <mc:Fallback>
                <p:oleObj name="文档" r:id="rId3" imgW="3843020" imgH="870585" progId="Word.Document.12">
                  <p:embed/>
                  <p:pic>
                    <p:nvPicPr>
                      <p:cNvPr id="0" name="图片 142337"/>
                      <p:cNvPicPr/>
                      <p:nvPr/>
                    </p:nvPicPr>
                    <p:blipFill>
                      <a:blip r:embed="rId4"/>
                      <a:stretch>
                        <a:fillRect/>
                      </a:stretch>
                    </p:blipFill>
                    <p:spPr>
                      <a:xfrm>
                        <a:off x="620464" y="2996952"/>
                        <a:ext cx="8128000" cy="183751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fld>
            <a:r>
              <a:rPr lang="en-US" altLang="zh-CN"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628800"/>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山东济南莱芜期末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在水槽中装入蒸馏水后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铁块腐蚀速率的大小顺序正确的是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	</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Ⅱ</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	</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Ⅰ</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NEU-BZ-S92"/>
                <a:cs typeface="宋体" panose="02010600030101010101" pitchFamily="2" charset="-122"/>
              </a:rPr>
              <a:t>Ⅰ</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形成原电池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铁为负极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腐蚀较快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形成原电池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铁为正极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被保护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腐蚀慢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所以铁块腐蚀速率的大小顺序为</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23.eps" descr="id:2147504867;FounderCES"/>
          <p:cNvPicPr/>
          <p:nvPr/>
        </p:nvPicPr>
        <p:blipFill>
          <a:blip r:embed="rId3"/>
          <a:stretch>
            <a:fillRect/>
          </a:stretch>
        </p:blipFill>
        <p:spPr>
          <a:xfrm>
            <a:off x="2798421" y="2570001"/>
            <a:ext cx="3724579" cy="17620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fld>
            <a:r>
              <a:rPr lang="en-US" altLang="zh-CN"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351042"/>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山东德州期末</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cs typeface="Times New Roman" panose="02020603050405020304" pitchFamily="18" charset="0"/>
              </a:rPr>
              <a:t>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国家文物局对北洋海军军舰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经远舰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进行海上考古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考古队为舰体焊接锌块以实施保护。下列判断不合理的是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611560" y="2575178"/>
          <a:ext cx="8128000" cy="1472027"/>
        </p:xfrm>
        <a:graphic>
          <a:graphicData uri="http://schemas.openxmlformats.org/presentationml/2006/ole">
            <mc:AlternateContent xmlns:mc="http://schemas.openxmlformats.org/markup-compatibility/2006">
              <mc:Choice xmlns:v="urn:schemas-microsoft-com:vml" Requires="v">
                <p:oleObj spid="_x0000_s143362" name="文档" r:id="rId3" imgW="3843020" imgH="696595" progId="Word.Document.12">
                  <p:embed/>
                </p:oleObj>
              </mc:Choice>
              <mc:Fallback>
                <p:oleObj name="文档" r:id="rId3" imgW="3843020" imgH="696595" progId="Word.Document.12">
                  <p:embed/>
                  <p:pic>
                    <p:nvPicPr>
                      <p:cNvPr id="0" name="图片 143361"/>
                      <p:cNvPicPr/>
                      <p:nvPr/>
                    </p:nvPicPr>
                    <p:blipFill>
                      <a:blip r:embed="rId4"/>
                      <a:stretch>
                        <a:fillRect/>
                      </a:stretch>
                    </p:blipFill>
                    <p:spPr>
                      <a:xfrm>
                        <a:off x="611560" y="2575178"/>
                        <a:ext cx="8128000" cy="1472027"/>
                      </a:xfrm>
                      <a:prstGeom prst="rect">
                        <a:avLst/>
                      </a:prstGeom>
                    </p:spPr>
                  </p:pic>
                </p:oleObj>
              </mc:Fallback>
            </mc:AlternateContent>
          </a:graphicData>
        </a:graphic>
      </p:graphicFrame>
      <p:sp>
        <p:nvSpPr>
          <p:cNvPr id="7" name="矩形 6"/>
          <p:cNvSpPr>
            <a:spLocks noChangeAspect="1"/>
          </p:cNvSpPr>
          <p:nvPr/>
        </p:nvSpPr>
        <p:spPr>
          <a:xfrm>
            <a:off x="508000" y="4001029"/>
            <a:ext cx="1086003"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A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620464" y="4451738"/>
          <a:ext cx="8128000" cy="2203009"/>
        </p:xfrm>
        <a:graphic>
          <a:graphicData uri="http://schemas.openxmlformats.org/presentationml/2006/ole">
            <mc:AlternateContent xmlns:mc="http://schemas.openxmlformats.org/markup-compatibility/2006">
              <mc:Choice xmlns:v="urn:schemas-microsoft-com:vml" Requires="v">
                <p:oleObj spid="_x0000_s143363" name="文档" r:id="rId5" imgW="3843020" imgH="1042035" progId="Word.Document.12">
                  <p:embed/>
                </p:oleObj>
              </mc:Choice>
              <mc:Fallback>
                <p:oleObj name="文档" r:id="rId5" imgW="3843020" imgH="1042035" progId="Word.Document.12">
                  <p:embed/>
                  <p:pic>
                    <p:nvPicPr>
                      <p:cNvPr id="0" name="图片 143362"/>
                      <p:cNvPicPr/>
                      <p:nvPr/>
                    </p:nvPicPr>
                    <p:blipFill>
                      <a:blip r:embed="rId6"/>
                      <a:stretch>
                        <a:fillRect/>
                      </a:stretch>
                    </p:blipFill>
                    <p:spPr>
                      <a:xfrm>
                        <a:off x="620464" y="4451738"/>
                        <a:ext cx="8128000" cy="220300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fld>
            <a:r>
              <a:rPr lang="en-US" altLang="zh-CN"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1412776"/>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广东东莞二模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近年来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我国多条高压直流电线路的瓷绝缘子出现铁帽腐蚀现象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在铁帽上加锌环能有效防止铁帽的腐蚀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该装置为牺牲阳极的阴极保护法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绝缘子表面产生的</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向阴极移动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620464" y="4725144"/>
          <a:ext cx="8128000" cy="741042"/>
        </p:xfrm>
        <a:graphic>
          <a:graphicData uri="http://schemas.openxmlformats.org/presentationml/2006/ole">
            <mc:AlternateContent xmlns:mc="http://schemas.openxmlformats.org/markup-compatibility/2006">
              <mc:Choice xmlns:v="urn:schemas-microsoft-com:vml" Requires="v">
                <p:oleObj spid="_x0000_s144386" name="文档" r:id="rId3" imgW="3843020" imgH="351155" progId="Word.Document.12">
                  <p:embed/>
                </p:oleObj>
              </mc:Choice>
              <mc:Fallback>
                <p:oleObj name="文档" r:id="rId3" imgW="3843020" imgH="351155" progId="Word.Document.12">
                  <p:embed/>
                  <p:pic>
                    <p:nvPicPr>
                      <p:cNvPr id="0" name="图片 144385"/>
                      <p:cNvPicPr/>
                      <p:nvPr/>
                    </p:nvPicPr>
                    <p:blipFill>
                      <a:blip r:embed="rId4"/>
                      <a:stretch>
                        <a:fillRect/>
                      </a:stretch>
                    </p:blipFill>
                    <p:spPr>
                      <a:xfrm>
                        <a:off x="620464" y="4725144"/>
                        <a:ext cx="8128000" cy="741042"/>
                      </a:xfrm>
                      <a:prstGeom prst="rect">
                        <a:avLst/>
                      </a:prstGeom>
                    </p:spPr>
                  </p:pic>
                </p:oleObj>
              </mc:Fallback>
            </mc:AlternateContent>
          </a:graphicData>
        </a:graphic>
      </p:graphicFrame>
      <p:pic>
        <p:nvPicPr>
          <p:cNvPr id="9" name="19H124.eps" descr="id:2147504874;FounderCES"/>
          <p:cNvPicPr/>
          <p:nvPr/>
        </p:nvPicPr>
        <p:blipFill>
          <a:blip r:embed="rId5"/>
          <a:stretch>
            <a:fillRect/>
          </a:stretch>
        </p:blipFill>
        <p:spPr>
          <a:xfrm>
            <a:off x="3183300" y="2679754"/>
            <a:ext cx="3087147" cy="19013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fld>
            <a:r>
              <a:rPr lang="en-US" altLang="zh-CN"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2570362"/>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611560" y="3068960"/>
          <a:ext cx="8128000" cy="1472027"/>
        </p:xfrm>
        <a:graphic>
          <a:graphicData uri="http://schemas.openxmlformats.org/presentationml/2006/ole">
            <mc:AlternateContent xmlns:mc="http://schemas.openxmlformats.org/markup-compatibility/2006">
              <mc:Choice xmlns:v="urn:schemas-microsoft-com:vml" Requires="v">
                <p:oleObj spid="_x0000_s145410" name="文档" r:id="rId3" imgW="3843020" imgH="696595" progId="Word.Document.12">
                  <p:embed/>
                </p:oleObj>
              </mc:Choice>
              <mc:Fallback>
                <p:oleObj name="文档" r:id="rId3" imgW="3843020" imgH="696595" progId="Word.Document.12">
                  <p:embed/>
                  <p:pic>
                    <p:nvPicPr>
                      <p:cNvPr id="0" name="图片 145409"/>
                      <p:cNvPicPr/>
                      <p:nvPr/>
                    </p:nvPicPr>
                    <p:blipFill>
                      <a:blip r:embed="rId4"/>
                      <a:stretch>
                        <a:fillRect/>
                      </a:stretch>
                    </p:blipFill>
                    <p:spPr>
                      <a:xfrm>
                        <a:off x="611560" y="3068960"/>
                        <a:ext cx="8128000" cy="147202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fld>
            <a:r>
              <a:rPr lang="en-US" altLang="zh-CN"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368132"/>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贵州遵义航天高级中学最后一卷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在潮湿的深层土壤中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钢管主要发生厌氧腐蚀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有关厌氧腐蚀的机理有多种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其中一种理论为厌氧细菌可</a:t>
            </a:r>
            <a:r>
              <a:rPr lang="zh-CN" altLang="zh-CN" sz="2200" smtClean="0">
                <a:solidFill>
                  <a:srgbClr val="000000"/>
                </a:solidFill>
                <a:latin typeface="Times New Roman" panose="02020603050405020304" pitchFamily="18" charset="0"/>
                <a:cs typeface="Times New Roman" panose="02020603050405020304" pitchFamily="18" charset="0"/>
              </a:rPr>
              <a:t>促使</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加速钢管的腐蚀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其反应原理如图所示。下列说法正确的是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25.eps" descr="id:2147504881;FounderCES"/>
          <p:cNvPicPr/>
          <p:nvPr/>
        </p:nvPicPr>
        <p:blipFill>
          <a:blip r:embed="rId3"/>
          <a:stretch>
            <a:fillRect/>
          </a:stretch>
        </p:blipFill>
        <p:spPr>
          <a:xfrm>
            <a:off x="3059832" y="2996952"/>
            <a:ext cx="2924081" cy="2118919"/>
          </a:xfrm>
          <a:prstGeom prst="rect">
            <a:avLst/>
          </a:prstGeom>
        </p:spPr>
      </p:pic>
      <p:graphicFrame>
        <p:nvGraphicFramePr>
          <p:cNvPr id="8" name="对象 7"/>
          <p:cNvGraphicFramePr>
            <a:graphicFrameLocks noChangeAspect="1"/>
          </p:cNvGraphicFramePr>
          <p:nvPr/>
        </p:nvGraphicFramePr>
        <p:xfrm>
          <a:off x="2854082" y="2265918"/>
          <a:ext cx="744538" cy="463550"/>
        </p:xfrm>
        <a:graphic>
          <a:graphicData uri="http://schemas.openxmlformats.org/presentationml/2006/ole">
            <mc:AlternateContent xmlns:mc="http://schemas.openxmlformats.org/markup-compatibility/2006">
              <mc:Choice xmlns:v="urn:schemas-microsoft-com:vml" Requires="v">
                <p:oleObj spid="_x0000_s146434" name="文档" r:id="rId4" imgW="363855" imgH="227330" progId="Word.Document.12">
                  <p:embed/>
                </p:oleObj>
              </mc:Choice>
              <mc:Fallback>
                <p:oleObj name="文档" r:id="rId4" imgW="363855" imgH="227330" progId="Word.Document.12">
                  <p:embed/>
                  <p:pic>
                    <p:nvPicPr>
                      <p:cNvPr id="0" name="图片 1464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082" y="2265918"/>
                        <a:ext cx="744538"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fld>
            <a:r>
              <a:rPr lang="en-US" altLang="zh-CN"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874307"/>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620464" y="2348880"/>
          <a:ext cx="8128000" cy="2823340"/>
        </p:xfrm>
        <a:graphic>
          <a:graphicData uri="http://schemas.openxmlformats.org/presentationml/2006/ole">
            <mc:AlternateContent xmlns:mc="http://schemas.openxmlformats.org/markup-compatibility/2006">
              <mc:Choice xmlns:v="urn:schemas-microsoft-com:vml" Requires="v">
                <p:oleObj spid="_x0000_s147458" name="文档" r:id="rId3" imgW="3843020" imgH="1336040" progId="Word.Document.12">
                  <p:embed/>
                </p:oleObj>
              </mc:Choice>
              <mc:Fallback>
                <p:oleObj name="文档" r:id="rId3" imgW="3843020" imgH="1336040" progId="Word.Document.12">
                  <p:embed/>
                  <p:pic>
                    <p:nvPicPr>
                      <p:cNvPr id="0" name="图片 147457"/>
                      <p:cNvPicPr/>
                      <p:nvPr/>
                    </p:nvPicPr>
                    <p:blipFill>
                      <a:blip r:embed="rId4"/>
                      <a:stretch>
                        <a:fillRect/>
                      </a:stretch>
                    </p:blipFill>
                    <p:spPr>
                      <a:xfrm>
                        <a:off x="620464" y="2348880"/>
                        <a:ext cx="8128000" cy="282334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1"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1340767"/>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a:t>
            </a:r>
            <a:r>
              <a:rPr lang="en-US" altLang="zh-CN" sz="2200">
                <a:solidFill>
                  <a:srgbClr val="000000"/>
                </a:solidFill>
                <a:latin typeface="Times New Roman" panose="02020603050405020304" pitchFamily="18" charset="0"/>
                <a:cs typeface="Times New Roman" panose="02020603050405020304" pitchFamily="18" charset="0"/>
              </a:rPr>
              <a:t>,11)</a:t>
            </a:r>
            <a:r>
              <a:rPr lang="zh-CN" altLang="zh-CN" sz="2200">
                <a:solidFill>
                  <a:srgbClr val="000000"/>
                </a:solidFill>
                <a:latin typeface="Times New Roman" panose="02020603050405020304" pitchFamily="18" charset="0"/>
                <a:cs typeface="Times New Roman" panose="02020603050405020304" pitchFamily="18" charset="0"/>
              </a:rPr>
              <a:t>某模拟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人工树叶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电化学实验装置如下图所示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该装置能将</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转化为</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和燃料</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该装置将化学能转化为光能和电能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该装置工作时</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从</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极区向</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极区迁移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每生成</a:t>
            </a:r>
            <a:r>
              <a:rPr lang="en-US" altLang="zh-CN" sz="2200">
                <a:solidFill>
                  <a:srgbClr val="000000"/>
                </a:solidFill>
                <a:latin typeface="Times New Roman" panose="02020603050405020304" pitchFamily="18" charset="0"/>
                <a:cs typeface="Times New Roman" panose="02020603050405020304" pitchFamily="18" charset="0"/>
              </a:rPr>
              <a:t>1 mol 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a:t>
            </a:r>
            <a:r>
              <a:rPr lang="en-US" altLang="zh-CN" sz="2200">
                <a:solidFill>
                  <a:srgbClr val="000000"/>
                </a:solidFill>
                <a:latin typeface="Times New Roman" panose="02020603050405020304" pitchFamily="18" charset="0"/>
                <a:cs typeface="Times New Roman" panose="02020603050405020304" pitchFamily="18" charset="0"/>
              </a:rPr>
              <a:t>44 g 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被还原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a:t>
            </a:r>
            <a:r>
              <a:rPr lang="zh-CN" altLang="zh-CN" sz="2200">
                <a:solidFill>
                  <a:srgbClr val="000000"/>
                </a:solidFill>
                <a:latin typeface="Times New Roman" panose="02020603050405020304" pitchFamily="18" charset="0"/>
                <a:cs typeface="Times New Roman" panose="02020603050405020304" pitchFamily="18" charset="0"/>
              </a:rPr>
              <a:t>电极的反应为</a:t>
            </a:r>
            <a:r>
              <a:rPr lang="en-US" altLang="zh-CN" sz="2200">
                <a:solidFill>
                  <a:srgbClr val="000000"/>
                </a:solidFill>
                <a:latin typeface="Times New Roman" panose="02020603050405020304" pitchFamily="18" charset="0"/>
                <a:cs typeface="Times New Roman" panose="02020603050405020304" pitchFamily="18" charset="0"/>
              </a:rPr>
              <a:t>:3CO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+18H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18e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C</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8</a:t>
            </a:r>
            <a:r>
              <a:rPr lang="en-US" altLang="zh-CN" sz="2200" smtClean="0">
                <a:solidFill>
                  <a:srgbClr val="000000"/>
                </a:solidFill>
                <a:latin typeface="Times New Roman" panose="02020603050405020304" pitchFamily="18" charset="0"/>
                <a:cs typeface="Times New Roman" panose="02020603050405020304" pitchFamily="18" charset="0"/>
              </a:rPr>
              <a:t>O+5H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8" name="A3019.eps" descr="id:2147504733;FounderCES"/>
          <p:cNvPicPr/>
          <p:nvPr/>
        </p:nvPicPr>
        <p:blipFill>
          <a:blip r:embed="rId2"/>
          <a:stretch>
            <a:fillRect/>
          </a:stretch>
        </p:blipFill>
        <p:spPr>
          <a:xfrm>
            <a:off x="2987824" y="2204864"/>
            <a:ext cx="3806170" cy="2808312"/>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1"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6" name="矩形 5"/>
          <p:cNvSpPr>
            <a:spLocks noChangeAspect="1"/>
          </p:cNvSpPr>
          <p:nvPr/>
        </p:nvSpPr>
        <p:spPr>
          <a:xfrm>
            <a:off x="508000" y="1715263"/>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nvGraphicFramePr>
        <p:xfrm>
          <a:off x="620464" y="2204864"/>
          <a:ext cx="8128000" cy="3064766"/>
        </p:xfrm>
        <a:graphic>
          <a:graphicData uri="http://schemas.openxmlformats.org/presentationml/2006/ole">
            <mc:AlternateContent xmlns:mc="http://schemas.openxmlformats.org/markup-compatibility/2006">
              <mc:Choice xmlns:v="urn:schemas-microsoft-com:vml" Requires="v">
                <p:oleObj spid="_x0000_s117762" name="文档" r:id="rId2" imgW="3843020" imgH="1449705" progId="Word.Document.12">
                  <p:embed/>
                </p:oleObj>
              </mc:Choice>
              <mc:Fallback>
                <p:oleObj name="文档" r:id="rId2" imgW="3843020" imgH="1449705" progId="Word.Document.12">
                  <p:embed/>
                  <p:pic>
                    <p:nvPicPr>
                      <p:cNvPr id="0" name="图片 117761"/>
                      <p:cNvPicPr/>
                      <p:nvPr/>
                    </p:nvPicPr>
                    <p:blipFill>
                      <a:blip r:embed="rId3"/>
                      <a:stretch>
                        <a:fillRect/>
                      </a:stretch>
                    </p:blipFill>
                    <p:spPr>
                      <a:xfrm>
                        <a:off x="620464" y="2204864"/>
                        <a:ext cx="8128000" cy="3064766"/>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1"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4" name="矩形 3"/>
          <p:cNvSpPr>
            <a:spLocks noChangeAspect="1"/>
          </p:cNvSpPr>
          <p:nvPr/>
        </p:nvSpPr>
        <p:spPr>
          <a:xfrm>
            <a:off x="508000" y="1667687"/>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用右图所示装置除去含</a:t>
            </a:r>
            <a:r>
              <a:rPr lang="en-US" altLang="zh-CN" sz="2200">
                <a:solidFill>
                  <a:srgbClr val="000000"/>
                </a:solidFill>
                <a:latin typeface="Times New Roman" panose="02020603050405020304" pitchFamily="18" charset="0"/>
                <a:cs typeface="Times New Roman" panose="02020603050405020304" pitchFamily="18" charset="0"/>
              </a:rPr>
              <a:t>CN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废水中的</a:t>
            </a:r>
            <a:r>
              <a:rPr lang="en-US" altLang="zh-CN" sz="2200">
                <a:solidFill>
                  <a:srgbClr val="000000"/>
                </a:solidFill>
                <a:latin typeface="Times New Roman" panose="02020603050405020304" pitchFamily="18" charset="0"/>
                <a:cs typeface="Times New Roman" panose="02020603050405020304" pitchFamily="18" charset="0"/>
              </a:rPr>
              <a:t>CN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控制溶液</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9~10,</a:t>
            </a:r>
            <a:r>
              <a:rPr lang="zh-CN" altLang="zh-CN" sz="2200">
                <a:solidFill>
                  <a:srgbClr val="000000"/>
                </a:solidFill>
                <a:latin typeface="Times New Roman" panose="02020603050405020304" pitchFamily="18" charset="0"/>
                <a:cs typeface="Times New Roman" panose="02020603050405020304" pitchFamily="18" charset="0"/>
              </a:rPr>
              <a:t>阳极产生的</a:t>
            </a:r>
            <a:r>
              <a:rPr lang="en-US" altLang="zh-CN" sz="2200">
                <a:solidFill>
                  <a:srgbClr val="000000"/>
                </a:solidFill>
                <a:latin typeface="Times New Roman" panose="02020603050405020304" pitchFamily="18" charset="0"/>
                <a:cs typeface="Times New Roman" panose="02020603050405020304" pitchFamily="18" charset="0"/>
              </a:rPr>
              <a:t>ClO</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CN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氧化为两种无污染的气体。下列说法不正确的是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用石墨作阳极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铁作阴极</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591012" y="4548007"/>
          <a:ext cx="8128000" cy="1113241"/>
        </p:xfrm>
        <a:graphic>
          <a:graphicData uri="http://schemas.openxmlformats.org/presentationml/2006/ole">
            <mc:AlternateContent xmlns:mc="http://schemas.openxmlformats.org/markup-compatibility/2006">
              <mc:Choice xmlns:v="urn:schemas-microsoft-com:vml" Requires="v">
                <p:oleObj spid="_x0000_s118786" name="文档" r:id="rId2" imgW="3843020" imgH="527685" progId="Word.Document.12">
                  <p:embed/>
                </p:oleObj>
              </mc:Choice>
              <mc:Fallback>
                <p:oleObj name="文档" r:id="rId2" imgW="3843020" imgH="527685" progId="Word.Document.12">
                  <p:embed/>
                  <p:pic>
                    <p:nvPicPr>
                      <p:cNvPr id="0" name="图片 118785"/>
                      <p:cNvPicPr/>
                      <p:nvPr/>
                    </p:nvPicPr>
                    <p:blipFill>
                      <a:blip r:embed="rId3"/>
                      <a:stretch>
                        <a:fillRect/>
                      </a:stretch>
                    </p:blipFill>
                    <p:spPr>
                      <a:xfrm>
                        <a:off x="591012" y="4548007"/>
                        <a:ext cx="8128000" cy="1113241"/>
                      </a:xfrm>
                      <a:prstGeom prst="rect">
                        <a:avLst/>
                      </a:prstGeom>
                    </p:spPr>
                  </p:pic>
                </p:oleObj>
              </mc:Fallback>
            </mc:AlternateContent>
          </a:graphicData>
        </a:graphic>
      </p:graphicFrame>
      <p:pic>
        <p:nvPicPr>
          <p:cNvPr id="9" name="A3119.eps" descr="id:2147504740;FounderCES"/>
          <p:cNvPicPr/>
          <p:nvPr/>
        </p:nvPicPr>
        <p:blipFill>
          <a:blip r:embed="rId4"/>
          <a:stretch>
            <a:fillRect/>
          </a:stretch>
        </p:blipFill>
        <p:spPr>
          <a:xfrm>
            <a:off x="3923928" y="2598011"/>
            <a:ext cx="2172375" cy="1767093"/>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1"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4" name="矩形 3"/>
          <p:cNvSpPr>
            <a:spLocks noChangeAspect="1"/>
          </p:cNvSpPr>
          <p:nvPr/>
        </p:nvSpPr>
        <p:spPr>
          <a:xfrm>
            <a:off x="508000" y="2107334"/>
            <a:ext cx="8128000" cy="3010055"/>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若铁作阳极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则铁失电子生成</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CN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无法除去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故铁只能作阴极</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要生成</a:t>
            </a:r>
            <a:r>
              <a:rPr lang="en-US" altLang="zh-CN" sz="2200">
                <a:solidFill>
                  <a:srgbClr val="000000"/>
                </a:solidFill>
                <a:latin typeface="Times New Roman" panose="02020603050405020304" pitchFamily="18" charset="0"/>
                <a:cs typeface="Times New Roman" panose="02020603050405020304" pitchFamily="18" charset="0"/>
              </a:rPr>
              <a:t>ClO</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的化合价升高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故在阳极发生氧化反应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又已知该溶液为碱性条件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阳离子在电解池的阴极得电子发生还原反应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碱性条件下</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提供阳离子</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由于溶液是碱性条件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故除去</a:t>
            </a:r>
            <a:r>
              <a:rPr lang="en-US" altLang="zh-CN" sz="2200">
                <a:solidFill>
                  <a:srgbClr val="000000"/>
                </a:solidFill>
                <a:latin typeface="Times New Roman" panose="02020603050405020304" pitchFamily="18" charset="0"/>
                <a:cs typeface="Times New Roman" panose="02020603050405020304" pitchFamily="18" charset="0"/>
              </a:rPr>
              <a:t>CN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发生的反应为</a:t>
            </a:r>
            <a:r>
              <a:rPr lang="en-US" altLang="zh-CN" sz="2200">
                <a:solidFill>
                  <a:srgbClr val="000000"/>
                </a:solidFill>
                <a:latin typeface="Times New Roman" panose="02020603050405020304" pitchFamily="18" charset="0"/>
                <a:cs typeface="Times New Roman" panose="02020603050405020304" pitchFamily="18" charset="0"/>
              </a:rPr>
              <a:t>2CN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+5ClO</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N</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↑+5Cl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1"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340767"/>
            <a:ext cx="8128000" cy="52383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湖南衡阳第三次联考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利用电化学原理与微生物工艺相组合的电解脱硝法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可除去引起水华</a:t>
            </a:r>
            <a:r>
              <a:rPr lang="zh-CN" altLang="zh-CN" sz="2200" smtClean="0">
                <a:solidFill>
                  <a:srgbClr val="000000"/>
                </a:solidFill>
                <a:latin typeface="Times New Roman" panose="02020603050405020304" pitchFamily="18" charset="0"/>
                <a:cs typeface="Times New Roman" panose="02020603050405020304" pitchFamily="18" charset="0"/>
              </a:rPr>
              <a:t>的</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反应原理是</a:t>
            </a:r>
            <a:r>
              <a:rPr lang="zh-CN" altLang="zh-CN" sz="2200" smtClean="0">
                <a:solidFill>
                  <a:srgbClr val="000000"/>
                </a:solidFill>
                <a:latin typeface="Times New Roman" panose="02020603050405020304" pitchFamily="18" charset="0"/>
                <a:cs typeface="Times New Roman" panose="02020603050405020304" pitchFamily="18" charset="0"/>
              </a:rPr>
              <a:t>将</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还原</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effectLst/>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effectLst/>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200000"/>
              </a:lnSpc>
              <a:spcAft>
                <a:spcPts val="0"/>
              </a:spcAft>
              <a:tabLst>
                <a:tab pos="1029335" algn="l"/>
                <a:tab pos="1850390" algn="l"/>
                <a:tab pos="2538095" algn="l"/>
                <a:tab pos="3221990" algn="l"/>
              </a:tabLst>
            </a:pPr>
            <a:endParaRPr lang="en-US" altLang="zh-CN" sz="2200">
              <a:solidFill>
                <a:srgbClr val="000000"/>
              </a:solidFill>
              <a:effectLst/>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若加入的是</a:t>
            </a:r>
            <a:r>
              <a:rPr lang="en-US" altLang="zh-CN" sz="2200">
                <a:solidFill>
                  <a:srgbClr val="000000"/>
                </a:solidFill>
                <a:latin typeface="Times New Roman" panose="02020603050405020304" pitchFamily="18" charset="0"/>
                <a:cs typeface="Times New Roman" panose="02020603050405020304" pitchFamily="18" charset="0"/>
              </a:rPr>
              <a:t>NaNO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则导出的溶液呈碱性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镍电极上的电极反应式为</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Ni-2e</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Ni</a:t>
            </a:r>
            <a:r>
              <a:rPr lang="en-US" altLang="zh-CN" sz="2200" baseline="30000" smtClean="0">
                <a:solidFill>
                  <a:srgbClr val="000000"/>
                </a:solidFill>
                <a:latin typeface="Times New Roman" panose="02020603050405020304" pitchFamily="18" charset="0"/>
                <a:cs typeface="Times New Roman" panose="02020603050405020304" pitchFamily="18" charset="0"/>
              </a:rPr>
              <a:t>2</a:t>
            </a:r>
            <a:r>
              <a:rPr lang="en-US" altLang="zh-CN" sz="2200" baseline="300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电子由石墨电极流出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经溶液流向镍电极</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若阳极生成</a:t>
            </a:r>
            <a:r>
              <a:rPr lang="en-US" altLang="zh-CN" sz="2200">
                <a:solidFill>
                  <a:srgbClr val="000000"/>
                </a:solidFill>
                <a:latin typeface="Times New Roman" panose="02020603050405020304" pitchFamily="18" charset="0"/>
                <a:cs typeface="Times New Roman" panose="02020603050405020304" pitchFamily="18" charset="0"/>
              </a:rPr>
              <a:t>0.1 mol</a:t>
            </a:r>
            <a:r>
              <a:rPr lang="zh-CN" altLang="zh-CN" sz="2200">
                <a:solidFill>
                  <a:srgbClr val="000000"/>
                </a:solidFill>
                <a:latin typeface="Times New Roman" panose="02020603050405020304" pitchFamily="18" charset="0"/>
                <a:cs typeface="Times New Roman" panose="02020603050405020304" pitchFamily="18" charset="0"/>
              </a:rPr>
              <a:t>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理论上可除去</a:t>
            </a:r>
            <a:r>
              <a:rPr lang="en-US" altLang="zh-CN" sz="2200">
                <a:solidFill>
                  <a:srgbClr val="000000"/>
                </a:solidFill>
                <a:latin typeface="Times New Roman" panose="02020603050405020304" pitchFamily="18" charset="0"/>
                <a:cs typeface="Times New Roman" panose="02020603050405020304" pitchFamily="18" charset="0"/>
              </a:rPr>
              <a:t>0.04 </a:t>
            </a:r>
            <a:r>
              <a:rPr lang="en-US" altLang="zh-CN" sz="2200" smtClean="0">
                <a:solidFill>
                  <a:srgbClr val="000000"/>
                </a:solidFill>
                <a:latin typeface="Times New Roman" panose="02020603050405020304" pitchFamily="18" charset="0"/>
                <a:cs typeface="Times New Roman" panose="02020603050405020304" pitchFamily="18" charset="0"/>
              </a:rPr>
              <a:t>mol</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09.eps" descr="id:2147504747;FounderCES"/>
          <p:cNvPicPr/>
          <p:nvPr/>
        </p:nvPicPr>
        <p:blipFill>
          <a:blip r:embed="rId2"/>
          <a:stretch>
            <a:fillRect/>
          </a:stretch>
        </p:blipFill>
        <p:spPr>
          <a:xfrm>
            <a:off x="3260309" y="2595726"/>
            <a:ext cx="2967875" cy="2232248"/>
          </a:xfrm>
          <a:prstGeom prst="rect">
            <a:avLst/>
          </a:prstGeom>
        </p:spPr>
      </p:pic>
      <p:graphicFrame>
        <p:nvGraphicFramePr>
          <p:cNvPr id="8" name="对象 7"/>
          <p:cNvGraphicFramePr>
            <a:graphicFrameLocks noChangeAspect="1"/>
          </p:cNvGraphicFramePr>
          <p:nvPr/>
        </p:nvGraphicFramePr>
        <p:xfrm>
          <a:off x="5987079" y="1844824"/>
          <a:ext cx="909725" cy="471889"/>
        </p:xfrm>
        <a:graphic>
          <a:graphicData uri="http://schemas.openxmlformats.org/presentationml/2006/ole">
            <mc:AlternateContent xmlns:mc="http://schemas.openxmlformats.org/markup-compatibility/2006">
              <mc:Choice xmlns:v="urn:schemas-microsoft-com:vml" Requires="v">
                <p:oleObj spid="_x0000_s119810" name="文档" r:id="rId3" imgW="436880" imgH="222885" progId="Word.Document.12">
                  <p:embed/>
                </p:oleObj>
              </mc:Choice>
              <mc:Fallback>
                <p:oleObj name="文档" r:id="rId3" imgW="436880" imgH="222885" progId="Word.Document.12">
                  <p:embed/>
                  <p:pic>
                    <p:nvPicPr>
                      <p:cNvPr id="0" name="图片 119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079" y="1844824"/>
                        <a:ext cx="909725" cy="471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611388" y="2195845"/>
          <a:ext cx="909725" cy="471889"/>
        </p:xfrm>
        <a:graphic>
          <a:graphicData uri="http://schemas.openxmlformats.org/presentationml/2006/ole">
            <mc:AlternateContent xmlns:mc="http://schemas.openxmlformats.org/markup-compatibility/2006">
              <mc:Choice xmlns:v="urn:schemas-microsoft-com:vml" Requires="v">
                <p:oleObj spid="_x0000_s119811" name="文档" r:id="rId5" imgW="436880" imgH="222885" progId="Word.Document.12">
                  <p:embed/>
                </p:oleObj>
              </mc:Choice>
              <mc:Fallback>
                <p:oleObj name="文档" r:id="rId5" imgW="436880" imgH="222885" progId="Word.Document.12">
                  <p:embed/>
                  <p:pic>
                    <p:nvPicPr>
                      <p:cNvPr id="0" name="图片 119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88" y="2195845"/>
                        <a:ext cx="909725" cy="471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6441941" y="6117509"/>
          <a:ext cx="909725" cy="471889"/>
        </p:xfrm>
        <a:graphic>
          <a:graphicData uri="http://schemas.openxmlformats.org/presentationml/2006/ole">
            <mc:AlternateContent xmlns:mc="http://schemas.openxmlformats.org/markup-compatibility/2006">
              <mc:Choice xmlns:v="urn:schemas-microsoft-com:vml" Requires="v">
                <p:oleObj spid="_x0000_s119812" name="文档" r:id="rId6" imgW="436880" imgH="222885" progId="Word.Document.12">
                  <p:embed/>
                </p:oleObj>
              </mc:Choice>
              <mc:Fallback>
                <p:oleObj name="文档" r:id="rId6" imgW="436880" imgH="222885" progId="Word.Document.12">
                  <p:embed/>
                  <p:pic>
                    <p:nvPicPr>
                      <p:cNvPr id="0" name="图片 119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1941" y="6117509"/>
                        <a:ext cx="909725" cy="471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6359</Words>
  <Application>WPS 演示</Application>
  <PresentationFormat>全屏显示(4:3)</PresentationFormat>
  <Paragraphs>501</Paragraphs>
  <Slides>46</Slides>
  <Notes>89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43</vt:i4>
      </vt:variant>
      <vt:variant>
        <vt:lpstr>幻灯片标题</vt:lpstr>
      </vt:variant>
      <vt:variant>
        <vt:i4>46</vt:i4>
      </vt:variant>
    </vt:vector>
  </HeadingPairs>
  <TitlesOfParts>
    <vt:vector size="102" baseType="lpstr">
      <vt:lpstr>Arial</vt:lpstr>
      <vt:lpstr>宋体</vt:lpstr>
      <vt:lpstr>Wingdings</vt:lpstr>
      <vt:lpstr>黑体</vt:lpstr>
      <vt:lpstr>微软雅黑</vt:lpstr>
      <vt:lpstr>Times New Roman</vt:lpstr>
      <vt:lpstr>NEU-BZ-S92</vt:lpstr>
      <vt:lpstr>Segoe Print</vt:lpstr>
      <vt:lpstr>方正书宋_GBK</vt:lpstr>
      <vt:lpstr>楷体</vt:lpstr>
      <vt:lpstr>Calibri</vt:lpstr>
      <vt:lpstr>Arial Unicode MS</vt:lpstr>
      <vt:lpstr>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题型四　电化学基础</dc:title>
  <dc:creator>User</dc:creator>
  <cp:lastModifiedBy>Administrator</cp:lastModifiedBy>
  <cp:revision>3</cp:revision>
  <dcterms:created xsi:type="dcterms:W3CDTF">2019-11-25T20:06:00Z</dcterms:created>
  <dcterms:modified xsi:type="dcterms:W3CDTF">2020-06-05T01:27:21Z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