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416" r:id="rId65"/>
    <p:sldId id="417" r:id="rId66"/>
    <p:sldId id="418" r:id="rId67"/>
    <p:sldId id="419" r:id="rId68"/>
    <p:sldId id="420" r:id="rId69"/>
    <p:sldId id="421" r:id="rId70"/>
    <p:sldId id="422" r:id="rId71"/>
    <p:sldId id="423" r:id="rId72"/>
    <p:sldId id="424" r:id="rId73"/>
    <p:sldId id="425" r:id="rId74"/>
    <p:sldId id="426" r:id="rId75"/>
    <p:sldId id="427" r:id="rId76"/>
    <p:sldId id="428" r:id="rId77"/>
    <p:sldId id="429" r:id="rId78"/>
    <p:sldId id="430" r:id="rId79"/>
    <p:sldId id="431" r:id="rId80"/>
    <p:sldId id="432" r:id="rId81"/>
    <p:sldId id="433" r:id="rId82"/>
    <p:sldId id="434" r:id="rId83"/>
    <p:sldId id="435" r:id="rId84"/>
    <p:sldId id="436" r:id="rId85"/>
    <p:sldId id="437" r:id="rId86"/>
    <p:sldId id="438" r:id="rId87"/>
    <p:sldId id="439" r:id="rId88"/>
    <p:sldId id="440" r:id="rId89"/>
    <p:sldId id="441" r:id="rId90"/>
    <p:sldId id="442" r:id="rId91"/>
    <p:sldId id="443" r:id="rId92"/>
    <p:sldId id="444" r:id="rId93"/>
    <p:sldId id="445" r:id="rId94"/>
    <p:sldId id="446" r:id="rId95"/>
    <p:sldId id="447" r:id="rId96"/>
    <p:sldId id="448" r:id="rId97"/>
    <p:sldId id="449" r:id="rId98"/>
    <p:sldId id="450" r:id="rId9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75DD0-D615-4FB1-9DE3-E56AFB47953E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D91DE-6903-4EEE-A2E7-F748D70A3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36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24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59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426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9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162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09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93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59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244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576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49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236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647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101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520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714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431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081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527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707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93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3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051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585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270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605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2097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442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59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389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5068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06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8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467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329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273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2910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455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429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720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2166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5849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277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42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1855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4967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0340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7180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956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017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4980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9199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17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6625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54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1957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7720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5695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2266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5508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6489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336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86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4041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6158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8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4575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0071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8603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16128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94310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18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0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8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94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12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068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636912"/>
            <a:ext cx="2051720" cy="1440160"/>
          </a:xfrm>
          <a:prstGeom prst="rect">
            <a:avLst/>
          </a:prstGeom>
          <a:solidFill>
            <a:srgbClr val="CD2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160240" y="2636912"/>
            <a:ext cx="6983760" cy="1440160"/>
          </a:xfrm>
          <a:prstGeom prst="rect">
            <a:avLst/>
          </a:prstGeom>
          <a:solidFill>
            <a:srgbClr val="E75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3281752" y="2910011"/>
            <a:ext cx="5898760" cy="8939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8831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3267351" y="538193"/>
            <a:ext cx="1164133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命题角度</a:t>
            </a:r>
            <a:r>
              <a:rPr lang="en-US" altLang="zh-CN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438159" y="894912"/>
            <a:ext cx="822880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‹#›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482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4510685" y="538157"/>
            <a:ext cx="115437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命题角度</a:t>
            </a:r>
            <a:r>
              <a:rPr lang="en-US" altLang="zh-CN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637746" y="874706"/>
            <a:ext cx="847814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‹#›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16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5731688" y="538157"/>
            <a:ext cx="1141609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命题角度</a:t>
            </a:r>
            <a:r>
              <a:rPr lang="en-US" altLang="zh-CN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868794" y="874706"/>
            <a:ext cx="86123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‹#›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179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>
            <a:hlinkClick r:id="" action="ppaction://noaction"/>
          </p:cNvPr>
          <p:cNvSpPr/>
          <p:nvPr userDrawn="1"/>
        </p:nvSpPr>
        <p:spPr>
          <a:xfrm>
            <a:off x="6945342" y="538157"/>
            <a:ext cx="1147820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命题角度</a:t>
            </a:r>
            <a:r>
              <a:rPr lang="en-US" altLang="zh-CN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7089101" y="874706"/>
            <a:ext cx="849142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‹#›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051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‹#›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31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21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9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78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8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1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24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3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77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9C4D-0A5F-4701-B5FD-EC9084788C92}" type="datetimeFigureOut">
              <a:rPr lang="zh-CN" altLang="en-US" smtClean="0"/>
              <a:t>2019-11-26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C2FA-BB18-48B8-8762-248752546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0.docx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jpeg"/><Relationship Id="rId5" Type="http://schemas.openxmlformats.org/officeDocument/2006/relationships/slide" Target="slide47.xml"/><Relationship Id="rId4" Type="http://schemas.openxmlformats.org/officeDocument/2006/relationships/slide" Target="slide46.xml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1.xml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slide" Target="slide47.xml"/><Relationship Id="rId10" Type="http://schemas.openxmlformats.org/officeDocument/2006/relationships/package" Target="../embeddings/Microsoft_Word___12.docx"/><Relationship Id="rId4" Type="http://schemas.openxmlformats.org/officeDocument/2006/relationships/slide" Target="slide46.xml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3.docx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jpeg"/><Relationship Id="rId5" Type="http://schemas.openxmlformats.org/officeDocument/2006/relationships/slide" Target="slide47.xml"/><Relationship Id="rId4" Type="http://schemas.openxmlformats.org/officeDocument/2006/relationships/slide" Target="slide46.xml"/><Relationship Id="rId9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3.xml"/><Relationship Id="rId7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4.xml"/><Relationship Id="rId7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5.xml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slide" Target="slide47.xml"/><Relationship Id="rId10" Type="http://schemas.openxmlformats.org/officeDocument/2006/relationships/package" Target="../embeddings/Microsoft_Word___17.docx"/><Relationship Id="rId4" Type="http://schemas.openxmlformats.org/officeDocument/2006/relationships/slide" Target="slide46.xml"/><Relationship Id="rId9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6.xml"/><Relationship Id="rId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slide" Target="slide4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18.xml"/><Relationship Id="rId7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slide" Target="slide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notesSlide" Target="../notesSlides/notesSlide21.xml"/><Relationship Id="rId7" Type="http://schemas.openxmlformats.org/officeDocument/2006/relationships/slide" Target="slide2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emf"/><Relationship Id="rId11" Type="http://schemas.openxmlformats.org/officeDocument/2006/relationships/image" Target="../media/image25.emf"/><Relationship Id="rId5" Type="http://schemas.openxmlformats.org/officeDocument/2006/relationships/package" Target="../embeddings/Microsoft_Word___20.docx"/><Relationship Id="rId10" Type="http://schemas.openxmlformats.org/officeDocument/2006/relationships/package" Target="../embeddings/Microsoft_Word___21.docx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22.xml"/><Relationship Id="rId7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2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23.xml"/><Relationship Id="rId7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3.bin"/><Relationship Id="rId5" Type="http://schemas.openxmlformats.org/officeDocument/2006/relationships/slide" Target="slide48.xml"/><Relationship Id="rId4" Type="http://schemas.openxmlformats.org/officeDocument/2006/relationships/slide" Target="slide20.xml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24.xml"/><Relationship Id="rId7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4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5.docx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jpeg"/><Relationship Id="rId5" Type="http://schemas.openxmlformats.org/officeDocument/2006/relationships/slide" Target="slide48.xml"/><Relationship Id="rId4" Type="http://schemas.openxmlformats.org/officeDocument/2006/relationships/slide" Target="slide20.xml"/><Relationship Id="rId9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26.xml"/><Relationship Id="rId7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slide" Target="slide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slide" Target="slide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slide" Target="slide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slide" Target="slide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33.xml"/><Relationship Id="rId7" Type="http://schemas.openxmlformats.org/officeDocument/2006/relationships/package" Target="../embeddings/Microsoft_Word___27.docx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11" Type="http://schemas.openxmlformats.org/officeDocument/2006/relationships/package" Target="../embeddings/Microsoft_Word___28.docx"/><Relationship Id="rId5" Type="http://schemas.openxmlformats.org/officeDocument/2006/relationships/slide" Target="slide48.xml"/><Relationship Id="rId10" Type="http://schemas.openxmlformats.org/officeDocument/2006/relationships/oleObject" Target="../embeddings/oleObject28.bin"/><Relationship Id="rId4" Type="http://schemas.openxmlformats.org/officeDocument/2006/relationships/slide" Target="slide20.xml"/><Relationship Id="rId9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34.xml"/><Relationship Id="rId7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9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35.xml"/><Relationship Id="rId7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0.emf"/><Relationship Id="rId5" Type="http://schemas.openxmlformats.org/officeDocument/2006/relationships/slide" Target="slide48.xml"/><Relationship Id="rId10" Type="http://schemas.openxmlformats.org/officeDocument/2006/relationships/package" Target="../embeddings/Microsoft_Word___31.docx"/><Relationship Id="rId4" Type="http://schemas.openxmlformats.org/officeDocument/2006/relationships/slide" Target="slide20.xml"/><Relationship Id="rId9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notesSlide" Target="../notesSlides/notesSlide36.xml"/><Relationship Id="rId7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2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3.docx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3.jpeg"/><Relationship Id="rId5" Type="http://schemas.openxmlformats.org/officeDocument/2006/relationships/slide" Target="slide48.xml"/><Relationship Id="rId4" Type="http://schemas.openxmlformats.org/officeDocument/2006/relationships/slide" Target="slide20.xml"/><Relationship Id="rId9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38.xml"/><Relationship Id="rId7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4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.docx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slide" Target="slide47.xml"/><Relationship Id="rId4" Type="http://schemas.openxmlformats.org/officeDocument/2006/relationships/slide" Target="slide46.xml"/><Relationship Id="rId9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package" Target="../embeddings/Microsoft_Word___37.docx"/><Relationship Id="rId3" Type="http://schemas.openxmlformats.org/officeDocument/2006/relationships/notesSlide" Target="../notesSlides/notesSlide39.xml"/><Relationship Id="rId7" Type="http://schemas.openxmlformats.org/officeDocument/2006/relationships/package" Target="../embeddings/Microsoft_Word___35.docx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6.emf"/><Relationship Id="rId5" Type="http://schemas.openxmlformats.org/officeDocument/2006/relationships/slide" Target="slide48.xml"/><Relationship Id="rId10" Type="http://schemas.openxmlformats.org/officeDocument/2006/relationships/package" Target="../embeddings/Microsoft_Word___36.docx"/><Relationship Id="rId4" Type="http://schemas.openxmlformats.org/officeDocument/2006/relationships/slide" Target="slide20.xml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40.xml"/><Relationship Id="rId7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8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41.xml"/><Relationship Id="rId7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9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43.xml"/><Relationship Id="rId7" Type="http://schemas.openxmlformats.org/officeDocument/2006/relationships/package" Target="../embeddings/Microsoft_Word___40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0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44.xml"/><Relationship Id="rId7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1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notesSlide" Target="../notesSlides/notesSlide45.xml"/><Relationship Id="rId7" Type="http://schemas.openxmlformats.org/officeDocument/2006/relationships/package" Target="../embeddings/Microsoft_Word___42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2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notesSlide" Target="../notesSlides/notesSlide46.xml"/><Relationship Id="rId7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3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notesSlide" Target="../notesSlides/notesSlide47.xml"/><Relationship Id="rId7" Type="http://schemas.openxmlformats.org/officeDocument/2006/relationships/package" Target="../embeddings/Microsoft_Word___44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4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5.docx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6.jpeg"/><Relationship Id="rId5" Type="http://schemas.openxmlformats.org/officeDocument/2006/relationships/slide" Target="slide48.xml"/><Relationship Id="rId4" Type="http://schemas.openxmlformats.org/officeDocument/2006/relationships/slide" Target="slide20.xml"/><Relationship Id="rId9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.docx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slide" Target="slide47.xml"/><Relationship Id="rId4" Type="http://schemas.openxmlformats.org/officeDocument/2006/relationships/slide" Target="slide46.xml"/><Relationship Id="rId9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notesSlide" Target="../notesSlides/notesSlide49.xml"/><Relationship Id="rId7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6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notesSlide" Target="../notesSlides/notesSlide50.xml"/><Relationship Id="rId7" Type="http://schemas.openxmlformats.org/officeDocument/2006/relationships/slide" Target="slide20.xml"/><Relationship Id="rId12" Type="http://schemas.openxmlformats.org/officeDocument/2006/relationships/image" Target="../media/image59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8.emf"/><Relationship Id="rId11" Type="http://schemas.openxmlformats.org/officeDocument/2006/relationships/package" Target="../embeddings/Microsoft_Word___48.docx"/><Relationship Id="rId5" Type="http://schemas.openxmlformats.org/officeDocument/2006/relationships/package" Target="../embeddings/Microsoft_Word___47.docx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notesSlide" Target="../notesSlides/notesSlide51.xml"/><Relationship Id="rId7" Type="http://schemas.openxmlformats.org/officeDocument/2006/relationships/package" Target="../embeddings/Microsoft_Word___49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9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notesSlide" Target="../notesSlides/notesSlide52.xml"/><Relationship Id="rId7" Type="http://schemas.openxmlformats.org/officeDocument/2006/relationships/package" Target="../embeddings/Microsoft_Word___50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0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notesSlide" Target="../notesSlides/notesSlide53.xml"/><Relationship Id="rId7" Type="http://schemas.openxmlformats.org/officeDocument/2006/relationships/package" Target="../embeddings/Microsoft_Word___51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4.emf"/><Relationship Id="rId5" Type="http://schemas.openxmlformats.org/officeDocument/2006/relationships/slide" Target="slide48.xml"/><Relationship Id="rId10" Type="http://schemas.openxmlformats.org/officeDocument/2006/relationships/package" Target="../embeddings/Microsoft_Word___52.docx"/><Relationship Id="rId4" Type="http://schemas.openxmlformats.org/officeDocument/2006/relationships/slide" Target="slide20.xml"/><Relationship Id="rId9" Type="http://schemas.openxmlformats.org/officeDocument/2006/relationships/oleObject" Target="../embeddings/oleObject5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notesSlide" Target="../notesSlides/notesSlide54.xml"/><Relationship Id="rId7" Type="http://schemas.openxmlformats.org/officeDocument/2006/relationships/package" Target="../embeddings/Microsoft_Word___53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53.bin"/><Relationship Id="rId5" Type="http://schemas.openxmlformats.org/officeDocument/2006/relationships/slide" Target="slide48.xml"/><Relationship Id="rId4" Type="http://schemas.openxmlformats.org/officeDocument/2006/relationships/slide" Target="slide2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notesSlide" Target="../notesSlides/notesSlide55.xml"/><Relationship Id="rId7" Type="http://schemas.openxmlformats.org/officeDocument/2006/relationships/package" Target="../embeddings/Microsoft_Word___54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54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5.vml"/><Relationship Id="rId6" Type="http://schemas.openxmlformats.org/officeDocument/2006/relationships/package" Target="../embeddings/Microsoft_Word___55.docx"/><Relationship Id="rId5" Type="http://schemas.openxmlformats.org/officeDocument/2006/relationships/oleObject" Target="../embeddings/oleObject55.bin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62.xml"/><Relationship Id="rId4" Type="http://schemas.openxmlformats.org/officeDocument/2006/relationships/image" Target="../media/image6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6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4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6.vml"/><Relationship Id="rId6" Type="http://schemas.openxmlformats.org/officeDocument/2006/relationships/package" Target="../embeddings/Microsoft_Word___56.docx"/><Relationship Id="rId5" Type="http://schemas.openxmlformats.org/officeDocument/2006/relationships/oleObject" Target="../embeddings/oleObject56.bin"/><Relationship Id="rId4" Type="http://schemas.openxmlformats.org/officeDocument/2006/relationships/slide" Target="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notesSlide" Target="../notesSlides/notesSlide61.xml"/><Relationship Id="rId7" Type="http://schemas.openxmlformats.org/officeDocument/2006/relationships/package" Target="../embeddings/Microsoft_Word___57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57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notesSlide" Target="../notesSlides/notesSlide62.xml"/><Relationship Id="rId7" Type="http://schemas.openxmlformats.org/officeDocument/2006/relationships/package" Target="../embeddings/Microsoft_Word___58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58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6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notesSlide" Target="../notesSlides/notesSlide64.xml"/><Relationship Id="rId7" Type="http://schemas.openxmlformats.org/officeDocument/2006/relationships/package" Target="../embeddings/Microsoft_Word___59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59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notesSlide" Target="../notesSlides/notesSlide65.xml"/><Relationship Id="rId7" Type="http://schemas.openxmlformats.org/officeDocument/2006/relationships/package" Target="../embeddings/Microsoft_Word___60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60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66.xml"/><Relationship Id="rId7" Type="http://schemas.openxmlformats.org/officeDocument/2006/relationships/package" Target="../embeddings/Microsoft_Word___61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1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5.jpeg"/><Relationship Id="rId4" Type="http://schemas.openxmlformats.org/officeDocument/2006/relationships/slide" Target="slid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.docx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eg"/><Relationship Id="rId11" Type="http://schemas.openxmlformats.org/officeDocument/2006/relationships/package" Target="../embeddings/Microsoft_Word___6.docx"/><Relationship Id="rId5" Type="http://schemas.openxmlformats.org/officeDocument/2006/relationships/slide" Target="slide47.xml"/><Relationship Id="rId10" Type="http://schemas.openxmlformats.org/officeDocument/2006/relationships/oleObject" Target="../embeddings/oleObject6.bin"/><Relationship Id="rId4" Type="http://schemas.openxmlformats.org/officeDocument/2006/relationships/slide" Target="slide46.xml"/><Relationship Id="rId9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6.jpeg"/><Relationship Id="rId4" Type="http://schemas.openxmlformats.org/officeDocument/2006/relationships/slide" Target="slide6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notesSlide" Target="../notesSlides/notesSlide71.xml"/><Relationship Id="rId7" Type="http://schemas.openxmlformats.org/officeDocument/2006/relationships/package" Target="../embeddings/Microsoft_Word___62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62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notesSlide" Target="../notesSlides/notesSlide72.xml"/><Relationship Id="rId7" Type="http://schemas.openxmlformats.org/officeDocument/2006/relationships/package" Target="../embeddings/Microsoft_Word___63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63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notesSlide" Target="../notesSlides/notesSlide73.xml"/><Relationship Id="rId7" Type="http://schemas.openxmlformats.org/officeDocument/2006/relationships/package" Target="../embeddings/Microsoft_Word___64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64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notesSlide" Target="../notesSlides/notesSlide74.xml"/><Relationship Id="rId7" Type="http://schemas.openxmlformats.org/officeDocument/2006/relationships/package" Target="../embeddings/Microsoft_Word___65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65.bin"/><Relationship Id="rId5" Type="http://schemas.openxmlformats.org/officeDocument/2006/relationships/slide" Target="slide62.xml"/><Relationship Id="rId4" Type="http://schemas.openxmlformats.org/officeDocument/2006/relationships/slide" Target="slide5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6.vml"/><Relationship Id="rId6" Type="http://schemas.openxmlformats.org/officeDocument/2006/relationships/package" Target="../embeddings/Microsoft_Word___66.docx"/><Relationship Id="rId5" Type="http://schemas.openxmlformats.org/officeDocument/2006/relationships/oleObject" Target="../embeddings/oleObject66.bin"/><Relationship Id="rId4" Type="http://schemas.openxmlformats.org/officeDocument/2006/relationships/slide" Target="slide8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7.vml"/><Relationship Id="rId6" Type="http://schemas.openxmlformats.org/officeDocument/2006/relationships/package" Target="../embeddings/Microsoft_Word___67.docx"/><Relationship Id="rId5" Type="http://schemas.openxmlformats.org/officeDocument/2006/relationships/oleObject" Target="../embeddings/oleObject67.bin"/><Relationship Id="rId4" Type="http://schemas.openxmlformats.org/officeDocument/2006/relationships/slide" Target="slide8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3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slide" Target="slide50.xml"/><Relationship Id="rId7" Type="http://schemas.openxmlformats.org/officeDocument/2006/relationships/package" Target="../embeddings/Microsoft_Word___68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85.jpeg"/><Relationship Id="rId4" Type="http://schemas.openxmlformats.org/officeDocument/2006/relationships/slide" Target="slide8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86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9.vml"/><Relationship Id="rId6" Type="http://schemas.openxmlformats.org/officeDocument/2006/relationships/package" Target="../embeddings/Microsoft_Word___69.docx"/><Relationship Id="rId5" Type="http://schemas.openxmlformats.org/officeDocument/2006/relationships/oleObject" Target="../embeddings/oleObject69.bin"/><Relationship Id="rId4" Type="http://schemas.openxmlformats.org/officeDocument/2006/relationships/slide" Target="slide8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87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0.vml"/><Relationship Id="rId6" Type="http://schemas.openxmlformats.org/officeDocument/2006/relationships/package" Target="../embeddings/Microsoft_Word___70.docx"/><Relationship Id="rId5" Type="http://schemas.openxmlformats.org/officeDocument/2006/relationships/oleObject" Target="../embeddings/oleObject70.bin"/><Relationship Id="rId4" Type="http://schemas.openxmlformats.org/officeDocument/2006/relationships/slide" Target="slide8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88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1.vml"/><Relationship Id="rId6" Type="http://schemas.openxmlformats.org/officeDocument/2006/relationships/package" Target="../embeddings/Microsoft_Word___71.docx"/><Relationship Id="rId5" Type="http://schemas.openxmlformats.org/officeDocument/2006/relationships/oleObject" Target="../embeddings/oleObject71.bin"/><Relationship Id="rId4" Type="http://schemas.openxmlformats.org/officeDocument/2006/relationships/slide" Target="slide8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slide" Target="slide50.xml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2.vml"/><Relationship Id="rId6" Type="http://schemas.openxmlformats.org/officeDocument/2006/relationships/package" Target="../embeddings/Microsoft_Word___72.docx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90.emf"/><Relationship Id="rId4" Type="http://schemas.openxmlformats.org/officeDocument/2006/relationships/slide" Target="slide84.xml"/><Relationship Id="rId9" Type="http://schemas.openxmlformats.org/officeDocument/2006/relationships/package" Target="../embeddings/Microsoft_Word___73.docx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3.vml"/><Relationship Id="rId6" Type="http://schemas.openxmlformats.org/officeDocument/2006/relationships/package" Target="../embeddings/Microsoft_Word___74.docx"/><Relationship Id="rId5" Type="http://schemas.openxmlformats.org/officeDocument/2006/relationships/oleObject" Target="../embeddings/oleObject74.bin"/><Relationship Id="rId4" Type="http://schemas.openxmlformats.org/officeDocument/2006/relationships/slide" Target="slid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4.vml"/><Relationship Id="rId6" Type="http://schemas.openxmlformats.org/officeDocument/2006/relationships/package" Target="../embeddings/Microsoft_Word___75.docx"/><Relationship Id="rId5" Type="http://schemas.openxmlformats.org/officeDocument/2006/relationships/oleObject" Target="../embeddings/oleObject75.bin"/><Relationship Id="rId4" Type="http://schemas.openxmlformats.org/officeDocument/2006/relationships/slide" Target="slide8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slide" Target="slide50.xml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5.vml"/><Relationship Id="rId6" Type="http://schemas.openxmlformats.org/officeDocument/2006/relationships/package" Target="../embeddings/Microsoft_Word___76.docx"/><Relationship Id="rId5" Type="http://schemas.openxmlformats.org/officeDocument/2006/relationships/oleObject" Target="../embeddings/oleObject76.bin"/><Relationship Id="rId4" Type="http://schemas.openxmlformats.org/officeDocument/2006/relationships/slide" Target="slide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slide" Target="slide47.xml"/><Relationship Id="rId4" Type="http://schemas.openxmlformats.org/officeDocument/2006/relationships/slide" Target="slide46.xml"/><Relationship Id="rId9" Type="http://schemas.openxmlformats.org/officeDocument/2006/relationships/image" Target="../media/image1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6.vml"/><Relationship Id="rId6" Type="http://schemas.openxmlformats.org/officeDocument/2006/relationships/package" Target="../embeddings/Microsoft_Word___77.docx"/><Relationship Id="rId5" Type="http://schemas.openxmlformats.org/officeDocument/2006/relationships/oleObject" Target="../embeddings/oleObject77.bin"/><Relationship Id="rId4" Type="http://schemas.openxmlformats.org/officeDocument/2006/relationships/slide" Target="slide8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96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7.vml"/><Relationship Id="rId6" Type="http://schemas.openxmlformats.org/officeDocument/2006/relationships/package" Target="../embeddings/Microsoft_Word___78.docx"/><Relationship Id="rId5" Type="http://schemas.openxmlformats.org/officeDocument/2006/relationships/oleObject" Target="../embeddings/oleObject78.bin"/><Relationship Id="rId4" Type="http://schemas.openxmlformats.org/officeDocument/2006/relationships/slide" Target="slide84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slide" Target="slide50.xml"/><Relationship Id="rId7" Type="http://schemas.openxmlformats.org/officeDocument/2006/relationships/package" Target="../embeddings/Microsoft_Word___79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7.jpeg"/><Relationship Id="rId4" Type="http://schemas.openxmlformats.org/officeDocument/2006/relationships/slide" Target="slid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slide" Target="slide50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9.vml"/><Relationship Id="rId6" Type="http://schemas.openxmlformats.org/officeDocument/2006/relationships/package" Target="../embeddings/Microsoft_Word___80.docx"/><Relationship Id="rId5" Type="http://schemas.openxmlformats.org/officeDocument/2006/relationships/oleObject" Target="../embeddings/oleObject80.bin"/><Relationship Id="rId4" Type="http://schemas.openxmlformats.org/officeDocument/2006/relationships/slide" Target="slide84.xml"/><Relationship Id="rId9" Type="http://schemas.openxmlformats.org/officeDocument/2006/relationships/package" Target="../embeddings/Microsoft_Word___81.docx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98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0.vml"/><Relationship Id="rId6" Type="http://schemas.openxmlformats.org/officeDocument/2006/relationships/package" Target="../embeddings/Microsoft_Word___82.docx"/><Relationship Id="rId5" Type="http://schemas.openxmlformats.org/officeDocument/2006/relationships/oleObject" Target="../embeddings/oleObject82.bin"/><Relationship Id="rId4" Type="http://schemas.openxmlformats.org/officeDocument/2006/relationships/slide" Target="slid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99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1.vml"/><Relationship Id="rId6" Type="http://schemas.openxmlformats.org/officeDocument/2006/relationships/package" Target="../embeddings/Microsoft_Word___83.docx"/><Relationship Id="rId5" Type="http://schemas.openxmlformats.org/officeDocument/2006/relationships/oleObject" Target="../embeddings/oleObject83.bin"/><Relationship Id="rId4" Type="http://schemas.openxmlformats.org/officeDocument/2006/relationships/slide" Target="slide84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slide" Target="slide50.xml"/><Relationship Id="rId7" Type="http://schemas.openxmlformats.org/officeDocument/2006/relationships/package" Target="../embeddings/Microsoft_Word___84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101.jpeg"/><Relationship Id="rId4" Type="http://schemas.openxmlformats.org/officeDocument/2006/relationships/slide" Target="slide8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10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3.vml"/><Relationship Id="rId6" Type="http://schemas.openxmlformats.org/officeDocument/2006/relationships/package" Target="../embeddings/Microsoft_Word___85.docx"/><Relationship Id="rId5" Type="http://schemas.openxmlformats.org/officeDocument/2006/relationships/oleObject" Target="../embeddings/oleObject85.bin"/><Relationship Id="rId4" Type="http://schemas.openxmlformats.org/officeDocument/2006/relationships/slide" Target="slide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339752" y="2996952"/>
            <a:ext cx="6804248" cy="893961"/>
          </a:xfrm>
        </p:spPr>
        <p:txBody>
          <a:bodyPr/>
          <a:lstStyle/>
          <a:p>
            <a:r>
              <a:rPr lang="zh-CN" altLang="en-US"/>
              <a:t> 题型五　水溶液中的化学平衡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74747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10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08379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为温度的函数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点对应的溶液中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=-1,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(HA)=0.1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对应的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2pH=4,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pH=2,B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通过图像看出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如果两种酸的浓度相等时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HA&gt;HB,C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根据图像看出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(HB)=1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,2pH=5,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pH=2.5,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-2.5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的电离平衡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常数</a:t>
            </a:r>
            <a:r>
              <a:rPr lang="en-US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=-lg(1×10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)=5,D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30801"/>
              </p:ext>
            </p:extLst>
          </p:nvPr>
        </p:nvGraphicFramePr>
        <p:xfrm>
          <a:off x="2267744" y="4097620"/>
          <a:ext cx="26574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文档" r:id="rId7" imgW="1398062" imgH="322789" progId="Word.Document.12">
                  <p:embed/>
                </p:oleObj>
              </mc:Choice>
              <mc:Fallback>
                <p:oleObj name="文档" r:id="rId7" imgW="1398062" imgH="322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7744" y="4097620"/>
                        <a:ext cx="2657475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4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11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8"/>
            <a:ext cx="492809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湖南怀化二模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 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 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两种酸溶液分别加水稀释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稀释后溶液体积为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稀释液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与其体积变化的关系如图所示。下列说法正确的是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H148.eps" descr="id:2147504946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5508104" y="1523121"/>
            <a:ext cx="2592288" cy="2335005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508000" y="3858126"/>
            <a:ext cx="8128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均为一元弱酸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溶液满足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两点对应溶液中滴加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溶液至恰好完全反应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消耗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溶液的体积相等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pH:NaMnO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&gt;NaClO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834071"/>
              </p:ext>
            </p:extLst>
          </p:nvPr>
        </p:nvGraphicFramePr>
        <p:xfrm>
          <a:off x="5076056" y="4158723"/>
          <a:ext cx="793913" cy="7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文档" r:id="rId8" imgW="400219" imgH="398358" progId="Word.Document.12">
                  <p:embed/>
                </p:oleObj>
              </mc:Choice>
              <mc:Fallback>
                <p:oleObj name="文档" r:id="rId8" imgW="400219" imgH="398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158723"/>
                        <a:ext cx="793913" cy="79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3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12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682988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由题图可知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pH&gt;1,1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pH=0,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为强酸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稀释促进其电离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effectLst/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2200">
                <a:solidFill>
                  <a:srgbClr val="000000"/>
                </a:solidFill>
                <a:effectLst/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不能满足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是强酸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effectLst/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2200">
                <a:solidFill>
                  <a:srgbClr val="000000"/>
                </a:solidFill>
                <a:effectLst/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时能满足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同体积同浓度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溶液的能力相同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,NaClO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水解使溶液显碱性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,pH&gt;7,NaMnO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不水解溶液显中性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63102"/>
              </p:ext>
            </p:extLst>
          </p:nvPr>
        </p:nvGraphicFramePr>
        <p:xfrm>
          <a:off x="6444208" y="2729468"/>
          <a:ext cx="793913" cy="7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文档" r:id="rId7" imgW="400219" imgH="398358" progId="Word.Document.12">
                  <p:embed/>
                </p:oleObj>
              </mc:Choice>
              <mc:Fallback>
                <p:oleObj name="文档" r:id="rId7" imgW="400219" imgH="398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729468"/>
                        <a:ext cx="793913" cy="79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39205"/>
              </p:ext>
            </p:extLst>
          </p:nvPr>
        </p:nvGraphicFramePr>
        <p:xfrm>
          <a:off x="5868144" y="3139143"/>
          <a:ext cx="793913" cy="7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文档" r:id="rId10" imgW="400219" imgH="398358" progId="Word.Document.12">
                  <p:embed/>
                </p:oleObj>
              </mc:Choice>
              <mc:Fallback>
                <p:oleObj name="文档" r:id="rId10" imgW="400219" imgH="398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139143"/>
                        <a:ext cx="793913" cy="79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3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13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12776"/>
            <a:ext cx="54321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江西南昌二模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两种酸溶液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起始时的体积均为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分别向两溶液中加水进行稀释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所得变化关系如图所示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表示溶液稀释后的体积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。下列说法错误的是</a:t>
            </a:r>
            <a:r>
              <a:rPr lang="zh-CN" altLang="zh-CN" sz="220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H195.eps" descr="id:2147504953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1556791"/>
            <a:ext cx="2798426" cy="2051427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508000" y="3536434"/>
            <a:ext cx="8128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当两溶液均稀释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1=4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中和等体积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相同的两种酸所用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(NaOH):HA&gt;HB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等体积、等物质的量浓度的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溶液中离子总数前者小于后者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786719"/>
              </p:ext>
            </p:extLst>
          </p:nvPr>
        </p:nvGraphicFramePr>
        <p:xfrm>
          <a:off x="3130015" y="3804349"/>
          <a:ext cx="793913" cy="7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文档" r:id="rId8" imgW="400219" imgH="398358" progId="Word.Document.12">
                  <p:embed/>
                </p:oleObj>
              </mc:Choice>
              <mc:Fallback>
                <p:oleObj name="文档" r:id="rId8" imgW="400219" imgH="398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015" y="3804349"/>
                        <a:ext cx="793913" cy="79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7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14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2402992"/>
            <a:ext cx="8128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根据图示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1=1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V=V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溶液中尚未加水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pH=2,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在溶液中部分电离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pH=0,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为强酸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在溶液中全部电离。因为起始两溶液浓度和体积均相等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故起始两溶液中所含一元酸的物质的量相等。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45144"/>
              </p:ext>
            </p:extLst>
          </p:nvPr>
        </p:nvGraphicFramePr>
        <p:xfrm>
          <a:off x="2754569" y="2660634"/>
          <a:ext cx="793913" cy="7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文档" r:id="rId7" imgW="400219" imgH="398358" progId="Word.Document.12">
                  <p:embed/>
                </p:oleObj>
              </mc:Choice>
              <mc:Fallback>
                <p:oleObj name="文档" r:id="rId7" imgW="400219" imgH="398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569" y="2660634"/>
                        <a:ext cx="793913" cy="79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5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15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8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)=0.01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(HA)≈1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的电离常数约为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项正确。由电荷守恒有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当两溶液均稀释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至</a:t>
            </a:r>
            <a:endParaRPr lang="en-US" altLang="zh-CN" sz="22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1=4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pH=3,HA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pH&gt;3,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则有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为强酸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等体积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相同的两种酸所含一元酸的物质的量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故分别用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溶液中和时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消耗的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物质的量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:HA&gt;HB,C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项正确。等体积、等物质的量浓度的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数目相同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;HA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盐溶液中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发生水解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,NaA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溶液呈碱性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,NaA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溶液中的电荷守恒为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);HB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为强酸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盐溶液中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不发生水解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,NaB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溶液呈中性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,NaB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溶液中的电荷守恒为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);NaA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)&lt;NaB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所以等体积、等物质的量浓度的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溶液中离子总数前者小于后者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18689"/>
              </p:ext>
            </p:extLst>
          </p:nvPr>
        </p:nvGraphicFramePr>
        <p:xfrm>
          <a:off x="640647" y="2430583"/>
          <a:ext cx="793913" cy="7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文档" r:id="rId7" imgW="400219" imgH="398358" progId="Word.Document.12">
                  <p:embed/>
                </p:oleObj>
              </mc:Choice>
              <mc:Fallback>
                <p:oleObj name="文档" r:id="rId7" imgW="400219" imgH="398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47" y="2430583"/>
                        <a:ext cx="793913" cy="79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3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16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95536" y="1451247"/>
            <a:ext cx="838448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湖南怀化一模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)1 mL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溶液分别加水稀释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溶液体积为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的变化情况如图所示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A.XOH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是弱碱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B.pH=10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):XOH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的电离平衡常数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远远大于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-10.2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升高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溶液温度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溶液碱性增强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09113"/>
              </p:ext>
            </p:extLst>
          </p:nvPr>
        </p:nvGraphicFramePr>
        <p:xfrm>
          <a:off x="1683770" y="2709311"/>
          <a:ext cx="5551533" cy="201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文档" r:id="rId7" imgW="3847376" imgH="1395153" progId="Word.Document.12">
                  <p:embed/>
                </p:oleObj>
              </mc:Choice>
              <mc:Fallback>
                <p:oleObj name="文档" r:id="rId7" imgW="3847376" imgH="1395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3770" y="2709311"/>
                        <a:ext cx="5551533" cy="2013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61161"/>
              </p:ext>
            </p:extLst>
          </p:nvPr>
        </p:nvGraphicFramePr>
        <p:xfrm>
          <a:off x="6558042" y="5483696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文档" r:id="rId10" imgW="500906" imgH="398358" progId="Word.Document.12">
                  <p:embed/>
                </p:oleObj>
              </mc:Choice>
              <mc:Fallback>
                <p:oleObj name="文档" r:id="rId10" imgW="500906" imgH="398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042" y="5483696"/>
                        <a:ext cx="7620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3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17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30494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32901"/>
            <a:ext cx="824046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根据图示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pH=13,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完全电离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为强电解质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;XOH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是强碱、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是强碱弱酸盐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要使两种溶液的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(XOH)&lt;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再结合物料守恒可知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,XOH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;0.10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20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754725"/>
              </p:ext>
            </p:extLst>
          </p:nvPr>
        </p:nvGraphicFramePr>
        <p:xfrm>
          <a:off x="608692" y="3322519"/>
          <a:ext cx="810895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文档" r:id="rId7" imgW="3847376" imgH="1538735" progId="Word.Document.12">
                  <p:embed/>
                </p:oleObj>
              </mc:Choice>
              <mc:Fallback>
                <p:oleObj name="文档" r:id="rId7" imgW="3847376" imgH="15387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692" y="3322519"/>
                        <a:ext cx="8108950" cy="325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3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18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2596"/>
            <a:ext cx="51441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广东中山一中、仲元中学等七校第二次联考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的混合溶液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分别加水稀释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稀释后溶液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随浓度的变化如图所示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下列叙述正确的是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M24.eps" descr="id:2147504967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5662838" y="1700808"/>
            <a:ext cx="2509561" cy="2204973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508000" y="3612796"/>
            <a:ext cx="8128000" cy="16785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A.HX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是强酸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溶液每稀释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始终增大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的电离常数为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溶液中水的电离程度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点大于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(HY)&gt;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19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538910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根据图像可知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pH=0,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全部电离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为强电解质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溶液被无限稀释时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项错误。根据图像可知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pH=2,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溶液中氢离子浓度是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所以该温度下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的电离常数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项正确。酸或碱抑制水电离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酸溶液中氢离子浓度越小其对水电离抑制的程度越小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根据图像可知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溶液中氢离子浓度小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则水电离程度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a&lt;b,C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点溶液显酸性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的电离程度大于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的水解程度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(HY)&gt;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426077"/>
              </p:ext>
            </p:extLst>
          </p:nvPr>
        </p:nvGraphicFramePr>
        <p:xfrm>
          <a:off x="2473313" y="3120183"/>
          <a:ext cx="5551533" cy="54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文档" r:id="rId7" imgW="3847376" imgH="378566" progId="Word.Document.12">
                  <p:embed/>
                </p:oleObj>
              </mc:Choice>
              <mc:Fallback>
                <p:oleObj name="文档" r:id="rId7" imgW="3847376" imgH="3785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3313" y="3120183"/>
                        <a:ext cx="5551533" cy="54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130202"/>
            <a:ext cx="2325958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68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高考命题</a:t>
            </a:r>
            <a:r>
              <a:rPr lang="zh-CN" altLang="zh-CN" sz="22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规律</a:t>
            </a:r>
            <a:r>
              <a:rPr lang="en-US" altLang="zh-CN" sz="22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92958"/>
              </p:ext>
            </p:extLst>
          </p:nvPr>
        </p:nvGraphicFramePr>
        <p:xfrm>
          <a:off x="508000" y="1628800"/>
          <a:ext cx="8128000" cy="532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文档" r:id="rId5" imgW="3904756" imgH="2558561" progId="Word.Document.12">
                  <p:embed/>
                </p:oleObj>
              </mc:Choice>
              <mc:Fallback>
                <p:oleObj name="文档" r:id="rId5" imgW="3904756" imgH="2558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1628800"/>
                        <a:ext cx="8128000" cy="532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0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20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04201"/>
            <a:ext cx="8128000" cy="33035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酸、碱反应过程和结果的分析与判断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,11)NaOH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溶液滴定邻苯二甲酸氢钾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邻苯二甲酸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=3.9×10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混合溶液的相对导电能力变化曲线如图所示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点为反应终点。下列叙述错误的是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混合溶液的导电能力与离子浓度和种类有关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的导电能力之和大于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点的混合溶液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pH=7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点的混合溶液中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19H128.eps" descr="id:2147504981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6228184" y="3573016"/>
            <a:ext cx="269973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6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21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随着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混合溶液中离子浓度和种类发生变化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因此混合溶液的导电能力与离子浓度和种类有关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点的混合溶液中能导电的离子主要为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点为反应终点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点的混合溶液中能导电的离子主要为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的导电能力之和大于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点的混合溶液中含有的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能发生水解反应而使溶液呈碱性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点为反应终点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点的混合溶液中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继续加入氢氧化钠溶液后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点的混合溶液中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27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81550"/>
              </p:ext>
            </p:extLst>
          </p:nvPr>
        </p:nvGraphicFramePr>
        <p:xfrm>
          <a:off x="858496" y="2177801"/>
          <a:ext cx="8128000" cy="289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文档" r:id="rId5" imgW="3847376" imgH="1371043" progId="Word.Document.12">
                  <p:embed/>
                </p:oleObj>
              </mc:Choice>
              <mc:Fallback>
                <p:oleObj name="文档" r:id="rId5" imgW="3847376" imgH="1371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496" y="2177801"/>
                        <a:ext cx="8128000" cy="2897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22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7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8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7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.(2017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,13)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溶液滴加到己二酸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与离子浓度变化的关系如图所示。下列叙述错误的是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的数量级为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C.NaHX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当混合溶液呈中性时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97197"/>
              </p:ext>
            </p:extLst>
          </p:nvPr>
        </p:nvGraphicFramePr>
        <p:xfrm>
          <a:off x="601286" y="5043145"/>
          <a:ext cx="8128000" cy="68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文档" r:id="rId10" imgW="3847376" imgH="322789" progId="Word.Document.12">
                  <p:embed/>
                </p:oleObj>
              </mc:Choice>
              <mc:Fallback>
                <p:oleObj name="文档" r:id="rId10" imgW="3847376" imgH="322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286" y="5043145"/>
                        <a:ext cx="8128000" cy="68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708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23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43881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881161"/>
              </p:ext>
            </p:extLst>
          </p:nvPr>
        </p:nvGraphicFramePr>
        <p:xfrm>
          <a:off x="620464" y="2262424"/>
          <a:ext cx="8128000" cy="375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文档" r:id="rId7" imgW="3847376" imgH="1779477" progId="Word.Document.12">
                  <p:embed/>
                </p:oleObj>
              </mc:Choice>
              <mc:Fallback>
                <p:oleObj name="文档" r:id="rId7" imgW="3847376" imgH="1779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2262424"/>
                        <a:ext cx="8128000" cy="3758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903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24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42042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.(2017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,12)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二元弱酸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的物质的量分数</a:t>
            </a:r>
            <a:r>
              <a:rPr lang="en-US" altLang="zh-CN" sz="2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的变化如图所示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endParaRPr lang="en-US" altLang="zh-CN" sz="2200" i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i="1">
              <a:solidFill>
                <a:srgbClr val="000000"/>
              </a:solidFill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i="1" smtClean="0">
              <a:solidFill>
                <a:srgbClr val="000000"/>
              </a:solidFill>
              <a:latin typeface="Times New Roman" panose="02020603050405020304" pitchFamily="18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叙述错误的是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A.pH=1.2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B.lg[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A)]=-4.2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C.pH=2.7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D.pH=4.2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44149"/>
              </p:ext>
            </p:extLst>
          </p:nvPr>
        </p:nvGraphicFramePr>
        <p:xfrm>
          <a:off x="620464" y="2606090"/>
          <a:ext cx="8128000" cy="64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文档" r:id="rId7" imgW="3847376" imgH="306236" progId="Word.Document.12">
                  <p:embed/>
                </p:oleObj>
              </mc:Choice>
              <mc:Fallback>
                <p:oleObj name="文档" r:id="rId7" imgW="3847376" imgH="3062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2606090"/>
                        <a:ext cx="8128000" cy="647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Y2318.eps" descr="id:2147504995;FounderCES"/>
          <p:cNvPicPr/>
          <p:nvPr/>
        </p:nvPicPr>
        <p:blipFill>
          <a:blip r:embed="rId9"/>
          <a:stretch>
            <a:fillRect/>
          </a:stretch>
        </p:blipFill>
        <p:spPr>
          <a:xfrm>
            <a:off x="4684464" y="2606089"/>
            <a:ext cx="3449016" cy="28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20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25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42042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根据图像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,pH=1.2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物质的量分数相同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则有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pH=4.2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               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-4.2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根据图像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,pH=2.7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物质的量分数最大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物质的量分数基本相同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则有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pH=4.2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且物质的量分数约为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-4.2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072585"/>
              </p:ext>
            </p:extLst>
          </p:nvPr>
        </p:nvGraphicFramePr>
        <p:xfrm>
          <a:off x="4438258" y="2482622"/>
          <a:ext cx="5551533" cy="558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文档" r:id="rId7" imgW="3847376" imgH="387563" progId="Word.Document.12">
                  <p:embed/>
                </p:oleObj>
              </mc:Choice>
              <mc:Fallback>
                <p:oleObj name="文档" r:id="rId7" imgW="3847376" imgH="387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8258" y="2482622"/>
                        <a:ext cx="5551533" cy="558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600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26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07334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.(2016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,12)298 K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 mL 0.10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氨水中滴入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的盐酸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与所加盐酸的体积关系如图所示。已知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氨水的电离度为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1.32%,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下列有关叙述正确的是</a:t>
            </a:r>
            <a:r>
              <a:rPr lang="zh-CN" altLang="zh-CN" sz="2200">
                <a:solidFill>
                  <a:srgbClr val="000000"/>
                </a:solidFill>
                <a:effectLst/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effectLst/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该滴定过程应该选择酚酞作为指示剂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点对应的盐酸体积为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 mL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点处的溶液中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点处的溶液中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pH&lt;12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Y2018.eps" descr="id:2147505002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6228184" y="3356992"/>
            <a:ext cx="2325328" cy="1575666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52162"/>
              </p:ext>
            </p:extLst>
          </p:nvPr>
        </p:nvGraphicFramePr>
        <p:xfrm>
          <a:off x="2994222" y="4224719"/>
          <a:ext cx="686096" cy="32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文档" r:id="rId8" imgW="329943" imgH="156268" progId="Word.Document.12">
                  <p:embed/>
                </p:oleObj>
              </mc:Choice>
              <mc:Fallback>
                <p:oleObj name="文档" r:id="rId8" imgW="329943" imgH="15626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222" y="4224719"/>
                        <a:ext cx="686096" cy="325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222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27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04201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氨水与盐酸中和生成氯化铵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氯化铵属于强酸弱碱盐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溶液显酸性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应选择在酸性范围变色的指示剂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指示剂可以为甲基橙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盐酸若为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二者恰好中和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此时溶液为酸性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pH=7,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则盐酸体积必然小于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;M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点处溶液呈中性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要远大于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的氨水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根据电离度为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1.32%,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×1.32%=0.00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pH&lt;12,D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08778"/>
              </p:ext>
            </p:extLst>
          </p:nvPr>
        </p:nvGraphicFramePr>
        <p:xfrm>
          <a:off x="1187738" y="4005064"/>
          <a:ext cx="686096" cy="32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文档" r:id="rId7" imgW="329943" imgH="156268" progId="Word.Document.12">
                  <p:embed/>
                </p:oleObj>
              </mc:Choice>
              <mc:Fallback>
                <p:oleObj name="文档" r:id="rId7" imgW="329943" imgH="15626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738" y="4005064"/>
                        <a:ext cx="686096" cy="325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244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28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84784"/>
            <a:ext cx="5216128" cy="167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.(2016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室温下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用相同浓度的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分别滴定浓度均为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的三种酸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滴定曲线如图所示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下列判断错误的是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M9619.eps" descr="id:2147505009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5559563" y="1627348"/>
            <a:ext cx="3111395" cy="2881772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508000" y="3163320"/>
            <a:ext cx="8128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三种酸的电离常数关系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滴定至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C.pH=7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三种溶液中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当中和百分数达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将三种溶液混合后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(HD)=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29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71124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题给三种酸均为一元酸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浓度相同时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说明对应酸越强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电离常数越大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因此根据未发生中和反应时三种酸的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大小可知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反应一半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溶液中溶质为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且物质的量浓度相等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此时溶液呈酸性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的电离程度大于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的水解程度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对于任何一种酸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反应达到中性时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酸越弱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需要的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溶液中存在电荷守恒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HA&gt;HB&gt;HD,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故达中性时三种溶液中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完全中和并混合后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溶液中溶质有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水电离的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部分被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结合生成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所以根据质子守恒有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(HB)+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(HD)=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21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71243"/>
            <a:ext cx="8128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溶液稀释过程的分析与判断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,10)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固体界面上强酸的吸附和离解是多相化学在环境、催化、材料科学等领域研究的重要课题。下图为少量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气体分子在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K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冰表面吸附和溶解过程的示意图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下列叙述错误的是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428301"/>
              </p:ext>
            </p:extLst>
          </p:nvPr>
        </p:nvGraphicFramePr>
        <p:xfrm>
          <a:off x="508000" y="3068960"/>
          <a:ext cx="8128000" cy="337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文档" r:id="rId7" imgW="3847376" imgH="1600270" progId="Word.Document.12">
                  <p:embed/>
                </p:oleObj>
              </mc:Choice>
              <mc:Fallback>
                <p:oleObj name="文档" r:id="rId7" imgW="3847376" imgH="1600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3068960"/>
                        <a:ext cx="8128000" cy="337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5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30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07334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.(2015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,13)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室温下向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mL 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的一元酸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的变化曲线如图所示。下列说法正确的是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点所示溶液中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两点所示溶液中水的电离程度相同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C.pH=7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点所示溶液中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M8919.eps" descr="id:2147505016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5940151" y="2991167"/>
            <a:ext cx="2648447" cy="20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1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31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恰好完全反应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溶液并且溶液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pH=8.7,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发生水解反应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     HA+OH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点所示溶液中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发生水解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促进水的电离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的混合溶液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抑制水的电离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水的电离程度比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点时的小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根据电荷守恒可知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),pH=7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点所示溶液为等物质的量浓度的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的混合溶液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pH=4.7,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的电离程度大于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的水解程度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02"/>
          <p:cNvPicPr/>
          <p:nvPr/>
        </p:nvPicPr>
        <p:blipFill>
          <a:blip r:embed="rId5"/>
          <a:stretch>
            <a:fillRect/>
          </a:stretch>
        </p:blipFill>
        <p:spPr>
          <a:xfrm>
            <a:off x="6372200" y="2431162"/>
            <a:ext cx="463359" cy="2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40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32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8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河南部分示范性高中联考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mL 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不断滴加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所加碱溶液的体积与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-lg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的关系如图所示。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为溶液中水电离的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的数量级为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水的电离程度先增大后减小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反应开始至反应完全范围内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溶液的导电性逐渐增强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H137.eps" descr="id:2147505023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3296937" y="2657460"/>
            <a:ext cx="369180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8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33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8603"/>
            <a:ext cx="8128000" cy="36947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由起点溶液中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-lg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则酸电离的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曲线的最高点为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点溶液中的溶质是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溶液呈碱性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,pH&gt;7,B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先是发生酸碱中和反应生成可水解的盐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然后碱过量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所以水的电离程度先增大后减小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不断加入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溶液中的离子总浓度不断增大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溶液的导电性逐渐增强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57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34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340768"/>
            <a:ext cx="8128000" cy="1257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辽宁辽阳二模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溶液滴入某一元酸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测得混合溶液的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与离子浓度变化关系如图所示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22107"/>
              </p:ext>
            </p:extLst>
          </p:nvPr>
        </p:nvGraphicFramePr>
        <p:xfrm>
          <a:off x="620464" y="2100240"/>
          <a:ext cx="8128000" cy="68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文档" r:id="rId7" imgW="3847376" imgH="322069" progId="Word.Document.12">
                  <p:embed/>
                </p:oleObj>
              </mc:Choice>
              <mc:Fallback>
                <p:oleObj name="文档" r:id="rId7" imgW="3847376" imgH="3220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2100240"/>
                        <a:ext cx="8128000" cy="68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19H147.eps" descr="id:2147505030;FounderCES"/>
          <p:cNvPicPr/>
          <p:nvPr/>
        </p:nvPicPr>
        <p:blipFill>
          <a:blip r:embed="rId9"/>
          <a:stretch>
            <a:fillRect/>
          </a:stretch>
        </p:blipFill>
        <p:spPr>
          <a:xfrm>
            <a:off x="3276679" y="2686430"/>
            <a:ext cx="2951505" cy="1966706"/>
          </a:xfrm>
          <a:prstGeom prst="rect">
            <a:avLst/>
          </a:prstGeom>
        </p:spPr>
      </p:pic>
      <p:sp>
        <p:nvSpPr>
          <p:cNvPr id="7" name="矩形 6"/>
          <p:cNvSpPr>
            <a:spLocks noChangeAspect="1"/>
          </p:cNvSpPr>
          <p:nvPr/>
        </p:nvSpPr>
        <p:spPr>
          <a:xfrm>
            <a:off x="508000" y="4653136"/>
            <a:ext cx="8128000" cy="18189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的数量级为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点所示溶液中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点所示溶液中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12190"/>
              </p:ext>
            </p:extLst>
          </p:nvPr>
        </p:nvGraphicFramePr>
        <p:xfrm>
          <a:off x="606722" y="4903655"/>
          <a:ext cx="8128000" cy="76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文档" r:id="rId11" imgW="3847376" imgH="363452" progId="Word.Document.12">
                  <p:embed/>
                </p:oleObj>
              </mc:Choice>
              <mc:Fallback>
                <p:oleObj name="文档" r:id="rId11" imgW="3847376" imgH="363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722" y="4903655"/>
                        <a:ext cx="8128000" cy="76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508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35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59013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6548"/>
              </p:ext>
            </p:extLst>
          </p:nvPr>
        </p:nvGraphicFramePr>
        <p:xfrm>
          <a:off x="609600" y="1849348"/>
          <a:ext cx="82835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文档" r:id="rId7" imgW="3927492" imgH="2269598" progId="Word.Document.12">
                  <p:embed/>
                </p:oleObj>
              </mc:Choice>
              <mc:Fallback>
                <p:oleObj name="文档" r:id="rId7" imgW="3927492" imgH="2269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849348"/>
                        <a:ext cx="8283575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41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36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1340768"/>
            <a:ext cx="8128000" cy="16785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湖南衡阳三中模拟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类比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的定义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对于稀溶液可以定义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某浓度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溶液在不同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测得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变化如图所示。下列说法正确的是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854565"/>
              </p:ext>
            </p:extLst>
          </p:nvPr>
        </p:nvGraphicFramePr>
        <p:xfrm>
          <a:off x="508000" y="2636912"/>
          <a:ext cx="8128000" cy="241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文档" r:id="rId7" imgW="3847376" imgH="1143256" progId="Word.Document.12">
                  <p:embed/>
                </p:oleObj>
              </mc:Choice>
              <mc:Fallback>
                <p:oleObj name="文档" r:id="rId7" imgW="3847376" imgH="1143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636912"/>
                        <a:ext cx="8128000" cy="2414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>
            <a:spLocks noChangeAspect="1"/>
          </p:cNvSpPr>
          <p:nvPr/>
        </p:nvSpPr>
        <p:spPr>
          <a:xfrm>
            <a:off x="508000" y="4885104"/>
            <a:ext cx="8128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A.pH=3.50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将等浓度等体积的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溶液混合后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溶液显碱性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的通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减小后增大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先增大后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49789"/>
              </p:ext>
            </p:extLst>
          </p:nvPr>
        </p:nvGraphicFramePr>
        <p:xfrm>
          <a:off x="2806189" y="5697493"/>
          <a:ext cx="601605" cy="51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文档" r:id="rId10" imgW="405633" imgH="342941" progId="Word.Document.12">
                  <p:embed/>
                </p:oleObj>
              </mc:Choice>
              <mc:Fallback>
                <p:oleObj name="文档" r:id="rId10" imgW="405633" imgH="34294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189" y="5697493"/>
                        <a:ext cx="601605" cy="519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642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37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1526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77873"/>
              </p:ext>
            </p:extLst>
          </p:nvPr>
        </p:nvGraphicFramePr>
        <p:xfrm>
          <a:off x="620464" y="2212802"/>
          <a:ext cx="8128000" cy="323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文档" r:id="rId7" imgW="3847376" imgH="1530099" progId="Word.Document.12">
                  <p:embed/>
                </p:oleObj>
              </mc:Choice>
              <mc:Fallback>
                <p:oleObj name="文档" r:id="rId7" imgW="3847376" imgH="1530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2212802"/>
                        <a:ext cx="8128000" cy="3232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255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38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904201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河南平顶山一轮质量检测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二甲胺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NH·H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是一元弱碱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其电离常数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=1.6×10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mL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二甲胺溶液中滴加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盐酸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混合溶液的温度与盐酸体积的关系如图所示。下列说法不正确的是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二甲胺溶液的浓度为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点之间某点溶液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pH=7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C.Y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点存在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水解常数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≈6.25×10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H186.eps" descr="id:2147505044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6201879" y="3212976"/>
            <a:ext cx="2484851" cy="1922814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99479"/>
              </p:ext>
            </p:extLst>
          </p:nvPr>
        </p:nvGraphicFramePr>
        <p:xfrm>
          <a:off x="3759364" y="4426838"/>
          <a:ext cx="686096" cy="32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文档" r:id="rId8" imgW="332373" imgH="156177" progId="Word.Document.12">
                  <p:embed/>
                </p:oleObj>
              </mc:Choice>
              <mc:Fallback>
                <p:oleObj name="文档" r:id="rId8" imgW="332373" imgH="15617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364" y="4426838"/>
                        <a:ext cx="686096" cy="325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429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39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1526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209657"/>
              </p:ext>
            </p:extLst>
          </p:nvPr>
        </p:nvGraphicFramePr>
        <p:xfrm>
          <a:off x="620464" y="2231159"/>
          <a:ext cx="8128000" cy="328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文档" r:id="rId7" imgW="3847376" imgH="1555648" progId="Word.Document.12">
                  <p:embed/>
                </p:oleObj>
              </mc:Choice>
              <mc:Fallback>
                <p:oleObj name="文档" r:id="rId7" imgW="3847376" imgH="1555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2231159"/>
                        <a:ext cx="8128000" cy="3286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288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8"/>
            <a:ext cx="8128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冰表面第一层中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以分子形式存在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冰表面第二层中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设冰的密度为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 g·cm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冰表面第三层中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冰的氢键网络结构保持不变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冰表面各层之间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均存在可逆反应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          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702"/>
          <p:cNvPicPr/>
          <p:nvPr/>
        </p:nvPicPr>
        <p:blipFill>
          <a:blip r:embed="rId6"/>
          <a:stretch>
            <a:fillRect/>
          </a:stretch>
        </p:blipFill>
        <p:spPr>
          <a:xfrm>
            <a:off x="5436096" y="3035365"/>
            <a:ext cx="463359" cy="261321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330532"/>
              </p:ext>
            </p:extLst>
          </p:nvPr>
        </p:nvGraphicFramePr>
        <p:xfrm>
          <a:off x="599916" y="3774727"/>
          <a:ext cx="8128000" cy="2974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文档" r:id="rId8" imgW="3847376" imgH="1408468" progId="Word.Document.12">
                  <p:embed/>
                </p:oleObj>
              </mc:Choice>
              <mc:Fallback>
                <p:oleObj name="文档" r:id="rId8" imgW="3847376" imgH="14084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916" y="3774727"/>
                        <a:ext cx="8128000" cy="2974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2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40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51041"/>
            <a:ext cx="8128000" cy="54111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湖南湘潭二模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的电离平衡常数为</a:t>
            </a:r>
            <a:r>
              <a:rPr lang="en-US" altLang="zh-CN" sz="2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=4.6×10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2.14),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mL 0.01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溶液中逐滴加入相同浓度的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测得混合液的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溶液体积的变化如图所示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下列判断正确的是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四点对应的溶液中水的电离程度逐渐减小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)=2.14×10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点溶液中微粒浓度的大小关系为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387946"/>
              </p:ext>
            </p:extLst>
          </p:nvPr>
        </p:nvGraphicFramePr>
        <p:xfrm>
          <a:off x="1213323" y="3046659"/>
          <a:ext cx="6717355" cy="234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文档" r:id="rId7" imgW="3847376" imgH="1345134" progId="Word.Document.12">
                  <p:embed/>
                </p:oleObj>
              </mc:Choice>
              <mc:Fallback>
                <p:oleObj name="文档" r:id="rId7" imgW="3847376" imgH="13451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3323" y="3046659"/>
                        <a:ext cx="6717355" cy="234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749193"/>
              </p:ext>
            </p:extLst>
          </p:nvPr>
        </p:nvGraphicFramePr>
        <p:xfrm>
          <a:off x="1105342" y="1829244"/>
          <a:ext cx="954153" cy="46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文档" r:id="rId10" imgW="459043" imgH="219151" progId="Word.Document.12">
                  <p:embed/>
                </p:oleObj>
              </mc:Choice>
              <mc:Fallback>
                <p:oleObj name="文档" r:id="rId10" imgW="459043" imgH="21915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342" y="1829244"/>
                        <a:ext cx="954153" cy="46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30379"/>
              </p:ext>
            </p:extLst>
          </p:nvPr>
        </p:nvGraphicFramePr>
        <p:xfrm>
          <a:off x="6052593" y="6269708"/>
          <a:ext cx="751655" cy="46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文档" r:id="rId13" imgW="362021" imgH="218919" progId="Word.Document.12">
                  <p:embed/>
                </p:oleObj>
              </mc:Choice>
              <mc:Fallback>
                <p:oleObj name="文档" r:id="rId13" imgW="362021" imgH="21891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593" y="6269708"/>
                        <a:ext cx="751655" cy="461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936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41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84784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18322"/>
              </p:ext>
            </p:extLst>
          </p:nvPr>
        </p:nvGraphicFramePr>
        <p:xfrm>
          <a:off x="620464" y="1959430"/>
          <a:ext cx="8128000" cy="419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文档" r:id="rId7" imgW="3847376" imgH="1984594" progId="Word.Document.12">
                  <p:embed/>
                </p:oleObj>
              </mc:Choice>
              <mc:Fallback>
                <p:oleObj name="文档" r:id="rId7" imgW="3847376" imgH="19845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1959430"/>
                        <a:ext cx="8128000" cy="419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211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42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1806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湖北名校联盟第三次模拟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 mL 0.10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某二元酸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溶液中滴入同物质的量浓度的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测得溶液的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溶液体积的变化如图所示。下列说法中正确的是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的电离能力大于水解能力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点时溶液中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无法判断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是强酸还是弱酸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85623"/>
              </p:ext>
            </p:extLst>
          </p:nvPr>
        </p:nvGraphicFramePr>
        <p:xfrm>
          <a:off x="877455" y="2595530"/>
          <a:ext cx="7389091" cy="238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文档" r:id="rId7" imgW="3847376" imgH="1243295" progId="Word.Document.12">
                  <p:embed/>
                </p:oleObj>
              </mc:Choice>
              <mc:Fallback>
                <p:oleObj name="文档" r:id="rId7" imgW="3847376" imgH="1243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7455" y="2595530"/>
                        <a:ext cx="7389091" cy="238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7504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43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0467"/>
            <a:ext cx="8128000" cy="24910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点溶质为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NaHR,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溶液呈酸性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的电离能力大于水解能力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点溶质为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NaHR,HR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电离出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水也电离出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;0.10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根据电荷守恒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42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44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340767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安徽黄山二模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0.100 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溶液滴定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25.00 mL 0.100 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某一元酸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滴定过程中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变化曲线如图所示。下列说法正确的是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A.HX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为强酸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(HX)&gt;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两者恰好完全反应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(HX)=0.1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47842"/>
              </p:ext>
            </p:extLst>
          </p:nvPr>
        </p:nvGraphicFramePr>
        <p:xfrm>
          <a:off x="877455" y="2654067"/>
          <a:ext cx="7389091" cy="267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文档" r:id="rId7" imgW="3847376" imgH="1395153" progId="Word.Document.12">
                  <p:embed/>
                </p:oleObj>
              </mc:Choice>
              <mc:Fallback>
                <p:oleObj name="文档" r:id="rId7" imgW="3847376" imgH="1395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7455" y="2654067"/>
                        <a:ext cx="7389091" cy="2679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595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45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86628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根据图像可知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,0.100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2&lt;pH&lt;4,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溶液显酸性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所加碱不足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则溶液中的溶质为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NaX,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结合量的关系可知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(HX)&gt;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,pH=7,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加入的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溶液体积小于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25.00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没有恰好完全反应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溶液的总体积为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由物料守恒可知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(HX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80471"/>
              </p:ext>
            </p:extLst>
          </p:nvPr>
        </p:nvGraphicFramePr>
        <p:xfrm>
          <a:off x="2555776" y="4293096"/>
          <a:ext cx="8128000" cy="63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文档" r:id="rId7" imgW="3847376" imgH="299758" progId="Word.Document.12">
                  <p:embed/>
                </p:oleObj>
              </mc:Choice>
              <mc:Fallback>
                <p:oleObj name="文档" r:id="rId7" imgW="3847376" imgH="299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5776" y="4293096"/>
                        <a:ext cx="8128000" cy="633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322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46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02133"/>
              </p:ext>
            </p:extLst>
          </p:nvPr>
        </p:nvGraphicFramePr>
        <p:xfrm>
          <a:off x="508000" y="1458588"/>
          <a:ext cx="8128000" cy="521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文档" r:id="rId7" imgW="3847376" imgH="2464279" progId="Word.Document.12">
                  <p:embed/>
                </p:oleObj>
              </mc:Choice>
              <mc:Fallback>
                <p:oleObj name="文档" r:id="rId7" imgW="3847376" imgH="2464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458588"/>
                        <a:ext cx="8128000" cy="5210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624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47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8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35466"/>
              </p:ext>
            </p:extLst>
          </p:nvPr>
        </p:nvGraphicFramePr>
        <p:xfrm>
          <a:off x="620713" y="1785962"/>
          <a:ext cx="8108950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文档" r:id="rId7" imgW="3847376" imgH="2104785" progId="Word.Document.12">
                  <p:embed/>
                </p:oleObj>
              </mc:Choice>
              <mc:Fallback>
                <p:oleObj name="文档" r:id="rId7" imgW="3847376" imgH="2104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713" y="1785962"/>
                        <a:ext cx="8108950" cy="445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489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48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06989"/>
              </p:ext>
            </p:extLst>
          </p:nvPr>
        </p:nvGraphicFramePr>
        <p:xfrm>
          <a:off x="508000" y="1412776"/>
          <a:ext cx="8128000" cy="473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文档" r:id="rId7" imgW="3847376" imgH="2240090" progId="Word.Document.12">
                  <p:embed/>
                </p:oleObj>
              </mc:Choice>
              <mc:Fallback>
                <p:oleObj name="文档" r:id="rId7" imgW="3847376" imgH="2240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412776"/>
                        <a:ext cx="8128000" cy="473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803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49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42042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河北中原名校联盟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)25 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℃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mL 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一元弱碱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溶液中逐滴滴加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AG[AG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溶液混合时体积变化忽略不计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a=-8,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(XOH)≈10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点表示盐酸和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恰好完全反应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C.R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点溶液中可能存在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(XOH)=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水的电离程度先增大后减小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H197.eps" descr="id:2147505079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6228184" y="3068960"/>
            <a:ext cx="2520554" cy="2016224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277948"/>
              </p:ext>
            </p:extLst>
          </p:nvPr>
        </p:nvGraphicFramePr>
        <p:xfrm>
          <a:off x="7707669" y="2070349"/>
          <a:ext cx="13493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文档" r:id="rId8" imgW="647424" imgH="334304" progId="Word.Document.12">
                  <p:embed/>
                </p:oleObj>
              </mc:Choice>
              <mc:Fallback>
                <p:oleObj name="文档" r:id="rId8" imgW="647424" imgH="334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07669" y="2070349"/>
                        <a:ext cx="134937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948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546443"/>
            <a:ext cx="5648176" cy="208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某温度下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的电离常数分别为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。将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和体积均相同的两种酸溶液分别稀释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随加水体积的变化如图所示。下列叙述正确的是</a:t>
            </a:r>
            <a:r>
              <a:rPr lang="zh-CN" altLang="zh-CN" sz="2200">
                <a:solidFill>
                  <a:srgbClr val="000000"/>
                </a:solidFill>
                <a:effectLst/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effectLst/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19TJLZT22.eps" descr="id:2147504925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6084168" y="1772816"/>
            <a:ext cx="2487523" cy="1693005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508000" y="3601497"/>
            <a:ext cx="8128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溶液中水的电离程度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保持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分别代表相应的酸和酸根离子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相同体积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点的两溶液分别与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恰好中和后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102159"/>
              </p:ext>
            </p:extLst>
          </p:nvPr>
        </p:nvGraphicFramePr>
        <p:xfrm>
          <a:off x="1002422" y="4420864"/>
          <a:ext cx="5551533" cy="50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文档" r:id="rId8" imgW="3847376" imgH="347979" progId="Word.Document.12">
                  <p:embed/>
                </p:oleObj>
              </mc:Choice>
              <mc:Fallback>
                <p:oleObj name="文档" r:id="rId8" imgW="3847376" imgH="3479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2422" y="4420864"/>
                        <a:ext cx="5551533" cy="50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7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50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1526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2213861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一元弱碱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a=-8,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(XOH)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                                     =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项正确。两者恰好反应完全时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生成强酸弱碱盐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溶液显酸性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;M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AG=0,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溶液呈中性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点盐酸不足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点恰好为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XCl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根据物料守恒可得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(XOH)=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点的溶质为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XCl,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继续加入盐酸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恰好全部反应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该过程水的电离程度逐渐增大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然后继续向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XCl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溶液中加入盐酸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水的电离程度就会逐渐减小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水的电离程度先增大后减小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545243"/>
              </p:ext>
            </p:extLst>
          </p:nvPr>
        </p:nvGraphicFramePr>
        <p:xfrm>
          <a:off x="1828779" y="2575178"/>
          <a:ext cx="5551533" cy="558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文档" r:id="rId7" imgW="3847376" imgH="387563" progId="Word.Document.12">
                  <p:embed/>
                </p:oleObj>
              </mc:Choice>
              <mc:Fallback>
                <p:oleObj name="文档" r:id="rId7" imgW="3847376" imgH="387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779" y="2575178"/>
                        <a:ext cx="5551533" cy="558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389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33506"/>
              </p:ext>
            </p:extLst>
          </p:nvPr>
        </p:nvGraphicFramePr>
        <p:xfrm>
          <a:off x="620464" y="2996952"/>
          <a:ext cx="8128000" cy="319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文档" r:id="rId5" imgW="3847376" imgH="1511026" progId="Word.Document.12">
                  <p:embed/>
                </p:oleObj>
              </mc:Choice>
              <mc:Fallback>
                <p:oleObj name="文档" r:id="rId5" imgW="3847376" imgH="15110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464" y="2996952"/>
                        <a:ext cx="8128000" cy="319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51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7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8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7406"/>
            <a:ext cx="8128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四省名校第三次大联考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草酸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是一种二元弱酸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在菠菜、苋菜、甜菜等植物中含量较高。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℃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溶液中滴加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的变化关系如图所示。下列说法不正确的是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m26.eps" descr="id:2147505086;FounderCES"/>
          <p:cNvPicPr/>
          <p:nvPr/>
        </p:nvPicPr>
        <p:blipFill>
          <a:blip r:embed="rId9"/>
          <a:stretch>
            <a:fillRect/>
          </a:stretch>
        </p:blipFill>
        <p:spPr>
          <a:xfrm>
            <a:off x="6372200" y="2722260"/>
            <a:ext cx="2066459" cy="2203860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30306"/>
              </p:ext>
            </p:extLst>
          </p:nvPr>
        </p:nvGraphicFramePr>
        <p:xfrm>
          <a:off x="3543340" y="2147893"/>
          <a:ext cx="5046848" cy="50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文档" r:id="rId11" imgW="3847376" imgH="387563" progId="Word.Document.12">
                  <p:embed/>
                </p:oleObj>
              </mc:Choice>
              <mc:Fallback>
                <p:oleObj name="文档" r:id="rId11" imgW="3847376" imgH="387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43340" y="2147893"/>
                        <a:ext cx="5046848" cy="508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339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52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508000" y="171526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08000" y="2188788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二元弱酸的电离平衡常数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的乘积等于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-1.22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-1.22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的乘积等于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-4.19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-4.19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zh-CN" altLang="zh-CN" sz="2200">
                <a:solidFill>
                  <a:srgbClr val="000000"/>
                </a:solidFill>
                <a:cs typeface="宋体" panose="02010600030101010101" pitchFamily="2" charset="-122"/>
              </a:rPr>
              <a:t>Ⅰ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的乘积等于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-1.22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所以直线</a:t>
            </a:r>
            <a:r>
              <a:rPr lang="zh-CN" altLang="zh-CN" sz="2200">
                <a:solidFill>
                  <a:srgbClr val="000000"/>
                </a:solidFill>
                <a:cs typeface="宋体" panose="02010600030101010101" pitchFamily="2" charset="-122"/>
              </a:rPr>
              <a:t>Ⅰ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表示的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zh-CN" altLang="zh-CN" sz="2200">
                <a:solidFill>
                  <a:srgbClr val="000000"/>
                </a:solidFill>
                <a:cs typeface="宋体" panose="02010600030101010101" pitchFamily="2" charset="-122"/>
              </a:rPr>
              <a:t>Ⅰ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的乘积等于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-1.22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,lg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=pH-1.22;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zh-CN" altLang="zh-CN" sz="2200">
                <a:solidFill>
                  <a:srgbClr val="000000"/>
                </a:solidFill>
                <a:cs typeface="宋体" panose="02010600030101010101" pitchFamily="2" charset="-122"/>
              </a:rPr>
              <a:t>Ⅱ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的乘积等于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-4.19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,lg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=pH-4.19,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所以直线</a:t>
            </a:r>
            <a:r>
              <a:rPr lang="zh-CN" altLang="zh-CN" sz="2200">
                <a:solidFill>
                  <a:srgbClr val="000000"/>
                </a:solidFill>
                <a:cs typeface="宋体" panose="02010600030101010101" pitchFamily="2" charset="-122"/>
              </a:rPr>
              <a:t>Ⅰ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200">
                <a:solidFill>
                  <a:srgbClr val="000000"/>
                </a:solidFill>
                <a:cs typeface="宋体" panose="02010600030101010101" pitchFamily="2" charset="-122"/>
              </a:rPr>
              <a:t>Ⅱ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的斜率均为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1,B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zh-CN" altLang="en-US" sz="220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03041"/>
              </p:ext>
            </p:extLst>
          </p:nvPr>
        </p:nvGraphicFramePr>
        <p:xfrm>
          <a:off x="-1116632" y="3790244"/>
          <a:ext cx="5551533" cy="50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文档" r:id="rId7" imgW="3847376" imgH="347979" progId="Word.Document.12">
                  <p:embed/>
                </p:oleObj>
              </mc:Choice>
              <mc:Fallback>
                <p:oleObj name="文档" r:id="rId7" imgW="3847376" imgH="3479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116632" y="3790244"/>
                        <a:ext cx="5551533" cy="50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295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53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073796"/>
              </p:ext>
            </p:extLst>
          </p:nvPr>
        </p:nvGraphicFramePr>
        <p:xfrm>
          <a:off x="508000" y="2035353"/>
          <a:ext cx="8128000" cy="304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文档" r:id="rId7" imgW="3847376" imgH="1440495" progId="Word.Document.12">
                  <p:embed/>
                </p:oleObj>
              </mc:Choice>
              <mc:Fallback>
                <p:oleObj name="文档" r:id="rId7" imgW="3847376" imgH="1440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035353"/>
                        <a:ext cx="8128000" cy="304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030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54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66210"/>
            <a:ext cx="8128000" cy="50690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广东广州综合测试一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溶液滴定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滴定曲线如图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与离子浓度变化的关系如图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所示。下列叙述错误的是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的数量级为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C.P~Q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过程中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水的电离程度逐渐增大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当滴定至溶液呈中性时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01990"/>
              </p:ext>
            </p:extLst>
          </p:nvPr>
        </p:nvGraphicFramePr>
        <p:xfrm>
          <a:off x="877455" y="2554630"/>
          <a:ext cx="7389091" cy="224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文档" r:id="rId7" imgW="3847376" imgH="1167366" progId="Word.Document.12">
                  <p:embed/>
                </p:oleObj>
              </mc:Choice>
              <mc:Fallback>
                <p:oleObj name="文档" r:id="rId7" imgW="3847376" imgH="1167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7455" y="2554630"/>
                        <a:ext cx="7389091" cy="224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362796"/>
              </p:ext>
            </p:extLst>
          </p:nvPr>
        </p:nvGraphicFramePr>
        <p:xfrm>
          <a:off x="610702" y="5022738"/>
          <a:ext cx="8047525" cy="58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文档" r:id="rId10" imgW="3847376" imgH="279606" progId="Word.Document.12">
                  <p:embed/>
                </p:oleObj>
              </mc:Choice>
              <mc:Fallback>
                <p:oleObj name="文档" r:id="rId10" imgW="3847376" imgH="279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0702" y="5022738"/>
                        <a:ext cx="8047525" cy="584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154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55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51042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229792"/>
              </p:ext>
            </p:extLst>
          </p:nvPr>
        </p:nvGraphicFramePr>
        <p:xfrm>
          <a:off x="599916" y="1812548"/>
          <a:ext cx="8128000" cy="482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2" name="文档" r:id="rId7" imgW="3847376" imgH="2283273" progId="Word.Document.12">
                  <p:embed/>
                </p:oleObj>
              </mc:Choice>
              <mc:Fallback>
                <p:oleObj name="文档" r:id="rId7" imgW="3847376" imgH="22832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916" y="1812548"/>
                        <a:ext cx="8128000" cy="4821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076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56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810065"/>
            <a:ext cx="8128000" cy="12722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沉淀溶解平衡的分析与计算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下列化学方程式中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不能正确表达反应颜色变化的是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43255"/>
              </p:ext>
            </p:extLst>
          </p:nvPr>
        </p:nvGraphicFramePr>
        <p:xfrm>
          <a:off x="601286" y="3068960"/>
          <a:ext cx="8128000" cy="247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6" name="文档" r:id="rId7" imgW="3847376" imgH="1172404" progId="Word.Document.12">
                  <p:embed/>
                </p:oleObj>
              </mc:Choice>
              <mc:Fallback>
                <p:oleObj name="文档" r:id="rId7" imgW="3847376" imgH="11724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286" y="3068960"/>
                        <a:ext cx="8128000" cy="247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2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57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1526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91603"/>
              </p:ext>
            </p:extLst>
          </p:nvPr>
        </p:nvGraphicFramePr>
        <p:xfrm>
          <a:off x="620464" y="2208942"/>
          <a:ext cx="8128000" cy="366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文档" r:id="rId6" imgW="3847376" imgH="1737014" progId="Word.Document.12">
                  <p:embed/>
                </p:oleObj>
              </mc:Choice>
              <mc:Fallback>
                <p:oleObj name="文档" r:id="rId6" imgW="3847376" imgH="17370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464" y="2208942"/>
                        <a:ext cx="8128000" cy="366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>
            <a:hlinkClick r:id="rId8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86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58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7"/>
            <a:ext cx="53601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,12)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绚丽多彩的无机颜料的应用曾创造了古代绘画和彩陶的辉煌。硫化镉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(CdS)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是一种难溶于水的黄色颜料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其在水中的沉淀溶解平衡曲线如图所示。下列说法错误的是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19H151.eps" descr="id:2147505107;FounderCES"/>
          <p:cNvPicPr/>
          <p:nvPr/>
        </p:nvPicPr>
        <p:blipFill>
          <a:blip r:embed="rId4"/>
          <a:stretch>
            <a:fillRect/>
          </a:stretch>
        </p:blipFill>
        <p:spPr>
          <a:xfrm>
            <a:off x="5724127" y="1484784"/>
            <a:ext cx="2706181" cy="1872208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508000" y="3464425"/>
            <a:ext cx="8128000" cy="2084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温度下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在水中的溶解度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图中各点对应的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(n)&lt;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(p)&lt;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点的溶液中加入少量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溶液组成由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方向移动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温度降低时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,q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点的饱和溶液的组成由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方向移动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891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59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04201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在水中存在沉淀溶解平衡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:CdS(s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Cd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(aq)+S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(aq),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电离出的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浓度与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浓度相同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沉淀溶解平衡常数只与温度有关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三点的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点的溶液中加入少量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固体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浓度增大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但由于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浓度必然减小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因此溶液组成由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温度降低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,CdS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减小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浓度与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浓度仍然相等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点饱和溶液的组成由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702"/>
          <p:cNvPicPr/>
          <p:nvPr/>
        </p:nvPicPr>
        <p:blipFill>
          <a:blip r:embed="rId4"/>
          <a:stretch>
            <a:fillRect/>
          </a:stretch>
        </p:blipFill>
        <p:spPr>
          <a:xfrm>
            <a:off x="5847596" y="2420888"/>
            <a:ext cx="463359" cy="261321"/>
          </a:xfrm>
          <a:prstGeom prst="rect">
            <a:avLst/>
          </a:prstGeom>
        </p:spPr>
      </p:pic>
      <p:sp>
        <p:nvSpPr>
          <p:cNvPr id="7" name="圆角矩形 6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48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04201"/>
            <a:ext cx="8128000" cy="33035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根据两种酸的电离常数可知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COOH,pH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相同的两种酸稀释相同倍数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变化大的是相对较强的酸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即曲线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溶液的稀释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越小酸性越强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对水电离的抑制程度越大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因此溶液中水的电离程度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题给表达式可看作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稀释时温度不变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均不变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相同时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恰好中和时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溶液消耗氢氧化钠多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对应溶液中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60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50873"/>
            <a:ext cx="8128000" cy="12722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.(2018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,12)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0.100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50.0 mL 0.050 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溶液的滴定曲线如图所示。下列有关描述错误的是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205762"/>
              </p:ext>
            </p:extLst>
          </p:nvPr>
        </p:nvGraphicFramePr>
        <p:xfrm>
          <a:off x="877455" y="2446193"/>
          <a:ext cx="7389091" cy="351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文档" r:id="rId6" imgW="3847376" imgH="1828058" progId="Word.Document.12">
                  <p:embed/>
                </p:oleObj>
              </mc:Choice>
              <mc:Fallback>
                <p:oleObj name="文档" r:id="rId6" imgW="3847376" imgH="1828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455" y="2446193"/>
                        <a:ext cx="7389091" cy="3511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圆角矩形 6">
            <a:hlinkClick r:id="rId8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76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61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26888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根据曲线数据计算可知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(AgCl)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的数量级为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曲线上各点的溶液满足关系式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)·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(AgCl)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相同实验条件下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若改为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0.040 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反应终点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相同实验条件下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若改为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0.050 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反应终点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方向移动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相同实验条件下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若改为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恰好反应时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,0.040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×50.0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mL=0.100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故反应终点横坐标应为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项描述错误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相同实验条件下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若改为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反应终点横坐标不变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(AgCl)&gt;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(AgBr),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故反应终点纵坐标变大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项描述正确。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20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62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1367154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湖北武汉调研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mL 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CuCl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溶液中滴加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滴加过程中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溶液体积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的关系如图所示。下列说法错误的是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(CuS)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的数量级为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曲线上的各点均满足关系式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)·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(CuS)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三点中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由水电离的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的积最小的为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6397"/>
              </p:ext>
            </p:extLst>
          </p:nvPr>
        </p:nvGraphicFramePr>
        <p:xfrm>
          <a:off x="508000" y="2689023"/>
          <a:ext cx="8128000" cy="230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8" name="文档" r:id="rId7" imgW="3847376" imgH="1091077" progId="Word.Document.12">
                  <p:embed/>
                </p:oleObj>
              </mc:Choice>
              <mc:Fallback>
                <p:oleObj name="文档" r:id="rId7" imgW="3847376" imgH="10910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689023"/>
                        <a:ext cx="8128000" cy="230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6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63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743881"/>
            <a:ext cx="108600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31336"/>
              </p:ext>
            </p:extLst>
          </p:nvPr>
        </p:nvGraphicFramePr>
        <p:xfrm>
          <a:off x="620464" y="2242479"/>
          <a:ext cx="8128000" cy="36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2" name="文档" r:id="rId7" imgW="3847376" imgH="1717223" progId="Word.Document.12">
                  <p:embed/>
                </p:oleObj>
              </mc:Choice>
              <mc:Fallback>
                <p:oleObj name="文档" r:id="rId7" imgW="3847376" imgH="1717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2242479"/>
                        <a:ext cx="8128000" cy="362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4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64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点恰好完全反应生成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浓度远大于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浓度远大于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水解促进水的电离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点水电离的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的积最小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按物质的量比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混合的溶液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处于沉淀溶解平衡状态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根据物料守恒及物质的溶解性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水解消耗水电离产生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但水电离产生的离子浓度远小于盐电离产生的离子浓度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因此该溶液中微粒浓度大小关系为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65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8624"/>
              </p:ext>
            </p:extLst>
          </p:nvPr>
        </p:nvGraphicFramePr>
        <p:xfrm>
          <a:off x="508000" y="1508136"/>
          <a:ext cx="8128000" cy="436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6" name="文档" r:id="rId7" imgW="3847376" imgH="2069160" progId="Word.Document.12">
                  <p:embed/>
                </p:oleObj>
              </mc:Choice>
              <mc:Fallback>
                <p:oleObj name="文档" r:id="rId7" imgW="3847376" imgH="2069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508136"/>
                        <a:ext cx="8128000" cy="4369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4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66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036289"/>
              </p:ext>
            </p:extLst>
          </p:nvPr>
        </p:nvGraphicFramePr>
        <p:xfrm>
          <a:off x="508000" y="2276872"/>
          <a:ext cx="8128000" cy="175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" name="文档" r:id="rId7" imgW="3847376" imgH="829823" progId="Word.Document.12">
                  <p:embed/>
                </p:oleObj>
              </mc:Choice>
              <mc:Fallback>
                <p:oleObj name="文档" r:id="rId7" imgW="3847376" imgH="8298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276872"/>
                        <a:ext cx="8128000" cy="1753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>
            <a:spLocks noChangeAspect="1"/>
          </p:cNvSpPr>
          <p:nvPr/>
        </p:nvSpPr>
        <p:spPr>
          <a:xfrm>
            <a:off x="390102" y="4036135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67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31316"/>
              </p:ext>
            </p:extLst>
          </p:nvPr>
        </p:nvGraphicFramePr>
        <p:xfrm>
          <a:off x="508000" y="1669862"/>
          <a:ext cx="8128000" cy="377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4" name="文档" r:id="rId7" imgW="3847376" imgH="1786314" progId="Word.Document.12">
                  <p:embed/>
                </p:oleObj>
              </mc:Choice>
              <mc:Fallback>
                <p:oleObj name="文档" r:id="rId7" imgW="3847376" imgH="1786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669862"/>
                        <a:ext cx="8128000" cy="377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6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68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484784"/>
            <a:ext cx="536014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湘赣十四校联考第一次考试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)25 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℃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,Fe(OH)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的饱和溶液中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金属阳离子的物质的量浓度的负对数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的变化关系如图所示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已知该温度下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]&lt;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19H159.eps" descr="id:2147505135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5878596" y="1700808"/>
            <a:ext cx="2312066" cy="2232248"/>
          </a:xfrm>
          <a:prstGeom prst="rect">
            <a:avLst/>
          </a:prstGeom>
        </p:spPr>
      </p:pic>
      <p:sp>
        <p:nvSpPr>
          <p:cNvPr id="7" name="矩形 6"/>
          <p:cNvSpPr>
            <a:spLocks noChangeAspect="1"/>
          </p:cNvSpPr>
          <p:nvPr/>
        </p:nvSpPr>
        <p:spPr>
          <a:xfrm>
            <a:off x="508000" y="3933056"/>
            <a:ext cx="8128000" cy="2475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的数量级为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沉淀共存时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∶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除去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溶液中含有的少量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可加入适量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点对应的饱和溶液中加入少量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可转化为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点对应的溶液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69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2291038"/>
            <a:ext cx="8128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℃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]&lt;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可知溶液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饱和溶液中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则曲线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饱和溶液中金属阳离子的物质的量浓度的负对数与溶液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的变化关系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曲线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饱和溶液中金属阳离子的物质的量浓度的负对数与溶液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的变化关系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7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815139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.(2015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,13)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、体积均为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分别加水稀释至体积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变化如图所示。下列叙述错误的是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A.MOH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的碱性强于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的碱性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B.ROH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的电离程度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点大于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若两溶液无限稀释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则它们的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相等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Y1918.eps" descr="id:2147504932;FounderCES"/>
          <p:cNvPicPr/>
          <p:nvPr/>
        </p:nvPicPr>
        <p:blipFill>
          <a:blip r:embed="rId6"/>
          <a:stretch>
            <a:fillRect/>
          </a:stretch>
        </p:blipFill>
        <p:spPr>
          <a:xfrm>
            <a:off x="6536764" y="2636912"/>
            <a:ext cx="2129170" cy="2438726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644310"/>
              </p:ext>
            </p:extLst>
          </p:nvPr>
        </p:nvGraphicFramePr>
        <p:xfrm>
          <a:off x="5225407" y="2096769"/>
          <a:ext cx="793913" cy="7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文档" r:id="rId8" imgW="400219" imgH="398358" progId="Word.Document.12">
                  <p:embed/>
                </p:oleObj>
              </mc:Choice>
              <mc:Fallback>
                <p:oleObj name="文档" r:id="rId8" imgW="400219" imgH="398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407" y="2096769"/>
                        <a:ext cx="793913" cy="79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11259"/>
              </p:ext>
            </p:extLst>
          </p:nvPr>
        </p:nvGraphicFramePr>
        <p:xfrm>
          <a:off x="599916" y="4653136"/>
          <a:ext cx="8128000" cy="64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文档" r:id="rId11" imgW="3847376" imgH="303357" progId="Word.Document.12">
                  <p:embed/>
                </p:oleObj>
              </mc:Choice>
              <mc:Fallback>
                <p:oleObj name="文档" r:id="rId11" imgW="3847376" imgH="3033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9916" y="4653136"/>
                        <a:ext cx="8128000" cy="64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0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70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曲线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饱和溶液中金属阳离子的物质的量浓度的负对数与溶液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的变化关系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由图可知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pH=10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,-lg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)=11.7,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-11.7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×(10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-19.7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沉淀共存时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pH=10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∶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-7.1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-11.7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由该温度下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]&lt;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,Cu(OH)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更难溶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加入适量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调节溶液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先沉淀的是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无法达到除去少量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的目的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点对应的饱和溶液中加入少量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固体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温度不变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减小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可能由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点转化为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71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340767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广东揭阳二模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室温下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将尿酸钠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(NaUr)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悬浊液静置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取上层清液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再通入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溶液中尿酸的浓度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(HUr)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的关系如图所示。已知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(NaUr)=4.9×10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(HUr)=2.0×10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上层清液中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)=7.0×10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M→N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的变化过程中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将逐渐减小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(HUr)=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pH=7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19M29.eps" descr="id:2147505142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2758302" y="2688463"/>
            <a:ext cx="3626703" cy="21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72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62606"/>
            <a:ext cx="8128000" cy="4186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上层清液为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NaUr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的饱和溶液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                   =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;M→N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的变化过程中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溶液总体积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几乎不变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不会减小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溶液中存在电荷守恒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根据物料守恒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(HUr),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则有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(HUr)+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(HUr)=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(HUr)=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)=2.0×10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(HUr)=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;pH=7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根据溶液中的电荷守恒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82110"/>
              </p:ext>
            </p:extLst>
          </p:nvPr>
        </p:nvGraphicFramePr>
        <p:xfrm>
          <a:off x="3347864" y="1844824"/>
          <a:ext cx="6106686" cy="51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8" name="文档" r:id="rId7" imgW="3847376" imgH="325668" progId="Word.Document.12">
                  <p:embed/>
                </p:oleObj>
              </mc:Choice>
              <mc:Fallback>
                <p:oleObj name="文档" r:id="rId7" imgW="3847376" imgH="3256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7864" y="1844824"/>
                        <a:ext cx="6106686" cy="516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7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73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7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福建毕业班质量检查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MgSO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溶液进行实验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各取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mL,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分别滴加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测得溶液的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(NaOH)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的关系如图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将两种溶液等体积混合后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mL,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逐滴加入上述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观察现象。下列判断正确的是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6674"/>
              </p:ext>
            </p:extLst>
          </p:nvPr>
        </p:nvGraphicFramePr>
        <p:xfrm>
          <a:off x="508000" y="3464355"/>
          <a:ext cx="8128000" cy="243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2" name="文档" r:id="rId7" imgW="3847376" imgH="1154051" progId="Word.Document.12">
                  <p:embed/>
                </p:oleObj>
              </mc:Choice>
              <mc:Fallback>
                <p:oleObj name="文档" r:id="rId7" imgW="3847376" imgH="11540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3464355"/>
                        <a:ext cx="8128000" cy="243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74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93818"/>
            <a:ext cx="8128000" cy="2225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中的曲线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MgSO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反应的关系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可得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[Al(OH)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-32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可以表示实验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(NaOH)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505963"/>
              </p:ext>
            </p:extLst>
          </p:nvPr>
        </p:nvGraphicFramePr>
        <p:xfrm>
          <a:off x="599916" y="2173952"/>
          <a:ext cx="8128000" cy="643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6" name="文档" r:id="rId7" imgW="3847376" imgH="304436" progId="Word.Document.12">
                  <p:embed/>
                </p:oleObj>
              </mc:Choice>
              <mc:Fallback>
                <p:oleObj name="文档" r:id="rId7" imgW="3847376" imgH="304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916" y="2173952"/>
                        <a:ext cx="8128000" cy="643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508000" y="3573016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中可以获得以下信息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变化呈现的第一个平台就是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的沉淀过程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发生突跃时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表明沉淀反应基本完成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又因为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物质的量相等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完全沉淀时所需碱溶液体积比为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据此可以判断曲线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与碱反应的关系曲线。或从反应起点时溶液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相对大小也可进行判断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:Mg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水解程度小于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所以等离子浓度的两种溶液的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前者大于后者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据此也可判定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en-US" sz="2200"/>
          </a:p>
        </p:txBody>
      </p:sp>
    </p:spTree>
    <p:extLst>
      <p:ext uri="{BB962C8B-B14F-4D97-AF65-F5344CB8AC3E}">
        <p14:creationId xmlns:p14="http://schemas.microsoft.com/office/powerpoint/2010/main" val="23590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75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圆角矩形 14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51041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曲线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中坐标点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(5,3.5)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处于平台上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表明铝离子已经开始沉淀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存在沉淀溶解平衡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此时溶液中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-10.5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[Al(OH)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)×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)×0.1=10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-32.5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项分析思路如下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尚未开始沉淀时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随着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两种离子浓度比值增大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项正确。依据图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完全沉淀时溶液的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8.9,Mg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开始沉淀时溶液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约为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说明两种离子共存且浓度相等时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只有当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几乎沉淀完全后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,Mg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才开始沉淀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又因为两种离子沉淀时所需要的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物质的量是不相同的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故产生沉淀时不应是一条直线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402803"/>
              </p:ext>
            </p:extLst>
          </p:nvPr>
        </p:nvGraphicFramePr>
        <p:xfrm>
          <a:off x="637926" y="3171374"/>
          <a:ext cx="8110538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0" name="文档" r:id="rId7" imgW="3847376" imgH="801395" progId="Word.Document.12">
                  <p:embed/>
                </p:oleObj>
              </mc:Choice>
              <mc:Fallback>
                <p:oleObj name="文档" r:id="rId7" imgW="3847376" imgH="8013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926" y="3171374"/>
                        <a:ext cx="8110538" cy="168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9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76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2104385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多知识点的综合考查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为阿伏加德罗常数值。关于常温下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</a:t>
            </a:r>
            <a:r>
              <a:rPr lang="zh-CN" altLang="zh-CN" sz="2200">
                <a:solidFill>
                  <a:srgbClr val="000000"/>
                </a:solidFill>
                <a:effectLst/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effectLst/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每升溶液中的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数目为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加水稀释使电离度增大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溶液酸性增强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2487"/>
              </p:ext>
            </p:extLst>
          </p:nvPr>
        </p:nvGraphicFramePr>
        <p:xfrm>
          <a:off x="591012" y="3696484"/>
          <a:ext cx="8128000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" name="文档" r:id="rId6" imgW="3847376" imgH="217712" progId="Word.Document.12">
                  <p:embed/>
                </p:oleObj>
              </mc:Choice>
              <mc:Fallback>
                <p:oleObj name="文档" r:id="rId6" imgW="3847376" imgH="217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012" y="3696484"/>
                        <a:ext cx="8128000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77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415090"/>
            <a:ext cx="8128000" cy="4597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97435"/>
              </p:ext>
            </p:extLst>
          </p:nvPr>
        </p:nvGraphicFramePr>
        <p:xfrm>
          <a:off x="620464" y="1868683"/>
          <a:ext cx="8128000" cy="393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8" name="文档" r:id="rId6" imgW="3847376" imgH="1863683" progId="Word.Document.12">
                  <p:embed/>
                </p:oleObj>
              </mc:Choice>
              <mc:Fallback>
                <p:oleObj name="文档" r:id="rId6" imgW="3847376" imgH="1863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464" y="1868683"/>
                        <a:ext cx="8128000" cy="3936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2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78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3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01069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,12)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实验测得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溶液以及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随温度变化的曲线如图所示。下列说法正确的是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随温度升高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纯水中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随温度升高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随温度升高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,CuSO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变化是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与水解平衡移动共同作用的结果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随水温升高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均降低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是因为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水解平衡移动方向不同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BJLZD14.eps" descr="id:2147505163;FounderCES"/>
          <p:cNvPicPr/>
          <p:nvPr/>
        </p:nvPicPr>
        <p:blipFill>
          <a:blip r:embed="rId4"/>
          <a:stretch>
            <a:fillRect/>
          </a:stretch>
        </p:blipFill>
        <p:spPr>
          <a:xfrm>
            <a:off x="5950517" y="2564904"/>
            <a:ext cx="287679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79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3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2107334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随温度升高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但纯水中的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仍然等于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随温度升高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水解平衡和水的电离平衡均会正向移动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略有减小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应是水的电离平衡正向移动所致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随温度升高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,CuSO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水解程度增大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减小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而且升温也会导致水的电离平衡正向移动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随水温升高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水解平衡均正向移动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8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43881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482119"/>
              </p:ext>
            </p:extLst>
          </p:nvPr>
        </p:nvGraphicFramePr>
        <p:xfrm>
          <a:off x="620464" y="2211378"/>
          <a:ext cx="8128000" cy="301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文档" r:id="rId7" imgW="3847376" imgH="1429339" progId="Word.Document.12">
                  <p:embed/>
                </p:oleObj>
              </mc:Choice>
              <mc:Fallback>
                <p:oleObj name="文档" r:id="rId7" imgW="3847376" imgH="1429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2211378"/>
                        <a:ext cx="8128000" cy="301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4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80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524924"/>
            <a:ext cx="521612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.(2017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,13)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在湿法炼锌的电解循环溶液中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较高浓度的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会腐蚀阳极板而增大电解能耗。可向溶液中同时加入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沉淀从而除去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。根据溶液中平衡时相关离子浓度的关系图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下列说法错误的是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Y3118.eps" descr="id:2147505170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5580112" y="1740949"/>
            <a:ext cx="2980232" cy="2088232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60926"/>
              </p:ext>
            </p:extLst>
          </p:nvPr>
        </p:nvGraphicFramePr>
        <p:xfrm>
          <a:off x="620464" y="3973197"/>
          <a:ext cx="8128000" cy="147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2" name="文档" r:id="rId7" imgW="3847376" imgH="697037" progId="Word.Document.12">
                  <p:embed/>
                </p:oleObj>
              </mc:Choice>
              <mc:Fallback>
                <p:oleObj name="文档" r:id="rId7" imgW="3847376" imgH="6970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3973197"/>
                        <a:ext cx="8128000" cy="147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8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81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1526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41266"/>
              </p:ext>
            </p:extLst>
          </p:nvPr>
        </p:nvGraphicFramePr>
        <p:xfrm>
          <a:off x="620464" y="2207856"/>
          <a:ext cx="8128000" cy="316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6" name="文档" r:id="rId6" imgW="3847376" imgH="1498072" progId="Word.Document.12">
                  <p:embed/>
                </p:oleObj>
              </mc:Choice>
              <mc:Fallback>
                <p:oleObj name="文档" r:id="rId6" imgW="3847376" imgH="14980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464" y="2207856"/>
                        <a:ext cx="8128000" cy="3165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82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556792"/>
            <a:ext cx="81280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.(2016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,13)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下列有关电解质溶液的说法正确的是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17291"/>
              </p:ext>
            </p:extLst>
          </p:nvPr>
        </p:nvGraphicFramePr>
        <p:xfrm>
          <a:off x="548456" y="2019702"/>
          <a:ext cx="8128000" cy="356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0" name="文档" r:id="rId6" imgW="3847376" imgH="1688074" progId="Word.Document.12">
                  <p:embed/>
                </p:oleObj>
              </mc:Choice>
              <mc:Fallback>
                <p:oleObj name="文档" r:id="rId6" imgW="3847376" imgH="1688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456" y="2019702"/>
                        <a:ext cx="8128000" cy="356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2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83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1952"/>
              </p:ext>
            </p:extLst>
          </p:nvPr>
        </p:nvGraphicFramePr>
        <p:xfrm>
          <a:off x="511175" y="1843717"/>
          <a:ext cx="8121650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4" name="文档" r:id="rId6" imgW="3847376" imgH="2223177" progId="Word.Document.12">
                  <p:embed/>
                </p:oleObj>
              </mc:Choice>
              <mc:Fallback>
                <p:oleObj name="文档" r:id="rId6" imgW="3847376" imgH="22231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175" y="1843717"/>
                        <a:ext cx="8121650" cy="470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395536" y="1365646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84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1340767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山西运城模拟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)25 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℃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部分弱酸的电离常数如下表所示。下列有关说法不正确的是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溶液中离子总浓度前者大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等浓度等体积的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溶液混合后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(HCOOH)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溶液中通入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发生的反应为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S+NaClOHClO+NaHS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12099"/>
              </p:ext>
            </p:extLst>
          </p:nvPr>
        </p:nvGraphicFramePr>
        <p:xfrm>
          <a:off x="508000" y="2215986"/>
          <a:ext cx="8128000" cy="1655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8" name="文档" r:id="rId6" imgW="3904756" imgH="795997" progId="Word.Document.12">
                  <p:embed/>
                </p:oleObj>
              </mc:Choice>
              <mc:Fallback>
                <p:oleObj name="文档" r:id="rId6" imgW="3904756" imgH="7959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2215986"/>
                        <a:ext cx="8128000" cy="1655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10136"/>
              </p:ext>
            </p:extLst>
          </p:nvPr>
        </p:nvGraphicFramePr>
        <p:xfrm>
          <a:off x="570374" y="3525826"/>
          <a:ext cx="8128000" cy="643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9" name="文档" r:id="rId9" imgW="3847376" imgH="304796" progId="Word.Document.12">
                  <p:embed/>
                </p:oleObj>
              </mc:Choice>
              <mc:Fallback>
                <p:oleObj name="文档" r:id="rId9" imgW="3847376" imgH="3047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0374" y="3525826"/>
                        <a:ext cx="8128000" cy="643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spect="1"/>
          </p:cNvSpPr>
          <p:nvPr/>
        </p:nvSpPr>
        <p:spPr>
          <a:xfrm>
            <a:off x="457270" y="5817805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85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330494"/>
            <a:ext cx="8128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由表中电离常数可知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酸性强弱顺序为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:HCOOH&gt;H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S&gt;HClO&gt;HS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则对应离子的水解程度由大到小顺序为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&gt;ClO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&gt;HS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&gt;HCOO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。要注意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具有强氧化性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在溶液中发生氧化还原反应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不能发生复分解反应。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电离常数可知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易电离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则等体积、等浓度的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HCOONa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水解程度更大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,NaClO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相同时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(HCOONa)&gt;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(NaClO),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HCOONa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溶液中离子总浓度大于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溶液中离子总浓度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等物质的量的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混合后生成等物质的量的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NaHS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HCOONa,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物料守恒关系为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(HCOOH),C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溶液中通入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具有强氧化性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在溶液中发生氧化还原反应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并不是发生复分解反应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350293"/>
              </p:ext>
            </p:extLst>
          </p:nvPr>
        </p:nvGraphicFramePr>
        <p:xfrm>
          <a:off x="610190" y="2661406"/>
          <a:ext cx="8128000" cy="138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2" name="文档" r:id="rId6" imgW="3847376" imgH="656014" progId="Word.Document.12">
                  <p:embed/>
                </p:oleObj>
              </mc:Choice>
              <mc:Fallback>
                <p:oleObj name="文档" r:id="rId6" imgW="3847376" imgH="6560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190" y="2661406"/>
                        <a:ext cx="8128000" cy="138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1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86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340768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安徽合肥第二次教学质量检测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0.10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盐酸分别滴定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 mL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所得滴定曲线如下图所示。下列说法正确的是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点所示溶液中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(HCN)&gt;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(CN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点所示溶液中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阳离子物质的量浓度之和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点与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点所示溶液中相等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点所示溶液中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)=0.05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374586"/>
              </p:ext>
            </p:extLst>
          </p:nvPr>
        </p:nvGraphicFramePr>
        <p:xfrm>
          <a:off x="877455" y="2585452"/>
          <a:ext cx="7389091" cy="243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6" name="文档" r:id="rId6" imgW="3847376" imgH="1268125" progId="Word.Document.12">
                  <p:embed/>
                </p:oleObj>
              </mc:Choice>
              <mc:Fallback>
                <p:oleObj name="文档" r:id="rId6" imgW="3847376" imgH="12681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455" y="2585452"/>
                        <a:ext cx="7389091" cy="2435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8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87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3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681641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点为向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盐酸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反应后得到等物质的量浓度的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的混合液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由于溶液呈碱性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),NaCN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的水解程度大于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的电离程度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(HCN)&gt;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(CN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点为向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盐酸且加入盐酸的体积小于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所得溶液含等物质的量浓度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溶液中剩余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的浓度大于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溶液呈酸性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88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3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904201"/>
            <a:ext cx="8128000" cy="33035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点和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但加入的盐酸体积不相等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不相等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点与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点所示溶液中阳离子物质的量浓度之和不相等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盐酸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两者恰好完全反应得到物质的量浓度均为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的混合液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故溶液中电荷守恒可表示为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由物料守恒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)=0.05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两式合并得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)=0.05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89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340767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河南郑州一模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)25 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℃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向一定浓度的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溶液中滴入盐酸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与离子浓度变化关系如图所示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X)=1.0×10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-10.3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C.NaHX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当溶液呈中性时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60917"/>
              </p:ext>
            </p:extLst>
          </p:nvPr>
        </p:nvGraphicFramePr>
        <p:xfrm>
          <a:off x="601286" y="2215138"/>
          <a:ext cx="8128000" cy="181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0" name="文档" r:id="rId6" imgW="3847376" imgH="858251" progId="Word.Document.12">
                  <p:embed/>
                </p:oleObj>
              </mc:Choice>
              <mc:Fallback>
                <p:oleObj name="文档" r:id="rId6" imgW="3847376" imgH="858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286" y="2215138"/>
                        <a:ext cx="8128000" cy="1814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19H188.eps" descr="id:2147505192;FounderCES"/>
          <p:cNvPicPr/>
          <p:nvPr/>
        </p:nvPicPr>
        <p:blipFill>
          <a:blip r:embed="rId8"/>
          <a:stretch>
            <a:fillRect/>
          </a:stretch>
        </p:blipFill>
        <p:spPr>
          <a:xfrm>
            <a:off x="5508103" y="2980516"/>
            <a:ext cx="3154203" cy="20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smtClean="0"/>
              <a:pPr algn="ctr"/>
              <a:t>9</a:t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5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472575" y="1354010"/>
            <a:ext cx="453650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河北衡水中学模拟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℃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的两种弱酸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溶液中不断加水稀释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传感器测定溶液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。所得溶液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的两倍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(2pH)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与溶液浓度的对数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(lg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关系如图所示。下列叙述正确的是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38999"/>
              </p:ext>
            </p:extLst>
          </p:nvPr>
        </p:nvGraphicFramePr>
        <p:xfrm>
          <a:off x="553487" y="4078476"/>
          <a:ext cx="8128000" cy="77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文档" r:id="rId7" imgW="3847376" imgH="364532" progId="Word.Document.12">
                  <p:embed/>
                </p:oleObj>
              </mc:Choice>
              <mc:Fallback>
                <p:oleObj name="文档" r:id="rId7" imgW="3847376" imgH="3645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487" y="4078476"/>
                        <a:ext cx="8128000" cy="771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508000" y="4774800"/>
            <a:ext cx="8128000" cy="16785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弱酸的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随溶液浓度的降低而增大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点对应的溶液中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(HA)=0.1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,pH=2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:HA&lt;HB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弱酸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9" name="19H138.eps" descr="id:2147504939;FounderCES"/>
          <p:cNvPicPr/>
          <p:nvPr/>
        </p:nvPicPr>
        <p:blipFill>
          <a:blip r:embed="rId9"/>
          <a:stretch>
            <a:fillRect/>
          </a:stretch>
        </p:blipFill>
        <p:spPr>
          <a:xfrm>
            <a:off x="5389562" y="1412776"/>
            <a:ext cx="2578581" cy="27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90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556792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384451"/>
              </p:ext>
            </p:extLst>
          </p:nvPr>
        </p:nvGraphicFramePr>
        <p:xfrm>
          <a:off x="620464" y="2055390"/>
          <a:ext cx="8128000" cy="411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4" name="文档" r:id="rId6" imgW="3847376" imgH="1946090" progId="Word.Document.12">
                  <p:embed/>
                </p:oleObj>
              </mc:Choice>
              <mc:Fallback>
                <p:oleObj name="文档" r:id="rId6" imgW="3847376" imgH="1946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464" y="2055390"/>
                        <a:ext cx="8128000" cy="4110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91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73368"/>
              </p:ext>
            </p:extLst>
          </p:nvPr>
        </p:nvGraphicFramePr>
        <p:xfrm>
          <a:off x="508000" y="1740277"/>
          <a:ext cx="8128000" cy="363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8" name="文档" r:id="rId6" imgW="3847376" imgH="1719022" progId="Word.Document.12">
                  <p:embed/>
                </p:oleObj>
              </mc:Choice>
              <mc:Fallback>
                <p:oleObj name="文档" r:id="rId6" imgW="3847376" imgH="17190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740277"/>
                        <a:ext cx="8128000" cy="3631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7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92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554988"/>
            <a:ext cx="544855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湖北龙泉中学、随州一中、天门中学三校联考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取三份浓度均为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体积均为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的醋酸钠溶液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分别加入氯化铵固体、醋酸铵固体、氯化氢气体后所得溶液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变化曲线如图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溶液体积变化忽略不计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H196.eps" descr="id:2147505199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5956559" y="1699004"/>
            <a:ext cx="2575881" cy="1944216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508000" y="4054720"/>
            <a:ext cx="8128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分别代表加入醋酸铵、氯化铵、氯化氢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由图可知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O)=1×10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875726"/>
              </p:ext>
            </p:extLst>
          </p:nvPr>
        </p:nvGraphicFramePr>
        <p:xfrm>
          <a:off x="4369412" y="4955163"/>
          <a:ext cx="686096" cy="32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2" name="文档" r:id="rId7" imgW="329943" imgH="156268" progId="Word.Document.12">
                  <p:embed/>
                </p:oleObj>
              </mc:Choice>
              <mc:Fallback>
                <p:oleObj name="文档" r:id="rId7" imgW="329943" imgH="15626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412" y="4955163"/>
                        <a:ext cx="686096" cy="325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8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93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3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508000" y="1911735"/>
            <a:ext cx="8128000" cy="3288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醋酸钠为强碱弱酸盐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因醋酸根离子水解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溶液呈碱性。往溶液中加入氯化铵固体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由于铵根离子水解呈酸性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故随着氯化铵的加入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溶液将由碱性逐渐变为酸性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由于水解微弱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所得溶液酸性较弱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符合的曲线为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往溶液中通入氯化氢气体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随着气体的通入溶液由碱性转变为酸性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由于氯化氢为强酸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通入量较大时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溶液的酸性较强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符合的曲线为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加入醋酸铵固体所对应的变化曲线为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据此结合电荷守恒及盐的水解原理进行分析。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94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48478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根据分析可知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曲线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代表醋酸铵、曲线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代表氯化铵、曲线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代表氯化氢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当加入固体的物质的量为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曲线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对应的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说明等浓度的醋酸根离子的水解程度与铵根离子相同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但无法计算其电离平衡常数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点对应溶液中含有的溶质为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pH&gt;7,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醋酸根离子的水解程度较小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铵根离子部分水解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),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溶液中离子浓度的大小关系为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点通入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醋酸钠反应生成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NaCl,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)&gt;0.1</a:t>
            </a:r>
            <a:r>
              <a:rPr lang="en-US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96012"/>
              </p:ext>
            </p:extLst>
          </p:nvPr>
        </p:nvGraphicFramePr>
        <p:xfrm>
          <a:off x="7596336" y="4005064"/>
          <a:ext cx="686096" cy="32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6" name="文档" r:id="rId6" imgW="329943" imgH="156268" progId="Word.Document.12">
                  <p:embed/>
                </p:oleObj>
              </mc:Choice>
              <mc:Fallback>
                <p:oleObj name="文档" r:id="rId6" imgW="329943" imgH="15626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4005064"/>
                        <a:ext cx="686096" cy="325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835100"/>
              </p:ext>
            </p:extLst>
          </p:nvPr>
        </p:nvGraphicFramePr>
        <p:xfrm>
          <a:off x="7040820" y="4389373"/>
          <a:ext cx="686096" cy="32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文档" r:id="rId9" imgW="329943" imgH="156268" progId="Word.Document.12">
                  <p:embed/>
                </p:oleObj>
              </mc:Choice>
              <mc:Fallback>
                <p:oleObj name="文档" r:id="rId9" imgW="329943" imgH="15626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20" y="4389373"/>
                        <a:ext cx="686096" cy="325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2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95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691429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河北唐山第一次模拟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下列说法错误的是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C.25 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℃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浓度均为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混合溶液中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D.0.2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溶液等体积混合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)-2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374865"/>
              </p:ext>
            </p:extLst>
          </p:nvPr>
        </p:nvGraphicFramePr>
        <p:xfrm>
          <a:off x="599916" y="2204864"/>
          <a:ext cx="8128000" cy="148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0" name="文档" r:id="rId6" imgW="3847376" imgH="700995" progId="Word.Document.12">
                  <p:embed/>
                </p:oleObj>
              </mc:Choice>
              <mc:Fallback>
                <p:oleObj name="文档" r:id="rId6" imgW="3847376" imgH="7009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916" y="2204864"/>
                        <a:ext cx="8128000" cy="1482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9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96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556792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21077"/>
              </p:ext>
            </p:extLst>
          </p:nvPr>
        </p:nvGraphicFramePr>
        <p:xfrm>
          <a:off x="610190" y="2036119"/>
          <a:ext cx="8128000" cy="440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4" name="文档" r:id="rId6" imgW="3847376" imgH="2083914" progId="Word.Document.12">
                  <p:embed/>
                </p:oleObj>
              </mc:Choice>
              <mc:Fallback>
                <p:oleObj name="文档" r:id="rId6" imgW="3847376" imgH="2083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190" y="2036119"/>
                        <a:ext cx="8128000" cy="4402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4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97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37284"/>
            <a:ext cx="572018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河北石家庄教学质量检测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分别向可水解的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溶液中加入盐酸和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与离子浓度变化关系如下图所示。下列说法不正确的是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M25.eps" descr="id:2147505206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6228184" y="1859697"/>
            <a:ext cx="2477504" cy="2613891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518274" y="3990080"/>
            <a:ext cx="8128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)=1×10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-5.5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点时两溶液中水的电离程度相同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D.0.01 mol·L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溶液中存在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920836"/>
              </p:ext>
            </p:extLst>
          </p:nvPr>
        </p:nvGraphicFramePr>
        <p:xfrm>
          <a:off x="620464" y="3393468"/>
          <a:ext cx="8128000" cy="61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8" name="文档" r:id="rId7" imgW="3847376" imgH="291482" progId="Word.Document.12">
                  <p:embed/>
                </p:oleObj>
              </mc:Choice>
              <mc:Fallback>
                <p:oleObj name="文档" r:id="rId7" imgW="3847376" imgH="2914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464" y="3393468"/>
                        <a:ext cx="8128000" cy="61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518274" y="522035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altLang="zh-CN" smtClean="0"/>
              <a:t>-</a:t>
            </a:r>
            <a:fld id="{4BF17FCF-D4DA-449D-A468-DDB7E43619E6}" type="slidenum">
              <a:rPr lang="zh-CN" altLang="en-US" smtClean="0"/>
              <a:pPr algn="ctr"/>
              <a:t>98</a:t>
            </a:fld>
            <a:r>
              <a:rPr lang="en-US" altLang="zh-CN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489943"/>
              </p:ext>
            </p:extLst>
          </p:nvPr>
        </p:nvGraphicFramePr>
        <p:xfrm>
          <a:off x="511175" y="1379359"/>
          <a:ext cx="8110538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2" name="文档" r:id="rId6" imgW="3847376" imgH="2531932" progId="Word.Document.12">
                  <p:embed/>
                </p:oleObj>
              </mc:Choice>
              <mc:Fallback>
                <p:oleObj name="文档" r:id="rId6" imgW="3847376" imgH="2531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175" y="1379359"/>
                        <a:ext cx="8110538" cy="535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0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11140</Words>
  <Application>Microsoft Office PowerPoint</Application>
  <PresentationFormat>全屏显示(4:3)</PresentationFormat>
  <Paragraphs>714</Paragraphs>
  <Slides>98</Slides>
  <Notes>74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98</vt:i4>
      </vt:variant>
    </vt:vector>
  </HeadingPairs>
  <TitlesOfParts>
    <vt:vector size="100" baseType="lpstr">
      <vt:lpstr>Office 主题​​</vt:lpstr>
      <vt:lpstr>文档</vt:lpstr>
      <vt:lpstr> 题型五　水溶液中的化学平衡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题型四　电化学基础</dc:title>
  <dc:creator>User</dc:creator>
  <cp:lastModifiedBy>User</cp:lastModifiedBy>
  <cp:revision>2</cp:revision>
  <dcterms:created xsi:type="dcterms:W3CDTF">2019-11-25T20:06:01Z</dcterms:created>
  <dcterms:modified xsi:type="dcterms:W3CDTF">2019-11-25T20:14:27Z</dcterms:modified>
</cp:coreProperties>
</file>