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2" r:id="rId4"/>
    <p:sldId id="283" r:id="rId5"/>
    <p:sldId id="263" r:id="rId6"/>
    <p:sldId id="268" r:id="rId7"/>
    <p:sldId id="266" r:id="rId8"/>
    <p:sldId id="267" r:id="rId9"/>
    <p:sldId id="269" r:id="rId10"/>
    <p:sldId id="281" r:id="rId11"/>
    <p:sldId id="279" r:id="rId12"/>
    <p:sldId id="271" r:id="rId13"/>
    <p:sldId id="366" r:id="rId14"/>
    <p:sldId id="270" r:id="rId15"/>
    <p:sldId id="273" r:id="rId16"/>
    <p:sldId id="272" r:id="rId17"/>
    <p:sldId id="275" r:id="rId18"/>
    <p:sldId id="274" r:id="rId19"/>
    <p:sldId id="276" r:id="rId20"/>
    <p:sldId id="280" r:id="rId21"/>
    <p:sldId id="277" r:id="rId22"/>
    <p:sldId id="320" r:id="rId23"/>
    <p:sldId id="278" r:id="rId24"/>
    <p:sldId id="319" r:id="rId25"/>
    <p:sldId id="321" r:id="rId26"/>
    <p:sldId id="284" r:id="rId27"/>
    <p:sldId id="286" r:id="rId28"/>
    <p:sldId id="290" r:id="rId29"/>
    <p:sldId id="287" r:id="rId30"/>
    <p:sldId id="301" r:id="rId31"/>
    <p:sldId id="288" r:id="rId32"/>
    <p:sldId id="296" r:id="rId33"/>
    <p:sldId id="289" r:id="rId34"/>
    <p:sldId id="292" r:id="rId35"/>
    <p:sldId id="282" r:id="rId36"/>
    <p:sldId id="285" r:id="rId37"/>
    <p:sldId id="291" r:id="rId38"/>
    <p:sldId id="293" r:id="rId39"/>
    <p:sldId id="294" r:id="rId40"/>
    <p:sldId id="295" r:id="rId41"/>
    <p:sldId id="297" r:id="rId42"/>
    <p:sldId id="299" r:id="rId43"/>
    <p:sldId id="300" r:id="rId44"/>
    <p:sldId id="298" r:id="rId45"/>
    <p:sldId id="302" r:id="rId46"/>
    <p:sldId id="303" r:id="rId47"/>
    <p:sldId id="304" r:id="rId48"/>
    <p:sldId id="305" r:id="rId49"/>
    <p:sldId id="306" r:id="rId50"/>
    <p:sldId id="367" r:id="rId51"/>
    <p:sldId id="307" r:id="rId52"/>
    <p:sldId id="308" r:id="rId53"/>
    <p:sldId id="310" r:id="rId54"/>
    <p:sldId id="309" r:id="rId55"/>
    <p:sldId id="311" r:id="rId56"/>
    <p:sldId id="312" r:id="rId57"/>
    <p:sldId id="313" r:id="rId58"/>
    <p:sldId id="314" r:id="rId59"/>
    <p:sldId id="334" r:id="rId60"/>
    <p:sldId id="315" r:id="rId61"/>
    <p:sldId id="316" r:id="rId62"/>
    <p:sldId id="317" r:id="rId63"/>
    <p:sldId id="332" r:id="rId64"/>
    <p:sldId id="326" r:id="rId65"/>
    <p:sldId id="328" r:id="rId66"/>
    <p:sldId id="329" r:id="rId67"/>
    <p:sldId id="330" r:id="rId68"/>
    <p:sldId id="343" r:id="rId69"/>
    <p:sldId id="344" r:id="rId70"/>
    <p:sldId id="325" r:id="rId71"/>
    <p:sldId id="335" r:id="rId72"/>
    <p:sldId id="318" r:id="rId73"/>
    <p:sldId id="333" r:id="rId74"/>
    <p:sldId id="336" r:id="rId75"/>
    <p:sldId id="337" r:id="rId76"/>
    <p:sldId id="339" r:id="rId77"/>
    <p:sldId id="340" r:id="rId78"/>
    <p:sldId id="341" r:id="rId79"/>
    <p:sldId id="342" r:id="rId80"/>
    <p:sldId id="368" r:id="rId81"/>
    <p:sldId id="369" r:id="rId82"/>
    <p:sldId id="370" r:id="rId83"/>
    <p:sldId id="372" r:id="rId84"/>
    <p:sldId id="371" r:id="rId85"/>
    <p:sldId id="346" r:id="rId86"/>
    <p:sldId id="345" r:id="rId87"/>
    <p:sldId id="347" r:id="rId88"/>
    <p:sldId id="348" r:id="rId89"/>
    <p:sldId id="349" r:id="rId90"/>
    <p:sldId id="350" r:id="rId91"/>
    <p:sldId id="351" r:id="rId92"/>
    <p:sldId id="352" r:id="rId93"/>
    <p:sldId id="360" r:id="rId94"/>
    <p:sldId id="361" r:id="rId95"/>
    <p:sldId id="362" r:id="rId96"/>
    <p:sldId id="338" r:id="rId97"/>
    <p:sldId id="373" r:id="rId98"/>
    <p:sldId id="353" r:id="rId99"/>
    <p:sldId id="378" r:id="rId100"/>
    <p:sldId id="382" r:id="rId101"/>
    <p:sldId id="379" r:id="rId102"/>
    <p:sldId id="380" r:id="rId103"/>
    <p:sldId id="381" r:id="rId104"/>
    <p:sldId id="383" r:id="rId105"/>
    <p:sldId id="384" r:id="rId106"/>
    <p:sldId id="387" r:id="rId107"/>
    <p:sldId id="388" r:id="rId108"/>
    <p:sldId id="389" r:id="rId109"/>
    <p:sldId id="393" r:id="rId110"/>
    <p:sldId id="394" r:id="rId111"/>
    <p:sldId id="376" r:id="rId112"/>
    <p:sldId id="356" r:id="rId113"/>
    <p:sldId id="357" r:id="rId114"/>
    <p:sldId id="358" r:id="rId115"/>
    <p:sldId id="359" r:id="rId116"/>
    <p:sldId id="397" r:id="rId117"/>
    <p:sldId id="398" r:id="rId118"/>
    <p:sldId id="402" r:id="rId119"/>
    <p:sldId id="403" r:id="rId120"/>
    <p:sldId id="400" r:id="rId121"/>
    <p:sldId id="399" r:id="rId122"/>
    <p:sldId id="401" r:id="rId123"/>
    <p:sldId id="363" r:id="rId124"/>
    <p:sldId id="364" r:id="rId125"/>
    <p:sldId id="365" r:id="rId126"/>
    <p:sldId id="405" r:id="rId127"/>
    <p:sldId id="406" r:id="rId128"/>
    <p:sldId id="404" r:id="rId129"/>
    <p:sldId id="407" r:id="rId13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CC"/>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autoAdjust="0"/>
    <p:restoredTop sz="94700" autoAdjust="0"/>
  </p:normalViewPr>
  <p:slideViewPr>
    <p:cSldViewPr snapToGrid="0" showGuides="1">
      <p:cViewPr>
        <p:scale>
          <a:sx n="90" d="100"/>
          <a:sy n="90" d="100"/>
        </p:scale>
        <p:origin x="800" y="44"/>
      </p:cViewPr>
      <p:guideLst>
        <p:guide orient="horz" pos="1620"/>
        <p:guide pos="2880"/>
      </p:guideLst>
    </p:cSldViewPr>
  </p:slideViewPr>
  <p:notesTextViewPr>
    <p:cViewPr>
      <p:scale>
        <a:sx n="1" d="1"/>
        <a:sy n="1" d="1"/>
      </p:scale>
      <p:origin x="0" y="0"/>
    </p:cViewPr>
  </p:notesTextViewPr>
  <p:sorterViewPr>
    <p:cViewPr>
      <p:scale>
        <a:sx n="71" d="100"/>
        <a:sy n="71"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3" Type="http://schemas.openxmlformats.org/officeDocument/2006/relationships/tableStyles" Target="tableStyles.xml"/><Relationship Id="rId132" Type="http://schemas.openxmlformats.org/officeDocument/2006/relationships/viewProps" Target="viewProps.xml"/><Relationship Id="rId131" Type="http://schemas.openxmlformats.org/officeDocument/2006/relationships/presProps" Target="presProps.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8B1FD27-BF2F-42C9-AA58-49CE5C7D6371}"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zh-CN" altLang="en-US"/>
        </a:p>
      </dgm:t>
    </dgm:pt>
    <dgm:pt modelId="{1BE511C7-3498-4886-B624-0F18C9D35AED}">
      <dgm:prSet phldrT="[文本]" custT="1"/>
      <dgm:spPr/>
      <dgm:t>
        <a:bodyPr/>
        <a:lstStyle/>
        <a:p>
          <a:r>
            <a:rPr lang="zh-CN" altLang="en-US" sz="2400" b="0" i="0" dirty="0">
              <a:latin typeface="黑体" panose="02010609060101010101" pitchFamily="49" charset="-122"/>
              <a:ea typeface="黑体" panose="02010609060101010101" pitchFamily="49" charset="-122"/>
            </a:rPr>
            <a:t>抽样</a:t>
          </a:r>
        </a:p>
      </dgm:t>
    </dgm:pt>
    <dgm:pt modelId="{AF15959D-5FF6-4D09-839C-D97A54F690C1}" cxnId="{7FD33C00-8BDC-43DC-B0A1-8C3C8252DA61}" type="parTrans">
      <dgm:prSet/>
      <dgm:spPr/>
      <dgm:t>
        <a:bodyPr/>
        <a:lstStyle/>
        <a:p>
          <a:endParaRPr lang="zh-CN" altLang="en-US"/>
        </a:p>
      </dgm:t>
    </dgm:pt>
    <dgm:pt modelId="{2C39AA4D-5389-4A9F-B671-3EFE88D34B23}" cxnId="{7FD33C00-8BDC-43DC-B0A1-8C3C8252DA61}" type="sibTrans">
      <dgm:prSet/>
      <dgm:spPr/>
      <dgm:t>
        <a:bodyPr/>
        <a:lstStyle/>
        <a:p>
          <a:endParaRPr lang="zh-CN" altLang="en-US"/>
        </a:p>
      </dgm:t>
    </dgm:pt>
    <dgm:pt modelId="{686A244C-93C7-4443-A015-DEBF1204FDF6}">
      <dgm:prSet phldrT="[文本]" custT="1"/>
      <dgm:spPr/>
      <dgm:t>
        <a:bodyPr/>
        <a:lstStyle/>
        <a:p>
          <a:r>
            <a:rPr lang="zh-CN" altLang="en-US" sz="1600" b="0" i="0" dirty="0">
              <a:latin typeface="黑体" panose="02010609060101010101" pitchFamily="49" charset="-122"/>
              <a:ea typeface="黑体" panose="02010609060101010101" pitchFamily="49" charset="-122"/>
            </a:rPr>
            <a:t>能根据实际选择合适的抽样方法</a:t>
          </a:r>
        </a:p>
      </dgm:t>
    </dgm:pt>
    <dgm:pt modelId="{F64E726D-F7DA-4CF1-AB0D-94D5589022F6}" cxnId="{151E7901-88AA-494D-AAC3-BEC54CA6C10B}" type="parTrans">
      <dgm:prSet/>
      <dgm:spPr/>
      <dgm:t>
        <a:bodyPr/>
        <a:lstStyle/>
        <a:p>
          <a:endParaRPr lang="zh-CN" altLang="en-US"/>
        </a:p>
      </dgm:t>
    </dgm:pt>
    <dgm:pt modelId="{4A80CAC6-6B08-4D40-AE7F-C201A7FF42E7}" cxnId="{151E7901-88AA-494D-AAC3-BEC54CA6C10B}" type="sibTrans">
      <dgm:prSet/>
      <dgm:spPr/>
      <dgm:t>
        <a:bodyPr/>
        <a:lstStyle/>
        <a:p>
          <a:endParaRPr lang="zh-CN" altLang="en-US"/>
        </a:p>
      </dgm:t>
    </dgm:pt>
    <dgm:pt modelId="{B867794A-C7A9-4F09-A370-FFCA4B6F8523}">
      <dgm:prSet phldrT="[文本]" custT="1"/>
      <dgm:spPr/>
      <dgm:t>
        <a:bodyPr/>
        <a:lstStyle/>
        <a:p>
          <a:r>
            <a:rPr lang="zh-CN" altLang="en-US" sz="1600" b="0" i="0" dirty="0">
              <a:latin typeface="黑体" panose="02010609060101010101" pitchFamily="49" charset="-122"/>
              <a:ea typeface="黑体" panose="02010609060101010101" pitchFamily="49" charset="-122"/>
            </a:rPr>
            <a:t>简单、系统、分层抽样</a:t>
          </a:r>
        </a:p>
      </dgm:t>
    </dgm:pt>
    <dgm:pt modelId="{9C69EDAD-3E8D-460C-8D8F-3B1F239717D7}" cxnId="{62ED6B17-29EF-4B6E-83A3-88886B87991E}" type="parTrans">
      <dgm:prSet/>
      <dgm:spPr/>
      <dgm:t>
        <a:bodyPr/>
        <a:lstStyle/>
        <a:p>
          <a:endParaRPr lang="zh-CN" altLang="en-US"/>
        </a:p>
      </dgm:t>
    </dgm:pt>
    <dgm:pt modelId="{C88B8F24-4B8A-45BF-B170-75814072CC9D}" cxnId="{62ED6B17-29EF-4B6E-83A3-88886B87991E}" type="sibTrans">
      <dgm:prSet/>
      <dgm:spPr/>
      <dgm:t>
        <a:bodyPr/>
        <a:lstStyle/>
        <a:p>
          <a:endParaRPr lang="zh-CN" altLang="en-US"/>
        </a:p>
      </dgm:t>
    </dgm:pt>
    <dgm:pt modelId="{7F759CF5-E56D-4F6B-BCE4-77E4454B7C79}">
      <dgm:prSet phldrT="[文本]" custT="1"/>
      <dgm:spPr/>
      <dgm:t>
        <a:bodyPr/>
        <a:lstStyle/>
        <a:p>
          <a:r>
            <a:rPr lang="zh-CN" altLang="en-US" sz="2400" b="0" i="0" dirty="0">
              <a:latin typeface="黑体" panose="02010609060101010101" pitchFamily="49" charset="-122"/>
              <a:ea typeface="黑体" panose="02010609060101010101" pitchFamily="49" charset="-122"/>
            </a:rPr>
            <a:t>整理</a:t>
          </a:r>
        </a:p>
      </dgm:t>
    </dgm:pt>
    <dgm:pt modelId="{D9C210BD-606F-4D65-A531-0BFC2AA6C974}" cxnId="{9BFEDDB3-AFC7-46B3-BD13-520FA86C7369}" type="parTrans">
      <dgm:prSet/>
      <dgm:spPr/>
      <dgm:t>
        <a:bodyPr/>
        <a:lstStyle/>
        <a:p>
          <a:endParaRPr lang="zh-CN" altLang="en-US"/>
        </a:p>
      </dgm:t>
    </dgm:pt>
    <dgm:pt modelId="{0B7A7B6A-7BC5-41FA-A74F-91575E89BE55}" cxnId="{9BFEDDB3-AFC7-46B3-BD13-520FA86C7369}" type="sibTrans">
      <dgm:prSet/>
      <dgm:spPr/>
      <dgm:t>
        <a:bodyPr/>
        <a:lstStyle/>
        <a:p>
          <a:endParaRPr lang="zh-CN" altLang="en-US"/>
        </a:p>
      </dgm:t>
    </dgm:pt>
    <dgm:pt modelId="{E8BE5E79-25F4-4385-BFA3-C4A07A79BBDA}">
      <dgm:prSet phldrT="[文本]" custT="1"/>
      <dgm:spPr/>
      <dgm:t>
        <a:bodyPr/>
        <a:lstStyle/>
        <a:p>
          <a:r>
            <a:rPr lang="zh-CN" altLang="en-US" sz="1600" b="0" i="0" dirty="0">
              <a:latin typeface="黑体" panose="02010609060101010101" pitchFamily="49" charset="-122"/>
              <a:ea typeface="黑体" panose="02010609060101010101" pitchFamily="49" charset="-122"/>
            </a:rPr>
            <a:t>用合适的图表表示数据</a:t>
          </a:r>
        </a:p>
      </dgm:t>
    </dgm:pt>
    <dgm:pt modelId="{07FEFAC9-A713-4E22-91DB-201CBBF8A9D0}" cxnId="{844E4F60-58E6-4210-BD86-AAE0E10A6B95}" type="parTrans">
      <dgm:prSet/>
      <dgm:spPr/>
      <dgm:t>
        <a:bodyPr/>
        <a:lstStyle/>
        <a:p>
          <a:endParaRPr lang="zh-CN" altLang="en-US"/>
        </a:p>
      </dgm:t>
    </dgm:pt>
    <dgm:pt modelId="{8316B79D-838D-42F2-BE03-8A97E1E21BE2}" cxnId="{844E4F60-58E6-4210-BD86-AAE0E10A6B95}" type="sibTrans">
      <dgm:prSet/>
      <dgm:spPr/>
      <dgm:t>
        <a:bodyPr/>
        <a:lstStyle/>
        <a:p>
          <a:endParaRPr lang="zh-CN" altLang="en-US"/>
        </a:p>
      </dgm:t>
    </dgm:pt>
    <dgm:pt modelId="{EA071752-EDC7-4D0A-B8AC-20FED84BFA67}">
      <dgm:prSet phldrT="[文本]" custT="1"/>
      <dgm:spPr/>
      <dgm:t>
        <a:bodyPr/>
        <a:lstStyle/>
        <a:p>
          <a:r>
            <a:rPr lang="zh-CN" altLang="en-US" sz="1600" b="0" i="0" dirty="0">
              <a:latin typeface="黑体" panose="02010609060101010101" pitchFamily="49" charset="-122"/>
              <a:ea typeface="黑体" panose="02010609060101010101" pitchFamily="49" charset="-122"/>
            </a:rPr>
            <a:t>频数（率）分布表、直方图、茎叶图、折线图、雷达图</a:t>
          </a:r>
        </a:p>
      </dgm:t>
    </dgm:pt>
    <dgm:pt modelId="{7E27228E-C59A-4EDF-9BCD-0C5B8C2627AF}" cxnId="{E9DAB55A-FD75-4946-A9F5-1885E6ECFA0C}" type="parTrans">
      <dgm:prSet/>
      <dgm:spPr/>
      <dgm:t>
        <a:bodyPr/>
        <a:lstStyle/>
        <a:p>
          <a:endParaRPr lang="zh-CN" altLang="en-US"/>
        </a:p>
      </dgm:t>
    </dgm:pt>
    <dgm:pt modelId="{64C00904-A8ED-4ACC-A8A6-E3EA4EBDB5DA}" cxnId="{E9DAB55A-FD75-4946-A9F5-1885E6ECFA0C}" type="sibTrans">
      <dgm:prSet/>
      <dgm:spPr/>
      <dgm:t>
        <a:bodyPr/>
        <a:lstStyle/>
        <a:p>
          <a:endParaRPr lang="zh-CN" altLang="en-US"/>
        </a:p>
      </dgm:t>
    </dgm:pt>
    <dgm:pt modelId="{203F96B2-BAF1-4FFB-BB6F-447D54106BC1}">
      <dgm:prSet phldrT="[文本]" custT="1"/>
      <dgm:spPr/>
      <dgm:t>
        <a:bodyPr/>
        <a:lstStyle/>
        <a:p>
          <a:r>
            <a:rPr lang="zh-CN" altLang="en-US" sz="2400" b="0" i="0" dirty="0">
              <a:latin typeface="黑体" panose="02010609060101010101" pitchFamily="49" charset="-122"/>
              <a:ea typeface="黑体" panose="02010609060101010101" pitchFamily="49" charset="-122"/>
            </a:rPr>
            <a:t>统计量</a:t>
          </a:r>
        </a:p>
      </dgm:t>
    </dgm:pt>
    <dgm:pt modelId="{B0DCD9A1-344B-4630-BEA7-785DA2774A83}" cxnId="{D70ABB59-DE98-4623-8EEE-4423B58B21E0}" type="parTrans">
      <dgm:prSet/>
      <dgm:spPr/>
      <dgm:t>
        <a:bodyPr/>
        <a:lstStyle/>
        <a:p>
          <a:endParaRPr lang="zh-CN" altLang="en-US"/>
        </a:p>
      </dgm:t>
    </dgm:pt>
    <dgm:pt modelId="{3D4A9971-1629-408B-8FCE-F35B8329D81B}" cxnId="{D70ABB59-DE98-4623-8EEE-4423B58B21E0}" type="sibTrans">
      <dgm:prSet/>
      <dgm:spPr/>
      <dgm:t>
        <a:bodyPr/>
        <a:lstStyle/>
        <a:p>
          <a:endParaRPr lang="zh-CN" altLang="en-US"/>
        </a:p>
      </dgm:t>
    </dgm:pt>
    <dgm:pt modelId="{CA5ECDF5-E396-48D3-994F-CBFCD0EF5B38}">
      <dgm:prSet phldrT="[文本]" custT="1"/>
      <dgm:spPr/>
      <dgm:t>
        <a:bodyPr/>
        <a:lstStyle/>
        <a:p>
          <a:r>
            <a:rPr lang="zh-CN" altLang="en-US" sz="1600" b="0" i="0" dirty="0">
              <a:latin typeface="黑体" panose="02010609060101010101" pitchFamily="49" charset="-122"/>
              <a:ea typeface="黑体" panose="02010609060101010101" pitchFamily="49" charset="-122"/>
            </a:rPr>
            <a:t>用合适的统计量描述</a:t>
          </a:r>
        </a:p>
      </dgm:t>
    </dgm:pt>
    <dgm:pt modelId="{D91052B5-4CC7-4E00-9C1B-B1C0FEF13D79}" cxnId="{0CAD5249-7BFB-4DC4-B172-6785DB220F7B}" type="parTrans">
      <dgm:prSet/>
      <dgm:spPr/>
      <dgm:t>
        <a:bodyPr/>
        <a:lstStyle/>
        <a:p>
          <a:endParaRPr lang="zh-CN" altLang="en-US"/>
        </a:p>
      </dgm:t>
    </dgm:pt>
    <dgm:pt modelId="{A926D0C5-4C5E-4450-B621-302ECF2095E2}" cxnId="{0CAD5249-7BFB-4DC4-B172-6785DB220F7B}" type="sibTrans">
      <dgm:prSet/>
      <dgm:spPr/>
      <dgm:t>
        <a:bodyPr/>
        <a:lstStyle/>
        <a:p>
          <a:endParaRPr lang="zh-CN" altLang="en-US"/>
        </a:p>
      </dgm:t>
    </dgm:pt>
    <dgm:pt modelId="{D967646B-7CC4-4F4A-B26F-8F7D54970287}">
      <dgm:prSet phldrT="[文本]" custT="1"/>
      <dgm:spPr/>
      <dgm:t>
        <a:bodyPr/>
        <a:lstStyle/>
        <a:p>
          <a:r>
            <a:rPr lang="zh-CN" altLang="en-US" sz="1600" b="0" i="0" dirty="0">
              <a:latin typeface="黑体" panose="02010609060101010101" pitchFamily="49" charset="-122"/>
              <a:ea typeface="黑体" panose="02010609060101010101" pitchFamily="49" charset="-122"/>
            </a:rPr>
            <a:t>平均数、众数、中位数、标准差</a:t>
          </a:r>
        </a:p>
      </dgm:t>
    </dgm:pt>
    <dgm:pt modelId="{DFDE43F1-DF09-4D50-BCC8-A7A44B64495B}" cxnId="{9319DBE1-D46F-458E-BCB5-6D0DB6F9A3F7}" type="parTrans">
      <dgm:prSet/>
      <dgm:spPr/>
      <dgm:t>
        <a:bodyPr/>
        <a:lstStyle/>
        <a:p>
          <a:endParaRPr lang="zh-CN" altLang="en-US"/>
        </a:p>
      </dgm:t>
    </dgm:pt>
    <dgm:pt modelId="{ED18A3A6-5569-48A4-A1B0-7A7B507B94B8}" cxnId="{9319DBE1-D46F-458E-BCB5-6D0DB6F9A3F7}" type="sibTrans">
      <dgm:prSet/>
      <dgm:spPr/>
      <dgm:t>
        <a:bodyPr/>
        <a:lstStyle/>
        <a:p>
          <a:endParaRPr lang="zh-CN" altLang="en-US"/>
        </a:p>
      </dgm:t>
    </dgm:pt>
    <dgm:pt modelId="{05BC0EF6-6972-4078-9634-0A0DA0FF5806}">
      <dgm:prSet custT="1"/>
      <dgm:spPr/>
      <dgm:t>
        <a:bodyPr/>
        <a:lstStyle/>
        <a:p>
          <a:pPr marL="0" marR="0" lvl="0" indent="0" defTabSz="914400" eaLnBrk="1" fontAlgn="auto" latinLnBrk="0" hangingPunct="1">
            <a:lnSpc>
              <a:spcPct val="100000"/>
            </a:lnSpc>
            <a:spcBef>
              <a:spcPts val="0"/>
            </a:spcBef>
            <a:spcAft>
              <a:spcPts val="0"/>
            </a:spcAft>
            <a:buClrTx/>
            <a:buSzTx/>
            <a:buFontTx/>
            <a:buNone/>
          </a:pPr>
          <a:r>
            <a:rPr lang="zh-CN" altLang="en-US" sz="2400" b="0" i="0" dirty="0">
              <a:latin typeface="黑体" panose="02010609060101010101" pitchFamily="49" charset="-122"/>
              <a:ea typeface="黑体" panose="02010609060101010101" pitchFamily="49" charset="-122"/>
            </a:rPr>
            <a:t>统计推断</a:t>
          </a:r>
          <a:endParaRPr lang="en-US" altLang="zh-CN" sz="2400" b="0" i="0" dirty="0">
            <a:latin typeface="黑体" panose="02010609060101010101" pitchFamily="49" charset="-122"/>
            <a:ea typeface="黑体" panose="02010609060101010101" pitchFamily="49" charset="-122"/>
          </a:endParaRPr>
        </a:p>
        <a:p>
          <a:pPr marL="0" marR="0" lvl="0" indent="0" defTabSz="914400" eaLnBrk="1" fontAlgn="auto" latinLnBrk="0" hangingPunct="1">
            <a:lnSpc>
              <a:spcPct val="100000"/>
            </a:lnSpc>
            <a:spcBef>
              <a:spcPts val="0"/>
            </a:spcBef>
            <a:spcAft>
              <a:spcPts val="0"/>
            </a:spcAft>
            <a:buClrTx/>
            <a:buSzTx/>
            <a:buFontTx/>
            <a:buNone/>
          </a:pPr>
          <a:endParaRPr lang="zh-CN" altLang="en-US" sz="1400" dirty="0"/>
        </a:p>
        <a:p>
          <a:pPr marL="0" lvl="0" defTabSz="1111250">
            <a:lnSpc>
              <a:spcPct val="90000"/>
            </a:lnSpc>
            <a:spcBef>
              <a:spcPct val="0"/>
            </a:spcBef>
            <a:spcAft>
              <a:spcPct val="35000"/>
            </a:spcAft>
            <a:buNone/>
          </a:pPr>
          <a:r>
            <a:rPr lang="zh-CN" altLang="en-US" sz="2000" dirty="0">
              <a:solidFill>
                <a:schemeClr val="bg1"/>
              </a:solidFill>
              <a:latin typeface="黑体" panose="02010609060101010101" pitchFamily="49" charset="-122"/>
              <a:ea typeface="黑体" panose="02010609060101010101" pitchFamily="49" charset="-122"/>
            </a:rPr>
            <a:t>基于数字特征和概率做统计推断</a:t>
          </a:r>
          <a:endParaRPr lang="en-US" altLang="zh-CN" sz="2000" dirty="0">
            <a:solidFill>
              <a:schemeClr val="bg1"/>
            </a:solidFill>
            <a:latin typeface="黑体" panose="02010609060101010101" pitchFamily="49" charset="-122"/>
            <a:ea typeface="黑体" panose="02010609060101010101" pitchFamily="49" charset="-122"/>
          </a:endParaRPr>
        </a:p>
      </dgm:t>
    </dgm:pt>
    <dgm:pt modelId="{7B3DDF0D-652B-4092-B8B9-8B54AB9CE2D0}" cxnId="{F5F29F60-47F4-4513-8A03-27989326C93D}" type="parTrans">
      <dgm:prSet/>
      <dgm:spPr/>
      <dgm:t>
        <a:bodyPr/>
        <a:lstStyle/>
        <a:p>
          <a:endParaRPr lang="zh-CN" altLang="en-US"/>
        </a:p>
      </dgm:t>
    </dgm:pt>
    <dgm:pt modelId="{54BD8BD6-9796-454A-9D88-C17F8D615C1A}" cxnId="{F5F29F60-47F4-4513-8A03-27989326C93D}" type="sibTrans">
      <dgm:prSet/>
      <dgm:spPr/>
      <dgm:t>
        <a:bodyPr/>
        <a:lstStyle/>
        <a:p>
          <a:endParaRPr lang="zh-CN" altLang="en-US"/>
        </a:p>
      </dgm:t>
    </dgm:pt>
    <dgm:pt modelId="{3A38EFBF-5BD7-47DA-B124-6A4F7BA4B897}">
      <dgm:prSet/>
      <dgm:spPr/>
      <dgm:t>
        <a:bodyPr/>
        <a:lstStyle/>
        <a:p>
          <a:pPr marL="228600" lvl="1" indent="0" defTabSz="889000">
            <a:lnSpc>
              <a:spcPct val="90000"/>
            </a:lnSpc>
            <a:spcBef>
              <a:spcPct val="0"/>
            </a:spcBef>
            <a:spcAft>
              <a:spcPct val="15000"/>
            </a:spcAft>
          </a:pPr>
          <a:endParaRPr lang="zh-CN" altLang="en-US" sz="1100" dirty="0"/>
        </a:p>
      </dgm:t>
    </dgm:pt>
    <dgm:pt modelId="{EA551C3B-9E5F-4924-B2DD-FEBD6B3210B1}" cxnId="{813032A8-59A9-4481-9036-5B729616E7F9}" type="parTrans">
      <dgm:prSet/>
      <dgm:spPr/>
      <dgm:t>
        <a:bodyPr/>
        <a:lstStyle/>
        <a:p>
          <a:endParaRPr lang="zh-CN" altLang="en-US"/>
        </a:p>
      </dgm:t>
    </dgm:pt>
    <dgm:pt modelId="{C07462EA-A0D9-44F1-B0B9-0E2196B018AC}" cxnId="{813032A8-59A9-4481-9036-5B729616E7F9}" type="sibTrans">
      <dgm:prSet/>
      <dgm:spPr/>
      <dgm:t>
        <a:bodyPr/>
        <a:lstStyle/>
        <a:p>
          <a:endParaRPr lang="zh-CN" altLang="en-US"/>
        </a:p>
      </dgm:t>
    </dgm:pt>
    <dgm:pt modelId="{98B00809-4E86-4054-A803-81DECEC5726C}">
      <dgm:prSet/>
      <dgm:spPr/>
      <dgm:t>
        <a:bodyPr/>
        <a:lstStyle/>
        <a:p>
          <a:pPr marL="228600" lvl="1" indent="0" defTabSz="889000">
            <a:lnSpc>
              <a:spcPct val="90000"/>
            </a:lnSpc>
            <a:spcBef>
              <a:spcPct val="0"/>
            </a:spcBef>
            <a:spcAft>
              <a:spcPct val="15000"/>
            </a:spcAft>
          </a:pPr>
          <a:endParaRPr lang="zh-CN" altLang="en-US" sz="1100" dirty="0"/>
        </a:p>
      </dgm:t>
    </dgm:pt>
    <dgm:pt modelId="{3D54CFD1-B2E3-472B-9AD0-29E1512110CF}" cxnId="{F3CD0960-5657-4297-8EB6-31C9AF7A59FF}" type="parTrans">
      <dgm:prSet/>
      <dgm:spPr/>
      <dgm:t>
        <a:bodyPr/>
        <a:lstStyle/>
        <a:p>
          <a:endParaRPr lang="zh-CN" altLang="en-US"/>
        </a:p>
      </dgm:t>
    </dgm:pt>
    <dgm:pt modelId="{B5081400-48B7-4C28-9657-039CC9D381FD}" cxnId="{F3CD0960-5657-4297-8EB6-31C9AF7A59FF}" type="sibTrans">
      <dgm:prSet/>
      <dgm:spPr/>
      <dgm:t>
        <a:bodyPr/>
        <a:lstStyle/>
        <a:p>
          <a:endParaRPr lang="zh-CN" altLang="en-US"/>
        </a:p>
      </dgm:t>
    </dgm:pt>
    <dgm:pt modelId="{C250DEEC-BAC6-4BA9-9200-3981B0BF9D56}">
      <dgm:prSet/>
      <dgm:spPr/>
      <dgm:t>
        <a:bodyPr/>
        <a:lstStyle/>
        <a:p>
          <a:pPr marL="228600" lvl="1" indent="0" defTabSz="889000">
            <a:lnSpc>
              <a:spcPct val="90000"/>
            </a:lnSpc>
            <a:spcBef>
              <a:spcPct val="0"/>
            </a:spcBef>
            <a:spcAft>
              <a:spcPct val="15000"/>
            </a:spcAft>
          </a:pPr>
          <a:endParaRPr lang="zh-CN" altLang="en-US" sz="1100" dirty="0"/>
        </a:p>
      </dgm:t>
    </dgm:pt>
    <dgm:pt modelId="{6971446E-02B1-4B95-A556-6DEACAA1A20C}" cxnId="{6FDFAE9B-5EC8-4423-9D83-3F210771DCE7}" type="parTrans">
      <dgm:prSet/>
      <dgm:spPr/>
      <dgm:t>
        <a:bodyPr/>
        <a:lstStyle/>
        <a:p>
          <a:endParaRPr lang="zh-CN" altLang="en-US"/>
        </a:p>
      </dgm:t>
    </dgm:pt>
    <dgm:pt modelId="{F2A787E1-8FF1-4186-9097-67D6D48AFDB4}" cxnId="{6FDFAE9B-5EC8-4423-9D83-3F210771DCE7}" type="sibTrans">
      <dgm:prSet/>
      <dgm:spPr/>
      <dgm:t>
        <a:bodyPr/>
        <a:lstStyle/>
        <a:p>
          <a:endParaRPr lang="zh-CN" altLang="en-US"/>
        </a:p>
      </dgm:t>
    </dgm:pt>
    <dgm:pt modelId="{FD0F42A4-3240-41DB-A274-BBF9A717EBE8}" type="pres">
      <dgm:prSet presAssocID="{08B1FD27-BF2F-42C9-AA58-49CE5C7D6371}" presName="diagram" presStyleCnt="0">
        <dgm:presLayoutVars>
          <dgm:dir/>
          <dgm:resizeHandles val="exact"/>
        </dgm:presLayoutVars>
      </dgm:prSet>
      <dgm:spPr/>
    </dgm:pt>
    <dgm:pt modelId="{2F4E701C-42C5-424D-92E9-28E6B34F0888}" type="pres">
      <dgm:prSet presAssocID="{1BE511C7-3498-4886-B624-0F18C9D35AED}" presName="node" presStyleLbl="node1" presStyleIdx="0" presStyleCnt="4">
        <dgm:presLayoutVars>
          <dgm:bulletEnabled val="1"/>
        </dgm:presLayoutVars>
      </dgm:prSet>
      <dgm:spPr/>
    </dgm:pt>
    <dgm:pt modelId="{9FBEC102-4FEB-4C69-985A-4773FEA394DB}" type="pres">
      <dgm:prSet presAssocID="{2C39AA4D-5389-4A9F-B671-3EFE88D34B23}" presName="sibTrans" presStyleLbl="sibTrans2D1" presStyleIdx="0" presStyleCnt="3"/>
      <dgm:spPr/>
    </dgm:pt>
    <dgm:pt modelId="{12BA010F-19D9-4625-9882-04E7D8B8B34A}" type="pres">
      <dgm:prSet presAssocID="{2C39AA4D-5389-4A9F-B671-3EFE88D34B23}" presName="connectorText" presStyleLbl="sibTrans2D1" presStyleIdx="0" presStyleCnt="3"/>
      <dgm:spPr/>
    </dgm:pt>
    <dgm:pt modelId="{409089B6-D919-421D-9F45-2FE3B99A264C}" type="pres">
      <dgm:prSet presAssocID="{7F759CF5-E56D-4F6B-BCE4-77E4454B7C79}" presName="node" presStyleLbl="node1" presStyleIdx="1" presStyleCnt="4">
        <dgm:presLayoutVars>
          <dgm:bulletEnabled val="1"/>
        </dgm:presLayoutVars>
      </dgm:prSet>
      <dgm:spPr/>
    </dgm:pt>
    <dgm:pt modelId="{2D433B38-B36B-4C22-8E79-4B7BA1CEFD84}" type="pres">
      <dgm:prSet presAssocID="{0B7A7B6A-7BC5-41FA-A74F-91575E89BE55}" presName="sibTrans" presStyleLbl="sibTrans2D1" presStyleIdx="1" presStyleCnt="3"/>
      <dgm:spPr/>
    </dgm:pt>
    <dgm:pt modelId="{FF26C763-CB3D-4F0F-AAF5-4930CF44359F}" type="pres">
      <dgm:prSet presAssocID="{0B7A7B6A-7BC5-41FA-A74F-91575E89BE55}" presName="connectorText" presStyleLbl="sibTrans2D1" presStyleIdx="1" presStyleCnt="3"/>
      <dgm:spPr/>
    </dgm:pt>
    <dgm:pt modelId="{D9C4572D-9516-41FE-A66C-096CB1486920}" type="pres">
      <dgm:prSet presAssocID="{203F96B2-BAF1-4FFB-BB6F-447D54106BC1}" presName="node" presStyleLbl="node1" presStyleIdx="2" presStyleCnt="4" custLinFactNeighborX="-801" custLinFactNeighborY="-13021">
        <dgm:presLayoutVars>
          <dgm:bulletEnabled val="1"/>
        </dgm:presLayoutVars>
      </dgm:prSet>
      <dgm:spPr/>
    </dgm:pt>
    <dgm:pt modelId="{7A1F44A6-ACCE-4578-BCB5-2E4068D18C84}" type="pres">
      <dgm:prSet presAssocID="{3D4A9971-1629-408B-8FCE-F35B8329D81B}" presName="sibTrans" presStyleLbl="sibTrans2D1" presStyleIdx="2" presStyleCnt="3" custLinFactNeighborY="-23425"/>
      <dgm:spPr/>
    </dgm:pt>
    <dgm:pt modelId="{ABD7A3AA-EBB2-4EEF-A358-E76D092CE5C7}" type="pres">
      <dgm:prSet presAssocID="{3D4A9971-1629-408B-8FCE-F35B8329D81B}" presName="connectorText" presStyleLbl="sibTrans2D1" presStyleIdx="2" presStyleCnt="3"/>
      <dgm:spPr/>
    </dgm:pt>
    <dgm:pt modelId="{8A6B3E52-A93A-44BB-A396-1FA064346954}" type="pres">
      <dgm:prSet presAssocID="{05BC0EF6-6972-4078-9634-0A0DA0FF5806}" presName="node" presStyleLbl="node1" presStyleIdx="3" presStyleCnt="4" custLinFactNeighborX="200" custLinFactNeighborY="-21034">
        <dgm:presLayoutVars>
          <dgm:bulletEnabled val="1"/>
        </dgm:presLayoutVars>
      </dgm:prSet>
      <dgm:spPr/>
    </dgm:pt>
  </dgm:ptLst>
  <dgm:cxnLst>
    <dgm:cxn modelId="{7FD33C00-8BDC-43DC-B0A1-8C3C8252DA61}" srcId="{08B1FD27-BF2F-42C9-AA58-49CE5C7D6371}" destId="{1BE511C7-3498-4886-B624-0F18C9D35AED}" srcOrd="0" destOrd="0" parTransId="{AF15959D-5FF6-4D09-839C-D97A54F690C1}" sibTransId="{2C39AA4D-5389-4A9F-B671-3EFE88D34B23}"/>
    <dgm:cxn modelId="{B7706000-CCD4-4181-A72C-B860748D47AF}" type="presOf" srcId="{1BE511C7-3498-4886-B624-0F18C9D35AED}" destId="{2F4E701C-42C5-424D-92E9-28E6B34F0888}" srcOrd="0" destOrd="0" presId="urn:microsoft.com/office/officeart/2005/8/layout/process5"/>
    <dgm:cxn modelId="{151E7901-88AA-494D-AAC3-BEC54CA6C10B}" srcId="{1BE511C7-3498-4886-B624-0F18C9D35AED}" destId="{686A244C-93C7-4443-A015-DEBF1204FDF6}" srcOrd="0" destOrd="0" parTransId="{F64E726D-F7DA-4CF1-AB0D-94D5589022F6}" sibTransId="{4A80CAC6-6B08-4D40-AE7F-C201A7FF42E7}"/>
    <dgm:cxn modelId="{9C1E1802-AFB6-41EA-813B-C7842687CCF9}" type="presOf" srcId="{203F96B2-BAF1-4FFB-BB6F-447D54106BC1}" destId="{D9C4572D-9516-41FE-A66C-096CB1486920}" srcOrd="0" destOrd="0" presId="urn:microsoft.com/office/officeart/2005/8/layout/process5"/>
    <dgm:cxn modelId="{2BE74E04-7E3A-4473-B565-423CB6D19A22}" type="presOf" srcId="{EA071752-EDC7-4D0A-B8AC-20FED84BFA67}" destId="{409089B6-D919-421D-9F45-2FE3B99A264C}" srcOrd="0" destOrd="2" presId="urn:microsoft.com/office/officeart/2005/8/layout/process5"/>
    <dgm:cxn modelId="{457CB60B-5584-4F07-80D6-650F4216EE27}" type="presOf" srcId="{3D4A9971-1629-408B-8FCE-F35B8329D81B}" destId="{7A1F44A6-ACCE-4578-BCB5-2E4068D18C84}" srcOrd="0" destOrd="0" presId="urn:microsoft.com/office/officeart/2005/8/layout/process5"/>
    <dgm:cxn modelId="{62ED6B17-29EF-4B6E-83A3-88886B87991E}" srcId="{1BE511C7-3498-4886-B624-0F18C9D35AED}" destId="{B867794A-C7A9-4F09-A370-FFCA4B6F8523}" srcOrd="1" destOrd="0" parTransId="{9C69EDAD-3E8D-460C-8D8F-3B1F239717D7}" sibTransId="{C88B8F24-4B8A-45BF-B170-75814072CC9D}"/>
    <dgm:cxn modelId="{8652F737-38BD-4BCF-9D5A-10A79862DD97}" type="presOf" srcId="{2C39AA4D-5389-4A9F-B671-3EFE88D34B23}" destId="{12BA010F-19D9-4625-9882-04E7D8B8B34A}" srcOrd="1" destOrd="0" presId="urn:microsoft.com/office/officeart/2005/8/layout/process5"/>
    <dgm:cxn modelId="{6224133E-DDB9-4259-BD79-E7D15CA80A9E}" type="presOf" srcId="{0B7A7B6A-7BC5-41FA-A74F-91575E89BE55}" destId="{2D433B38-B36B-4C22-8E79-4B7BA1CEFD84}" srcOrd="0" destOrd="0" presId="urn:microsoft.com/office/officeart/2005/8/layout/process5"/>
    <dgm:cxn modelId="{F44F0C5D-4EEF-4A2C-B9E2-5BB088318B56}" type="presOf" srcId="{08B1FD27-BF2F-42C9-AA58-49CE5C7D6371}" destId="{FD0F42A4-3240-41DB-A274-BBF9A717EBE8}" srcOrd="0" destOrd="0" presId="urn:microsoft.com/office/officeart/2005/8/layout/process5"/>
    <dgm:cxn modelId="{F3CD0960-5657-4297-8EB6-31C9AF7A59FF}" srcId="{05BC0EF6-6972-4078-9634-0A0DA0FF5806}" destId="{98B00809-4E86-4054-A803-81DECEC5726C}" srcOrd="1" destOrd="0" parTransId="{3D54CFD1-B2E3-472B-9AD0-29E1512110CF}" sibTransId="{B5081400-48B7-4C28-9657-039CC9D381FD}"/>
    <dgm:cxn modelId="{844E4F60-58E6-4210-BD86-AAE0E10A6B95}" srcId="{7F759CF5-E56D-4F6B-BCE4-77E4454B7C79}" destId="{E8BE5E79-25F4-4385-BFA3-C4A07A79BBDA}" srcOrd="0" destOrd="0" parTransId="{07FEFAC9-A713-4E22-91DB-201CBBF8A9D0}" sibTransId="{8316B79D-838D-42F2-BE03-8A97E1E21BE2}"/>
    <dgm:cxn modelId="{F5F29F60-47F4-4513-8A03-27989326C93D}" srcId="{08B1FD27-BF2F-42C9-AA58-49CE5C7D6371}" destId="{05BC0EF6-6972-4078-9634-0A0DA0FF5806}" srcOrd="3" destOrd="0" parTransId="{7B3DDF0D-652B-4092-B8B9-8B54AB9CE2D0}" sibTransId="{54BD8BD6-9796-454A-9D88-C17F8D615C1A}"/>
    <dgm:cxn modelId="{6E17D762-CCA6-4FDE-B5DE-EA5BBB3CF1D9}" type="presOf" srcId="{686A244C-93C7-4443-A015-DEBF1204FDF6}" destId="{2F4E701C-42C5-424D-92E9-28E6B34F0888}" srcOrd="0" destOrd="1" presId="urn:microsoft.com/office/officeart/2005/8/layout/process5"/>
    <dgm:cxn modelId="{0CAD5249-7BFB-4DC4-B172-6785DB220F7B}" srcId="{203F96B2-BAF1-4FFB-BB6F-447D54106BC1}" destId="{CA5ECDF5-E396-48D3-994F-CBFCD0EF5B38}" srcOrd="0" destOrd="0" parTransId="{D91052B5-4CC7-4E00-9C1B-B1C0FEF13D79}" sibTransId="{A926D0C5-4C5E-4450-B621-302ECF2095E2}"/>
    <dgm:cxn modelId="{B3A2CD50-E623-4B7C-93BD-C361A254AA8A}" type="presOf" srcId="{98B00809-4E86-4054-A803-81DECEC5726C}" destId="{8A6B3E52-A93A-44BB-A396-1FA064346954}" srcOrd="0" destOrd="2" presId="urn:microsoft.com/office/officeart/2005/8/layout/process5"/>
    <dgm:cxn modelId="{E4B02775-CE31-405B-9912-3684AE06A87A}" type="presOf" srcId="{3A38EFBF-5BD7-47DA-B124-6A4F7BA4B897}" destId="{8A6B3E52-A93A-44BB-A396-1FA064346954}" srcOrd="0" destOrd="1" presId="urn:microsoft.com/office/officeart/2005/8/layout/process5"/>
    <dgm:cxn modelId="{680F1278-DB2A-4823-BA31-2046A6EAE7A4}" type="presOf" srcId="{E8BE5E79-25F4-4385-BFA3-C4A07A79BBDA}" destId="{409089B6-D919-421D-9F45-2FE3B99A264C}" srcOrd="0" destOrd="1" presId="urn:microsoft.com/office/officeart/2005/8/layout/process5"/>
    <dgm:cxn modelId="{D70ABB59-DE98-4623-8EEE-4423B58B21E0}" srcId="{08B1FD27-BF2F-42C9-AA58-49CE5C7D6371}" destId="{203F96B2-BAF1-4FFB-BB6F-447D54106BC1}" srcOrd="2" destOrd="0" parTransId="{B0DCD9A1-344B-4630-BEA7-785DA2774A83}" sibTransId="{3D4A9971-1629-408B-8FCE-F35B8329D81B}"/>
    <dgm:cxn modelId="{E9DAB55A-FD75-4946-A9F5-1885E6ECFA0C}" srcId="{7F759CF5-E56D-4F6B-BCE4-77E4454B7C79}" destId="{EA071752-EDC7-4D0A-B8AC-20FED84BFA67}" srcOrd="1" destOrd="0" parTransId="{7E27228E-C59A-4EDF-9BCD-0C5B8C2627AF}" sibTransId="{64C00904-A8ED-4ACC-A8A6-E3EA4EBDB5DA}"/>
    <dgm:cxn modelId="{ECEFE57D-8CCF-4110-9AAD-C58948BC64B0}" type="presOf" srcId="{C250DEEC-BAC6-4BA9-9200-3981B0BF9D56}" destId="{8A6B3E52-A93A-44BB-A396-1FA064346954}" srcOrd="0" destOrd="3" presId="urn:microsoft.com/office/officeart/2005/8/layout/process5"/>
    <dgm:cxn modelId="{2ABEB382-9A9E-44A3-9E80-68FD6E0159E4}" type="presOf" srcId="{2C39AA4D-5389-4A9F-B671-3EFE88D34B23}" destId="{9FBEC102-4FEB-4C69-985A-4773FEA394DB}" srcOrd="0" destOrd="0" presId="urn:microsoft.com/office/officeart/2005/8/layout/process5"/>
    <dgm:cxn modelId="{9BB4718E-3697-480F-B841-77C153928194}" type="presOf" srcId="{3D4A9971-1629-408B-8FCE-F35B8329D81B}" destId="{ABD7A3AA-EBB2-4EEF-A358-E76D092CE5C7}" srcOrd="1" destOrd="0" presId="urn:microsoft.com/office/officeart/2005/8/layout/process5"/>
    <dgm:cxn modelId="{6FDFAE9B-5EC8-4423-9D83-3F210771DCE7}" srcId="{05BC0EF6-6972-4078-9634-0A0DA0FF5806}" destId="{C250DEEC-BAC6-4BA9-9200-3981B0BF9D56}" srcOrd="2" destOrd="0" parTransId="{6971446E-02B1-4B95-A556-6DEACAA1A20C}" sibTransId="{F2A787E1-8FF1-4186-9097-67D6D48AFDB4}"/>
    <dgm:cxn modelId="{813032A8-59A9-4481-9036-5B729616E7F9}" srcId="{05BC0EF6-6972-4078-9634-0A0DA0FF5806}" destId="{3A38EFBF-5BD7-47DA-B124-6A4F7BA4B897}" srcOrd="0" destOrd="0" parTransId="{EA551C3B-9E5F-4924-B2DD-FEBD6B3210B1}" sibTransId="{C07462EA-A0D9-44F1-B0B9-0E2196B018AC}"/>
    <dgm:cxn modelId="{2430FBAA-70FF-4B51-866B-C6BB5EFEC3AA}" type="presOf" srcId="{CA5ECDF5-E396-48D3-994F-CBFCD0EF5B38}" destId="{D9C4572D-9516-41FE-A66C-096CB1486920}" srcOrd="0" destOrd="1" presId="urn:microsoft.com/office/officeart/2005/8/layout/process5"/>
    <dgm:cxn modelId="{9BFEDDB3-AFC7-46B3-BD13-520FA86C7369}" srcId="{08B1FD27-BF2F-42C9-AA58-49CE5C7D6371}" destId="{7F759CF5-E56D-4F6B-BCE4-77E4454B7C79}" srcOrd="1" destOrd="0" parTransId="{D9C210BD-606F-4D65-A531-0BFC2AA6C974}" sibTransId="{0B7A7B6A-7BC5-41FA-A74F-91575E89BE55}"/>
    <dgm:cxn modelId="{8251A4BC-77E6-40A8-B985-FD61C77AFC79}" type="presOf" srcId="{0B7A7B6A-7BC5-41FA-A74F-91575E89BE55}" destId="{FF26C763-CB3D-4F0F-AAF5-4930CF44359F}" srcOrd="1" destOrd="0" presId="urn:microsoft.com/office/officeart/2005/8/layout/process5"/>
    <dgm:cxn modelId="{85954BD1-4298-4AE6-81E6-ADB977AAE37D}" type="presOf" srcId="{B867794A-C7A9-4F09-A370-FFCA4B6F8523}" destId="{2F4E701C-42C5-424D-92E9-28E6B34F0888}" srcOrd="0" destOrd="2" presId="urn:microsoft.com/office/officeart/2005/8/layout/process5"/>
    <dgm:cxn modelId="{9319DBE1-D46F-458E-BCB5-6D0DB6F9A3F7}" srcId="{203F96B2-BAF1-4FFB-BB6F-447D54106BC1}" destId="{D967646B-7CC4-4F4A-B26F-8F7D54970287}" srcOrd="1" destOrd="0" parTransId="{DFDE43F1-DF09-4D50-BCC8-A7A44B64495B}" sibTransId="{ED18A3A6-5569-48A4-A1B0-7A7B507B94B8}"/>
    <dgm:cxn modelId="{A49284E6-001F-49C5-89AC-7A2B17186731}" type="presOf" srcId="{05BC0EF6-6972-4078-9634-0A0DA0FF5806}" destId="{8A6B3E52-A93A-44BB-A396-1FA064346954}" srcOrd="0" destOrd="0" presId="urn:microsoft.com/office/officeart/2005/8/layout/process5"/>
    <dgm:cxn modelId="{36137CEA-330F-4F25-B34C-B500BF3E003E}" type="presOf" srcId="{D967646B-7CC4-4F4A-B26F-8F7D54970287}" destId="{D9C4572D-9516-41FE-A66C-096CB1486920}" srcOrd="0" destOrd="2" presId="urn:microsoft.com/office/officeart/2005/8/layout/process5"/>
    <dgm:cxn modelId="{110E24F7-EAAD-44EA-8DC7-919EFD3D3C43}" type="presOf" srcId="{7F759CF5-E56D-4F6B-BCE4-77E4454B7C79}" destId="{409089B6-D919-421D-9F45-2FE3B99A264C}" srcOrd="0" destOrd="0" presId="urn:microsoft.com/office/officeart/2005/8/layout/process5"/>
    <dgm:cxn modelId="{F04412A3-28E2-45A4-BCDC-614C5DD5845D}" type="presParOf" srcId="{FD0F42A4-3240-41DB-A274-BBF9A717EBE8}" destId="{2F4E701C-42C5-424D-92E9-28E6B34F0888}" srcOrd="0" destOrd="0" presId="urn:microsoft.com/office/officeart/2005/8/layout/process5"/>
    <dgm:cxn modelId="{421901C6-2A1C-43C2-A2D9-7285DB1CD725}" type="presParOf" srcId="{FD0F42A4-3240-41DB-A274-BBF9A717EBE8}" destId="{9FBEC102-4FEB-4C69-985A-4773FEA394DB}" srcOrd="1" destOrd="0" presId="urn:microsoft.com/office/officeart/2005/8/layout/process5"/>
    <dgm:cxn modelId="{3A8A96D7-FF0A-4B41-8411-EFE9AB072026}" type="presParOf" srcId="{9FBEC102-4FEB-4C69-985A-4773FEA394DB}" destId="{12BA010F-19D9-4625-9882-04E7D8B8B34A}" srcOrd="0" destOrd="0" presId="urn:microsoft.com/office/officeart/2005/8/layout/process5"/>
    <dgm:cxn modelId="{0D5F162A-5784-4E69-9DB5-9A0DDF37CA45}" type="presParOf" srcId="{FD0F42A4-3240-41DB-A274-BBF9A717EBE8}" destId="{409089B6-D919-421D-9F45-2FE3B99A264C}" srcOrd="2" destOrd="0" presId="urn:microsoft.com/office/officeart/2005/8/layout/process5"/>
    <dgm:cxn modelId="{133D7FE9-63AD-4C40-8A52-27547E7BBC7D}" type="presParOf" srcId="{FD0F42A4-3240-41DB-A274-BBF9A717EBE8}" destId="{2D433B38-B36B-4C22-8E79-4B7BA1CEFD84}" srcOrd="3" destOrd="0" presId="urn:microsoft.com/office/officeart/2005/8/layout/process5"/>
    <dgm:cxn modelId="{0A51B99B-0E5E-4509-BDBC-0F8659659FBD}" type="presParOf" srcId="{2D433B38-B36B-4C22-8E79-4B7BA1CEFD84}" destId="{FF26C763-CB3D-4F0F-AAF5-4930CF44359F}" srcOrd="0" destOrd="0" presId="urn:microsoft.com/office/officeart/2005/8/layout/process5"/>
    <dgm:cxn modelId="{BF2EAA47-84FC-4C1A-9159-86B61678386B}" type="presParOf" srcId="{FD0F42A4-3240-41DB-A274-BBF9A717EBE8}" destId="{D9C4572D-9516-41FE-A66C-096CB1486920}" srcOrd="4" destOrd="0" presId="urn:microsoft.com/office/officeart/2005/8/layout/process5"/>
    <dgm:cxn modelId="{83AF8A0A-BD9B-411A-B0FC-15D04822EEC6}" type="presParOf" srcId="{FD0F42A4-3240-41DB-A274-BBF9A717EBE8}" destId="{7A1F44A6-ACCE-4578-BCB5-2E4068D18C84}" srcOrd="5" destOrd="0" presId="urn:microsoft.com/office/officeart/2005/8/layout/process5"/>
    <dgm:cxn modelId="{129A69CE-2037-4BD8-9145-E447AB662216}" type="presParOf" srcId="{7A1F44A6-ACCE-4578-BCB5-2E4068D18C84}" destId="{ABD7A3AA-EBB2-4EEF-A358-E76D092CE5C7}" srcOrd="0" destOrd="0" presId="urn:microsoft.com/office/officeart/2005/8/layout/process5"/>
    <dgm:cxn modelId="{9CD40271-68F3-42CB-BCEE-0335C513234E}" type="presParOf" srcId="{FD0F42A4-3240-41DB-A274-BBF9A717EBE8}" destId="{8A6B3E52-A93A-44BB-A396-1FA064346954}" srcOrd="6" destOrd="0" presId="urn:microsoft.com/office/officeart/2005/8/layout/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E701C-42C5-424D-92E9-28E6B34F0888}">
      <dsp:nvSpPr>
        <dsp:cNvPr id="0" name=""/>
        <dsp:cNvSpPr/>
      </dsp:nvSpPr>
      <dsp:spPr>
        <a:xfrm>
          <a:off x="668732" y="1437"/>
          <a:ext cx="2880382" cy="1728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i="0" kern="1200" dirty="0">
              <a:latin typeface="黑体" panose="02010609060101010101" pitchFamily="49" charset="-122"/>
              <a:ea typeface="黑体" panose="02010609060101010101" pitchFamily="49" charset="-122"/>
            </a:rPr>
            <a:t>抽样</a:t>
          </a:r>
        </a:p>
        <a:p>
          <a:pPr marL="171450" lvl="1" indent="-171450" algn="l" defTabSz="711200">
            <a:lnSpc>
              <a:spcPct val="90000"/>
            </a:lnSpc>
            <a:spcBef>
              <a:spcPct val="0"/>
            </a:spcBef>
            <a:spcAft>
              <a:spcPct val="15000"/>
            </a:spcAft>
            <a:buChar char="•"/>
          </a:pPr>
          <a:r>
            <a:rPr lang="zh-CN" altLang="en-US" sz="1600" b="0" i="0" kern="1200" dirty="0">
              <a:latin typeface="黑体" panose="02010609060101010101" pitchFamily="49" charset="-122"/>
              <a:ea typeface="黑体" panose="02010609060101010101" pitchFamily="49" charset="-122"/>
            </a:rPr>
            <a:t>能根据实际选择合适的抽样方法</a:t>
          </a:r>
        </a:p>
        <a:p>
          <a:pPr marL="171450" lvl="1" indent="-171450" algn="l" defTabSz="711200">
            <a:lnSpc>
              <a:spcPct val="90000"/>
            </a:lnSpc>
            <a:spcBef>
              <a:spcPct val="0"/>
            </a:spcBef>
            <a:spcAft>
              <a:spcPct val="15000"/>
            </a:spcAft>
            <a:buChar char="•"/>
          </a:pPr>
          <a:r>
            <a:rPr lang="zh-CN" altLang="en-US" sz="1600" b="0" i="0" kern="1200" dirty="0">
              <a:latin typeface="黑体" panose="02010609060101010101" pitchFamily="49" charset="-122"/>
              <a:ea typeface="黑体" panose="02010609060101010101" pitchFamily="49" charset="-122"/>
            </a:rPr>
            <a:t>简单、系统、分层抽样</a:t>
          </a:r>
        </a:p>
      </dsp:txBody>
      <dsp:txXfrm>
        <a:off x="719350" y="52055"/>
        <a:ext cx="2779146" cy="1626993"/>
      </dsp:txXfrm>
    </dsp:sp>
    <dsp:sp modelId="{9FBEC102-4FEB-4C69-985A-4773FEA394DB}">
      <dsp:nvSpPr>
        <dsp:cNvPr id="0" name=""/>
        <dsp:cNvSpPr/>
      </dsp:nvSpPr>
      <dsp:spPr>
        <a:xfrm>
          <a:off x="3802588" y="508384"/>
          <a:ext cx="610641" cy="7143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zh-CN" altLang="en-US" sz="3000" kern="1200"/>
        </a:p>
      </dsp:txBody>
      <dsp:txXfrm>
        <a:off x="3802588" y="651251"/>
        <a:ext cx="427449" cy="428600"/>
      </dsp:txXfrm>
    </dsp:sp>
    <dsp:sp modelId="{409089B6-D919-421D-9F45-2FE3B99A264C}">
      <dsp:nvSpPr>
        <dsp:cNvPr id="0" name=""/>
        <dsp:cNvSpPr/>
      </dsp:nvSpPr>
      <dsp:spPr>
        <a:xfrm>
          <a:off x="4701267" y="1437"/>
          <a:ext cx="2880382" cy="1728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i="0" kern="1200" dirty="0">
              <a:latin typeface="黑体" panose="02010609060101010101" pitchFamily="49" charset="-122"/>
              <a:ea typeface="黑体" panose="02010609060101010101" pitchFamily="49" charset="-122"/>
            </a:rPr>
            <a:t>整理</a:t>
          </a:r>
        </a:p>
        <a:p>
          <a:pPr marL="171450" lvl="1" indent="-171450" algn="l" defTabSz="711200">
            <a:lnSpc>
              <a:spcPct val="90000"/>
            </a:lnSpc>
            <a:spcBef>
              <a:spcPct val="0"/>
            </a:spcBef>
            <a:spcAft>
              <a:spcPct val="15000"/>
            </a:spcAft>
            <a:buChar char="•"/>
          </a:pPr>
          <a:r>
            <a:rPr lang="zh-CN" altLang="en-US" sz="1600" b="0" i="0" kern="1200" dirty="0">
              <a:latin typeface="黑体" panose="02010609060101010101" pitchFamily="49" charset="-122"/>
              <a:ea typeface="黑体" panose="02010609060101010101" pitchFamily="49" charset="-122"/>
            </a:rPr>
            <a:t>用合适的图表表示数据</a:t>
          </a:r>
        </a:p>
        <a:p>
          <a:pPr marL="171450" lvl="1" indent="-171450" algn="l" defTabSz="711200">
            <a:lnSpc>
              <a:spcPct val="90000"/>
            </a:lnSpc>
            <a:spcBef>
              <a:spcPct val="0"/>
            </a:spcBef>
            <a:spcAft>
              <a:spcPct val="15000"/>
            </a:spcAft>
            <a:buChar char="•"/>
          </a:pPr>
          <a:r>
            <a:rPr lang="zh-CN" altLang="en-US" sz="1600" b="0" i="0" kern="1200" dirty="0">
              <a:latin typeface="黑体" panose="02010609060101010101" pitchFamily="49" charset="-122"/>
              <a:ea typeface="黑体" panose="02010609060101010101" pitchFamily="49" charset="-122"/>
            </a:rPr>
            <a:t>频数（率）分布表、直方图、茎叶图、折线图、雷达图</a:t>
          </a:r>
        </a:p>
      </dsp:txBody>
      <dsp:txXfrm>
        <a:off x="4751885" y="52055"/>
        <a:ext cx="2779146" cy="1626993"/>
      </dsp:txXfrm>
    </dsp:sp>
    <dsp:sp modelId="{2D433B38-B36B-4C22-8E79-4B7BA1CEFD84}">
      <dsp:nvSpPr>
        <dsp:cNvPr id="0" name=""/>
        <dsp:cNvSpPr/>
      </dsp:nvSpPr>
      <dsp:spPr>
        <a:xfrm rot="5429869">
          <a:off x="5884347" y="1822152"/>
          <a:ext cx="491392" cy="7143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zh-CN" altLang="en-US" sz="2400" kern="1200"/>
        </a:p>
      </dsp:txBody>
      <dsp:txXfrm rot="-5400000">
        <a:off x="5916383" y="1933626"/>
        <a:ext cx="428600" cy="343974"/>
      </dsp:txXfrm>
    </dsp:sp>
    <dsp:sp modelId="{D9C4572D-9516-41FE-A66C-096CB1486920}">
      <dsp:nvSpPr>
        <dsp:cNvPr id="0" name=""/>
        <dsp:cNvSpPr/>
      </dsp:nvSpPr>
      <dsp:spPr>
        <a:xfrm>
          <a:off x="4678195" y="2656786"/>
          <a:ext cx="2880382" cy="1728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b="0" i="0" kern="1200" dirty="0">
              <a:latin typeface="黑体" panose="02010609060101010101" pitchFamily="49" charset="-122"/>
              <a:ea typeface="黑体" panose="02010609060101010101" pitchFamily="49" charset="-122"/>
            </a:rPr>
            <a:t>统计量</a:t>
          </a:r>
        </a:p>
        <a:p>
          <a:pPr marL="171450" lvl="1" indent="-171450" algn="l" defTabSz="711200">
            <a:lnSpc>
              <a:spcPct val="90000"/>
            </a:lnSpc>
            <a:spcBef>
              <a:spcPct val="0"/>
            </a:spcBef>
            <a:spcAft>
              <a:spcPct val="15000"/>
            </a:spcAft>
            <a:buChar char="•"/>
          </a:pPr>
          <a:r>
            <a:rPr lang="zh-CN" altLang="en-US" sz="1600" b="0" i="0" kern="1200" dirty="0">
              <a:latin typeface="黑体" panose="02010609060101010101" pitchFamily="49" charset="-122"/>
              <a:ea typeface="黑体" panose="02010609060101010101" pitchFamily="49" charset="-122"/>
            </a:rPr>
            <a:t>用合适的统计量描述</a:t>
          </a:r>
        </a:p>
        <a:p>
          <a:pPr marL="171450" lvl="1" indent="-171450" algn="l" defTabSz="711200">
            <a:lnSpc>
              <a:spcPct val="90000"/>
            </a:lnSpc>
            <a:spcBef>
              <a:spcPct val="0"/>
            </a:spcBef>
            <a:spcAft>
              <a:spcPct val="15000"/>
            </a:spcAft>
            <a:buChar char="•"/>
          </a:pPr>
          <a:r>
            <a:rPr lang="zh-CN" altLang="en-US" sz="1600" b="0" i="0" kern="1200" dirty="0">
              <a:latin typeface="黑体" panose="02010609060101010101" pitchFamily="49" charset="-122"/>
              <a:ea typeface="黑体" panose="02010609060101010101" pitchFamily="49" charset="-122"/>
            </a:rPr>
            <a:t>平均数、众数、中位数、标准差</a:t>
          </a:r>
        </a:p>
      </dsp:txBody>
      <dsp:txXfrm>
        <a:off x="4728813" y="2707404"/>
        <a:ext cx="2779146" cy="1626993"/>
      </dsp:txXfrm>
    </dsp:sp>
    <dsp:sp modelId="{7A1F44A6-ACCE-4578-BCB5-2E4068D18C84}">
      <dsp:nvSpPr>
        <dsp:cNvPr id="0" name=""/>
        <dsp:cNvSpPr/>
      </dsp:nvSpPr>
      <dsp:spPr>
        <a:xfrm rot="10918860">
          <a:off x="3835527" y="2927742"/>
          <a:ext cx="595715" cy="7143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zh-CN" altLang="en-US" sz="3000" kern="1200"/>
        </a:p>
      </dsp:txBody>
      <dsp:txXfrm rot="10800000">
        <a:off x="4014188" y="3073698"/>
        <a:ext cx="417001" cy="428600"/>
      </dsp:txXfrm>
    </dsp:sp>
    <dsp:sp modelId="{8A6B3E52-A93A-44BB-A396-1FA064346954}">
      <dsp:nvSpPr>
        <dsp:cNvPr id="0" name=""/>
        <dsp:cNvSpPr/>
      </dsp:nvSpPr>
      <dsp:spPr>
        <a:xfrm>
          <a:off x="674492" y="2518303"/>
          <a:ext cx="2880382" cy="1728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400" b="0" i="0" kern="1200" dirty="0">
              <a:latin typeface="黑体" panose="02010609060101010101" pitchFamily="49" charset="-122"/>
              <a:ea typeface="黑体" panose="02010609060101010101" pitchFamily="49" charset="-122"/>
            </a:rPr>
            <a:t>统计推断</a:t>
          </a:r>
          <a:endParaRPr lang="en-US" altLang="zh-CN" sz="2400" b="0" i="0" kern="1200" dirty="0">
            <a:latin typeface="黑体" panose="02010609060101010101" pitchFamily="49" charset="-122"/>
            <a:ea typeface="黑体" panose="02010609060101010101" pitchFamily="49" charset="-122"/>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zh-CN" altLang="en-US" sz="1400" kern="1200" dirty="0"/>
        </a:p>
        <a:p>
          <a:pPr marL="0" lvl="0" algn="l" defTabSz="1111250">
            <a:lnSpc>
              <a:spcPct val="90000"/>
            </a:lnSpc>
            <a:spcBef>
              <a:spcPct val="0"/>
            </a:spcBef>
            <a:spcAft>
              <a:spcPct val="35000"/>
            </a:spcAft>
            <a:buNone/>
          </a:pPr>
          <a:r>
            <a:rPr lang="zh-CN" altLang="en-US" sz="2000" kern="1200" dirty="0">
              <a:solidFill>
                <a:schemeClr val="bg1"/>
              </a:solidFill>
              <a:latin typeface="黑体" panose="02010609060101010101" pitchFamily="49" charset="-122"/>
              <a:ea typeface="黑体" panose="02010609060101010101" pitchFamily="49" charset="-122"/>
            </a:rPr>
            <a:t>基于数字特征和概率做统计推断</a:t>
          </a:r>
          <a:endParaRPr lang="en-US" altLang="zh-CN" sz="2000" kern="1200" dirty="0">
            <a:solidFill>
              <a:schemeClr val="bg1"/>
            </a:solidFill>
            <a:latin typeface="黑体" panose="02010609060101010101" pitchFamily="49" charset="-122"/>
            <a:ea typeface="黑体" panose="02010609060101010101" pitchFamily="49" charset="-122"/>
          </a:endParaRPr>
        </a:p>
        <a:p>
          <a:pPr marL="228600" lvl="1" indent="0" algn="l" defTabSz="889000">
            <a:lnSpc>
              <a:spcPct val="90000"/>
            </a:lnSpc>
            <a:spcBef>
              <a:spcPct val="0"/>
            </a:spcBef>
            <a:spcAft>
              <a:spcPct val="15000"/>
            </a:spcAft>
            <a:buChar char="•"/>
          </a:pPr>
          <a:endParaRPr lang="zh-CN" altLang="en-US" sz="1100" kern="1200" dirty="0"/>
        </a:p>
        <a:p>
          <a:pPr marL="228600" lvl="1" indent="0" algn="l" defTabSz="889000">
            <a:lnSpc>
              <a:spcPct val="90000"/>
            </a:lnSpc>
            <a:spcBef>
              <a:spcPct val="0"/>
            </a:spcBef>
            <a:spcAft>
              <a:spcPct val="15000"/>
            </a:spcAft>
            <a:buChar char="•"/>
          </a:pPr>
          <a:endParaRPr lang="zh-CN" altLang="en-US" sz="1100" kern="1200" dirty="0"/>
        </a:p>
        <a:p>
          <a:pPr marL="228600" lvl="1" indent="0" algn="l" defTabSz="889000">
            <a:lnSpc>
              <a:spcPct val="90000"/>
            </a:lnSpc>
            <a:spcBef>
              <a:spcPct val="0"/>
            </a:spcBef>
            <a:spcAft>
              <a:spcPct val="15000"/>
            </a:spcAft>
            <a:buChar char="•"/>
          </a:pPr>
          <a:endParaRPr lang="zh-CN" altLang="en-US" sz="1100" kern="1200" dirty="0"/>
        </a:p>
      </dsp:txBody>
      <dsp:txXfrm>
        <a:off x="725110" y="2568921"/>
        <a:ext cx="2779146" cy="16269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image" Target="../media/image11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38.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4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42.vml.rels><?xml version="1.0" encoding="UTF-8" standalone="yes"?>
<Relationships xmlns="http://schemas.openxmlformats.org/package/2006/relationships"><Relationship Id="rId4" Type="http://schemas.openxmlformats.org/officeDocument/2006/relationships/image" Target="../media/image138.wmf"/><Relationship Id="rId3" Type="http://schemas.openxmlformats.org/officeDocument/2006/relationships/image" Target="../media/image142.wmf"/><Relationship Id="rId2" Type="http://schemas.openxmlformats.org/officeDocument/2006/relationships/image" Target="../media/image140.wmf"/><Relationship Id="rId1" Type="http://schemas.openxmlformats.org/officeDocument/2006/relationships/image" Target="../media/image145.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48.wmf"/><Relationship Id="rId1" Type="http://schemas.openxmlformats.org/officeDocument/2006/relationships/image" Target="../media/image14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50.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s>
</file>

<file path=ppt/drawings/_rels/vmlDrawing48.vml.rels><?xml version="1.0" encoding="UTF-8" standalone="yes"?>
<Relationships xmlns="http://schemas.openxmlformats.org/package/2006/relationships"><Relationship Id="rId5" Type="http://schemas.openxmlformats.org/officeDocument/2006/relationships/image" Target="../media/image160.wmf"/><Relationship Id="rId4" Type="http://schemas.openxmlformats.org/officeDocument/2006/relationships/image" Target="../media/image159.wmf"/><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56.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63.wmf"/><Relationship Id="rId1" Type="http://schemas.openxmlformats.org/officeDocument/2006/relationships/image" Target="../media/image16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74.wmf"/></Relationships>
</file>

<file path=ppt/drawings/_rels/vmlDrawing51.vml.rels><?xml version="1.0" encoding="UTF-8" standalone="yes"?>
<Relationships xmlns="http://schemas.openxmlformats.org/package/2006/relationships"><Relationship Id="rId4" Type="http://schemas.openxmlformats.org/officeDocument/2006/relationships/image" Target="../media/image182.wmf"/><Relationship Id="rId3" Type="http://schemas.openxmlformats.org/officeDocument/2006/relationships/image" Target="../media/image181.wmf"/><Relationship Id="rId2" Type="http://schemas.openxmlformats.org/officeDocument/2006/relationships/image" Target="../media/image180.wmf"/><Relationship Id="rId1" Type="http://schemas.openxmlformats.org/officeDocument/2006/relationships/image" Target="../media/image179.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86.wmf"/><Relationship Id="rId1" Type="http://schemas.openxmlformats.org/officeDocument/2006/relationships/image" Target="../media/image185.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88.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95.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88.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99.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213.wmf"/><Relationship Id="rId1" Type="http://schemas.openxmlformats.org/officeDocument/2006/relationships/image" Target="../media/image212.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227.wmf"/><Relationship Id="rId7" Type="http://schemas.openxmlformats.org/officeDocument/2006/relationships/image" Target="../media/image226.wmf"/><Relationship Id="rId6" Type="http://schemas.openxmlformats.org/officeDocument/2006/relationships/image" Target="../media/image225.wmf"/><Relationship Id="rId5" Type="http://schemas.openxmlformats.org/officeDocument/2006/relationships/image" Target="../media/image224.wmf"/><Relationship Id="rId4" Type="http://schemas.openxmlformats.org/officeDocument/2006/relationships/image" Target="../media/image223.wmf"/><Relationship Id="rId3" Type="http://schemas.openxmlformats.org/officeDocument/2006/relationships/image" Target="../media/image222.wmf"/><Relationship Id="rId2" Type="http://schemas.openxmlformats.org/officeDocument/2006/relationships/image" Target="../media/image221.wmf"/><Relationship Id="rId1" Type="http://schemas.openxmlformats.org/officeDocument/2006/relationships/image" Target="../media/image220.w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227.wmf"/><Relationship Id="rId7" Type="http://schemas.openxmlformats.org/officeDocument/2006/relationships/image" Target="../media/image226.wmf"/><Relationship Id="rId6" Type="http://schemas.openxmlformats.org/officeDocument/2006/relationships/image" Target="../media/image225.wmf"/><Relationship Id="rId5" Type="http://schemas.openxmlformats.org/officeDocument/2006/relationships/image" Target="../media/image224.wmf"/><Relationship Id="rId4" Type="http://schemas.openxmlformats.org/officeDocument/2006/relationships/image" Target="../media/image223.wmf"/><Relationship Id="rId3" Type="http://schemas.openxmlformats.org/officeDocument/2006/relationships/image" Target="../media/image222.wmf"/><Relationship Id="rId2" Type="http://schemas.openxmlformats.org/officeDocument/2006/relationships/image" Target="../media/image221.wmf"/><Relationship Id="rId1" Type="http://schemas.openxmlformats.org/officeDocument/2006/relationships/image" Target="../media/image2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0.vml.rels><?xml version="1.0" encoding="UTF-8" standalone="yes"?>
<Relationships xmlns="http://schemas.openxmlformats.org/package/2006/relationships"><Relationship Id="rId6" Type="http://schemas.openxmlformats.org/officeDocument/2006/relationships/image" Target="../media/image232.wmf"/><Relationship Id="rId5" Type="http://schemas.openxmlformats.org/officeDocument/2006/relationships/image" Target="../media/image231.wmf"/><Relationship Id="rId4" Type="http://schemas.openxmlformats.org/officeDocument/2006/relationships/image" Target="../media/image230.wmf"/><Relationship Id="rId3" Type="http://schemas.openxmlformats.org/officeDocument/2006/relationships/image" Target="../media/image229.wmf"/><Relationship Id="rId2" Type="http://schemas.openxmlformats.org/officeDocument/2006/relationships/image" Target="../media/image228.wmf"/><Relationship Id="rId1" Type="http://schemas.openxmlformats.org/officeDocument/2006/relationships/image" Target="../media/image220.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233.wmf"/><Relationship Id="rId1" Type="http://schemas.openxmlformats.org/officeDocument/2006/relationships/image" Target="../media/image2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3784600"/>
            <a:ext cx="9144000" cy="1358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3784600"/>
            <a:ext cx="9144000" cy="1358900"/>
          </a:xfrm>
          <a:prstGeom prst="rect">
            <a:avLst/>
          </a:prstGeom>
        </p:spPr>
      </p:pic>
      <p:sp>
        <p:nvSpPr>
          <p:cNvPr id="5" name="Text Box 6"/>
          <p:cNvSpPr txBox="1">
            <a:spLocks noChangeArrowheads="1"/>
          </p:cNvSpPr>
          <p:nvPr userDrawn="1"/>
        </p:nvSpPr>
        <p:spPr bwMode="auto">
          <a:xfrm>
            <a:off x="7399508" y="4913016"/>
            <a:ext cx="18223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defRPr/>
            </a:pPr>
            <a:r>
              <a:rPr lang="zh-CN" altLang="en-US" sz="900" b="1" dirty="0">
                <a:solidFill>
                  <a:schemeClr val="bg1"/>
                </a:solidFill>
                <a:latin typeface="华文行楷" panose="02010800040101010101" pitchFamily="2" charset="-122"/>
                <a:ea typeface="华文行楷" panose="02010800040101010101" pitchFamily="2" charset="-122"/>
              </a:rPr>
              <a:t>佛山教研   </a:t>
            </a:r>
            <a:r>
              <a:rPr lang="en-US" altLang="zh-CN" sz="900" b="1" dirty="0">
                <a:solidFill>
                  <a:schemeClr val="bg1"/>
                </a:solidFill>
                <a:latin typeface="Times New Roman" panose="02020603050405020304" pitchFamily="18" charset="0"/>
                <a:ea typeface="黑体" panose="02010609060101010101" pitchFamily="49" charset="-122"/>
              </a:rPr>
              <a:t>FOSHAN JIAOYAN</a:t>
            </a:r>
            <a:endParaRPr lang="en-US" altLang="zh-CN" sz="9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470400"/>
            <a:ext cx="9144000" cy="673100"/>
          </a:xfrm>
          <a:prstGeom prst="rect">
            <a:avLst/>
          </a:prstGeom>
        </p:spPr>
      </p:pic>
      <p:sp>
        <p:nvSpPr>
          <p:cNvPr id="6" name="Text Box 6"/>
          <p:cNvSpPr txBox="1">
            <a:spLocks noChangeArrowheads="1"/>
          </p:cNvSpPr>
          <p:nvPr userDrawn="1"/>
        </p:nvSpPr>
        <p:spPr bwMode="auto">
          <a:xfrm>
            <a:off x="7308716" y="4919501"/>
            <a:ext cx="18223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defRPr/>
            </a:pPr>
            <a:r>
              <a:rPr lang="zh-CN" altLang="en-US" sz="900" b="1" dirty="0">
                <a:solidFill>
                  <a:schemeClr val="bg1"/>
                </a:solidFill>
                <a:latin typeface="华文行楷" panose="02010800040101010101" pitchFamily="2" charset="-122"/>
                <a:ea typeface="华文行楷" panose="02010800040101010101" pitchFamily="2" charset="-122"/>
              </a:rPr>
              <a:t>佛山教研   </a:t>
            </a:r>
            <a:r>
              <a:rPr lang="en-US" altLang="zh-CN" sz="900" b="1" dirty="0">
                <a:solidFill>
                  <a:schemeClr val="bg1"/>
                </a:solidFill>
                <a:latin typeface="Times New Roman" panose="02020603050405020304" pitchFamily="18" charset="0"/>
                <a:ea typeface="黑体" panose="02010609060101010101" pitchFamily="49" charset="-122"/>
              </a:rPr>
              <a:t>FOSHAN JIAOYAN</a:t>
            </a:r>
            <a:endParaRPr lang="en-US" altLang="zh-CN" sz="9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Picture 15" descr="图片1"/>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15772"/>
          <a:stretch>
            <a:fillRect/>
          </a:stretch>
        </p:blipFill>
        <p:spPr bwMode="auto">
          <a:xfrm>
            <a:off x="0" y="4508500"/>
            <a:ext cx="9144000" cy="63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6"/>
          <p:cNvSpPr>
            <a:spLocks noChangeArrowheads="1"/>
          </p:cNvSpPr>
          <p:nvPr userDrawn="1"/>
        </p:nvSpPr>
        <p:spPr bwMode="auto">
          <a:xfrm flipV="1">
            <a:off x="0" y="4508500"/>
            <a:ext cx="9144000" cy="634997"/>
          </a:xfrm>
          <a:prstGeom prst="rect">
            <a:avLst/>
          </a:prstGeom>
          <a:gradFill rotWithShape="1">
            <a:gsLst>
              <a:gs pos="0">
                <a:srgbClr val="000000">
                  <a:alpha val="0"/>
                </a:srgbClr>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zh-CN" altLang="en-US" sz="1800"/>
          </a:p>
        </p:txBody>
      </p:sp>
      <p:sp>
        <p:nvSpPr>
          <p:cNvPr id="6" name="Text Box 6"/>
          <p:cNvSpPr txBox="1">
            <a:spLocks noChangeArrowheads="1"/>
          </p:cNvSpPr>
          <p:nvPr userDrawn="1"/>
        </p:nvSpPr>
        <p:spPr bwMode="auto">
          <a:xfrm>
            <a:off x="7308716" y="4919501"/>
            <a:ext cx="18223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defRPr/>
            </a:pPr>
            <a:r>
              <a:rPr lang="zh-CN" altLang="en-US" sz="900" b="1" dirty="0">
                <a:solidFill>
                  <a:schemeClr val="bg1"/>
                </a:solidFill>
                <a:latin typeface="华文行楷" panose="02010800040101010101" pitchFamily="2" charset="-122"/>
                <a:ea typeface="华文行楷" panose="02010800040101010101" pitchFamily="2" charset="-122"/>
              </a:rPr>
              <a:t>佛山教研   </a:t>
            </a:r>
            <a:r>
              <a:rPr lang="en-US" altLang="zh-CN" sz="900" b="1" dirty="0">
                <a:solidFill>
                  <a:schemeClr val="bg1"/>
                </a:solidFill>
                <a:latin typeface="Times New Roman" panose="02020603050405020304" pitchFamily="18" charset="0"/>
                <a:ea typeface="黑体" panose="02010609060101010101" pitchFamily="49" charset="-122"/>
              </a:rPr>
              <a:t>FOSHAN JIAOYAN</a:t>
            </a:r>
            <a:endParaRPr lang="en-US" altLang="zh-CN" sz="9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7" name="Picture 15" descr="图片1"/>
          <p:cNvPicPr>
            <a:picLocks noChangeAspect="1" noChangeArrowheads="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15772"/>
          <a:stretch>
            <a:fillRect/>
          </a:stretch>
        </p:blipFill>
        <p:spPr bwMode="auto">
          <a:xfrm>
            <a:off x="0" y="4508500"/>
            <a:ext cx="9144000" cy="63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6"/>
          <p:cNvSpPr>
            <a:spLocks noChangeArrowheads="1"/>
          </p:cNvSpPr>
          <p:nvPr userDrawn="1"/>
        </p:nvSpPr>
        <p:spPr bwMode="auto">
          <a:xfrm flipV="1">
            <a:off x="0" y="4508498"/>
            <a:ext cx="9144000" cy="634997"/>
          </a:xfrm>
          <a:prstGeom prst="rect">
            <a:avLst/>
          </a:prstGeom>
          <a:gradFill rotWithShape="1">
            <a:gsLst>
              <a:gs pos="0">
                <a:srgbClr val="000000">
                  <a:alpha val="0"/>
                </a:srgbClr>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zh-CN" altLang="en-US" sz="1800"/>
          </a:p>
        </p:txBody>
      </p:sp>
      <p:sp>
        <p:nvSpPr>
          <p:cNvPr id="6" name="Text Box 6"/>
          <p:cNvSpPr txBox="1">
            <a:spLocks noChangeArrowheads="1"/>
          </p:cNvSpPr>
          <p:nvPr userDrawn="1"/>
        </p:nvSpPr>
        <p:spPr bwMode="auto">
          <a:xfrm>
            <a:off x="7308716" y="4919501"/>
            <a:ext cx="18223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defRPr/>
            </a:pPr>
            <a:r>
              <a:rPr lang="zh-CN" altLang="en-US" sz="900" b="1" dirty="0">
                <a:solidFill>
                  <a:schemeClr val="bg1"/>
                </a:solidFill>
                <a:latin typeface="华文行楷" panose="02010800040101010101" pitchFamily="2" charset="-122"/>
                <a:ea typeface="华文行楷" panose="02010800040101010101" pitchFamily="2" charset="-122"/>
              </a:rPr>
              <a:t>佛山教研   </a:t>
            </a:r>
            <a:r>
              <a:rPr lang="en-US" altLang="zh-CN" sz="900" b="1" dirty="0">
                <a:solidFill>
                  <a:schemeClr val="bg1"/>
                </a:solidFill>
                <a:latin typeface="Times New Roman" panose="02020603050405020304" pitchFamily="18" charset="0"/>
                <a:ea typeface="黑体" panose="02010609060101010101" pitchFamily="49" charset="-122"/>
              </a:rPr>
              <a:t>FOSHAN JIAOYAN</a:t>
            </a:r>
            <a:endParaRPr lang="en-US" altLang="zh-CN" sz="9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7" name="Picture 15" descr="图片1"/>
          <p:cNvPicPr>
            <a:picLocks noChangeAspect="1" noChangeArrowheads="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15772"/>
          <a:stretch>
            <a:fillRect/>
          </a:stretch>
        </p:blipFill>
        <p:spPr bwMode="auto">
          <a:xfrm>
            <a:off x="0" y="4508500"/>
            <a:ext cx="9144000" cy="63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6"/>
          <p:cNvSpPr>
            <a:spLocks noChangeArrowheads="1"/>
          </p:cNvSpPr>
          <p:nvPr userDrawn="1"/>
        </p:nvSpPr>
        <p:spPr bwMode="auto">
          <a:xfrm flipV="1">
            <a:off x="0" y="4508496"/>
            <a:ext cx="9144000" cy="634997"/>
          </a:xfrm>
          <a:prstGeom prst="rect">
            <a:avLst/>
          </a:prstGeom>
          <a:gradFill rotWithShape="1">
            <a:gsLst>
              <a:gs pos="0">
                <a:srgbClr val="000000">
                  <a:alpha val="0"/>
                </a:srgbClr>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zh-CN" altLang="en-US" sz="1800"/>
          </a:p>
        </p:txBody>
      </p:sp>
      <p:sp>
        <p:nvSpPr>
          <p:cNvPr id="6" name="Text Box 6"/>
          <p:cNvSpPr txBox="1">
            <a:spLocks noChangeArrowheads="1"/>
          </p:cNvSpPr>
          <p:nvPr userDrawn="1"/>
        </p:nvSpPr>
        <p:spPr bwMode="auto">
          <a:xfrm>
            <a:off x="7308716" y="4919501"/>
            <a:ext cx="18223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defRPr/>
            </a:pPr>
            <a:r>
              <a:rPr lang="zh-CN" altLang="en-US" sz="900" b="1" dirty="0">
                <a:solidFill>
                  <a:schemeClr val="bg1"/>
                </a:solidFill>
                <a:latin typeface="华文行楷" panose="02010800040101010101" pitchFamily="2" charset="-122"/>
                <a:ea typeface="华文行楷" panose="02010800040101010101" pitchFamily="2" charset="-122"/>
              </a:rPr>
              <a:t>佛山教研   </a:t>
            </a:r>
            <a:r>
              <a:rPr lang="en-US" altLang="zh-CN" sz="900" b="1" dirty="0">
                <a:solidFill>
                  <a:schemeClr val="bg1"/>
                </a:solidFill>
                <a:latin typeface="Times New Roman" panose="02020603050405020304" pitchFamily="18" charset="0"/>
                <a:ea typeface="黑体" panose="02010609060101010101" pitchFamily="49" charset="-122"/>
              </a:rPr>
              <a:t>FOSHAN JIAOYAN</a:t>
            </a:r>
            <a:endParaRPr lang="en-US" altLang="zh-CN" sz="9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Rectangle 4"/>
          <p:cNvSpPr/>
          <p:nvPr/>
        </p:nvSpPr>
        <p:spPr>
          <a:xfrm>
            <a:off x="3176" y="4800600"/>
            <a:ext cx="9140825"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1" y="4750594"/>
            <a:ext cx="9142413"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3CE983A5-FDCA-4C85-92D0-73B4CF2C2449}" type="datetimeFigureOut">
              <a:rPr lang="zh-CN" altLang="en-US"/>
            </a:fld>
            <a:endParaRPr lang="zh-CN" alt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5B4841C3-F61D-484C-86C9-35902842A0AE}" type="slidenum">
              <a:rPr lang="zh-CN" altLang="en-US"/>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00.xml.rels><?xml version="1.0" encoding="UTF-8" standalone="yes"?>
<Relationships xmlns="http://schemas.openxmlformats.org/package/2006/relationships"><Relationship Id="rId9" Type="http://schemas.openxmlformats.org/officeDocument/2006/relationships/vmlDrawing" Target="../drawings/vmlDrawing54.vml"/><Relationship Id="rId8" Type="http://schemas.openxmlformats.org/officeDocument/2006/relationships/slideLayout" Target="../slideLayouts/slideLayout3.xml"/><Relationship Id="rId7" Type="http://schemas.openxmlformats.org/officeDocument/2006/relationships/image" Target="../media/image195.wmf"/><Relationship Id="rId6" Type="http://schemas.openxmlformats.org/officeDocument/2006/relationships/oleObject" Target="../embeddings/oleObject76.bin"/><Relationship Id="rId5" Type="http://schemas.openxmlformats.org/officeDocument/2006/relationships/image" Target="../media/image194.png"/><Relationship Id="rId4" Type="http://schemas.openxmlformats.org/officeDocument/2006/relationships/image" Target="../media/image193.png"/><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image" Target="../media/image190.png"/></Relationships>
</file>

<file path=ppt/slides/_rels/slide101.xml.rels><?xml version="1.0" encoding="UTF-8" standalone="yes"?>
<Relationships xmlns="http://schemas.openxmlformats.org/package/2006/relationships"><Relationship Id="rId6" Type="http://schemas.openxmlformats.org/officeDocument/2006/relationships/vmlDrawing" Target="../drawings/vmlDrawing55.vml"/><Relationship Id="rId5" Type="http://schemas.openxmlformats.org/officeDocument/2006/relationships/slideLayout" Target="../slideLayouts/slideLayout3.xml"/><Relationship Id="rId4" Type="http://schemas.openxmlformats.org/officeDocument/2006/relationships/image" Target="../media/image188.wmf"/><Relationship Id="rId3" Type="http://schemas.openxmlformats.org/officeDocument/2006/relationships/oleObject" Target="../embeddings/oleObject77.bin"/><Relationship Id="rId2" Type="http://schemas.openxmlformats.org/officeDocument/2006/relationships/image" Target="../media/image197.png"/><Relationship Id="rId1" Type="http://schemas.openxmlformats.org/officeDocument/2006/relationships/image" Target="../media/image196.png"/></Relationships>
</file>

<file path=ppt/slides/_rels/slide102.xml.rels><?xml version="1.0" encoding="UTF-8" standalone="yes"?>
<Relationships xmlns="http://schemas.openxmlformats.org/package/2006/relationships"><Relationship Id="rId5" Type="http://schemas.openxmlformats.org/officeDocument/2006/relationships/vmlDrawing" Target="../drawings/vmlDrawing56.vml"/><Relationship Id="rId4" Type="http://schemas.openxmlformats.org/officeDocument/2006/relationships/slideLayout" Target="../slideLayouts/slideLayout3.xml"/><Relationship Id="rId3" Type="http://schemas.openxmlformats.org/officeDocument/2006/relationships/image" Target="../media/image199.wmf"/><Relationship Id="rId2" Type="http://schemas.openxmlformats.org/officeDocument/2006/relationships/oleObject" Target="../embeddings/oleObject78.bin"/><Relationship Id="rId1" Type="http://schemas.openxmlformats.org/officeDocument/2006/relationships/image" Target="../media/image198.png"/></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image" Target="../media/image200.png"/></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4.png"/><Relationship Id="rId1" Type="http://schemas.openxmlformats.org/officeDocument/2006/relationships/image" Target="../media/image203.png"/></Relationships>
</file>

<file path=ppt/slides/_rels/slide10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08.png"/><Relationship Id="rId3" Type="http://schemas.openxmlformats.org/officeDocument/2006/relationships/image" Target="../media/image207.png"/><Relationship Id="rId2" Type="http://schemas.openxmlformats.org/officeDocument/2006/relationships/image" Target="../media/image206.png"/><Relationship Id="rId1" Type="http://schemas.openxmlformats.org/officeDocument/2006/relationships/image" Target="../media/image205.png"/></Relationships>
</file>

<file path=ppt/slides/_rels/slide106.xml.rels><?xml version="1.0" encoding="UTF-8" standalone="yes"?>
<Relationships xmlns="http://schemas.openxmlformats.org/package/2006/relationships"><Relationship Id="rId9" Type="http://schemas.openxmlformats.org/officeDocument/2006/relationships/vmlDrawing" Target="../drawings/vmlDrawing57.vml"/><Relationship Id="rId8" Type="http://schemas.openxmlformats.org/officeDocument/2006/relationships/slideLayout" Target="../slideLayouts/slideLayout3.xml"/><Relationship Id="rId7" Type="http://schemas.openxmlformats.org/officeDocument/2006/relationships/image" Target="../media/image213.wmf"/><Relationship Id="rId6" Type="http://schemas.openxmlformats.org/officeDocument/2006/relationships/oleObject" Target="../embeddings/oleObject80.bin"/><Relationship Id="rId5" Type="http://schemas.openxmlformats.org/officeDocument/2006/relationships/image" Target="../media/image212.wmf"/><Relationship Id="rId4" Type="http://schemas.openxmlformats.org/officeDocument/2006/relationships/oleObject" Target="../embeddings/oleObject79.bin"/><Relationship Id="rId3" Type="http://schemas.openxmlformats.org/officeDocument/2006/relationships/image" Target="../media/image211.png"/><Relationship Id="rId2" Type="http://schemas.openxmlformats.org/officeDocument/2006/relationships/image" Target="../media/image210.png"/><Relationship Id="rId1" Type="http://schemas.openxmlformats.org/officeDocument/2006/relationships/image" Target="../media/image209.png"/></Relationships>
</file>

<file path=ppt/slides/_rels/slide10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17.png"/><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image" Target="../media/image214.png"/></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8.png"/></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9.png"/><Relationship Id="rId1" Type="http://schemas.openxmlformats.org/officeDocument/2006/relationships/hyperlink" Target="&#22278;&#38181;&#26354;&#32447;&#39064;&#32452;.pdf" TargetMode="External"/></Relationships>
</file>

<file path=ppt/slides/_rels/slide11.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3.xml"/><Relationship Id="rId3" Type="http://schemas.openxmlformats.org/officeDocument/2006/relationships/image" Target="../media/image15.wmf"/><Relationship Id="rId2" Type="http://schemas.openxmlformats.org/officeDocument/2006/relationships/oleObject" Target="../embeddings/oleObject5.bin"/><Relationship Id="rId1" Type="http://schemas.openxmlformats.org/officeDocument/2006/relationships/image" Target="../media/image14.png"/></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4.png"/></Relationships>
</file>

<file path=ppt/slides/_rels/slide111.xml.rels><?xml version="1.0" encoding="UTF-8" standalone="yes"?>
<Relationships xmlns="http://schemas.openxmlformats.org/package/2006/relationships"><Relationship Id="rId9" Type="http://schemas.openxmlformats.org/officeDocument/2006/relationships/oleObject" Target="../embeddings/oleObject85.bin"/><Relationship Id="rId8" Type="http://schemas.openxmlformats.org/officeDocument/2006/relationships/image" Target="../media/image223.wmf"/><Relationship Id="rId7" Type="http://schemas.openxmlformats.org/officeDocument/2006/relationships/oleObject" Target="../embeddings/oleObject84.bin"/><Relationship Id="rId6" Type="http://schemas.openxmlformats.org/officeDocument/2006/relationships/image" Target="../media/image222.wmf"/><Relationship Id="rId5" Type="http://schemas.openxmlformats.org/officeDocument/2006/relationships/oleObject" Target="../embeddings/oleObject83.bin"/><Relationship Id="rId4" Type="http://schemas.openxmlformats.org/officeDocument/2006/relationships/image" Target="../media/image221.wmf"/><Relationship Id="rId3" Type="http://schemas.openxmlformats.org/officeDocument/2006/relationships/oleObject" Target="../embeddings/oleObject82.bin"/><Relationship Id="rId2" Type="http://schemas.openxmlformats.org/officeDocument/2006/relationships/image" Target="../media/image220.wmf"/><Relationship Id="rId18" Type="http://schemas.openxmlformats.org/officeDocument/2006/relationships/vmlDrawing" Target="../drawings/vmlDrawing58.vml"/><Relationship Id="rId17" Type="http://schemas.openxmlformats.org/officeDocument/2006/relationships/slideLayout" Target="../slideLayouts/slideLayout3.xml"/><Relationship Id="rId16" Type="http://schemas.openxmlformats.org/officeDocument/2006/relationships/image" Target="../media/image227.wmf"/><Relationship Id="rId15" Type="http://schemas.openxmlformats.org/officeDocument/2006/relationships/oleObject" Target="../embeddings/oleObject88.bin"/><Relationship Id="rId14" Type="http://schemas.openxmlformats.org/officeDocument/2006/relationships/image" Target="../media/image226.wmf"/><Relationship Id="rId13" Type="http://schemas.openxmlformats.org/officeDocument/2006/relationships/oleObject" Target="../embeddings/oleObject87.bin"/><Relationship Id="rId12" Type="http://schemas.openxmlformats.org/officeDocument/2006/relationships/image" Target="../media/image225.wmf"/><Relationship Id="rId11" Type="http://schemas.openxmlformats.org/officeDocument/2006/relationships/oleObject" Target="../embeddings/oleObject86.bin"/><Relationship Id="rId10" Type="http://schemas.openxmlformats.org/officeDocument/2006/relationships/image" Target="../media/image224.wmf"/><Relationship Id="rId1" Type="http://schemas.openxmlformats.org/officeDocument/2006/relationships/oleObject" Target="../embeddings/oleObject81.bin"/></Relationships>
</file>

<file path=ppt/slides/_rels/slide112.xml.rels><?xml version="1.0" encoding="UTF-8" standalone="yes"?>
<Relationships xmlns="http://schemas.openxmlformats.org/package/2006/relationships"><Relationship Id="rId9" Type="http://schemas.openxmlformats.org/officeDocument/2006/relationships/oleObject" Target="../embeddings/oleObject93.bin"/><Relationship Id="rId8" Type="http://schemas.openxmlformats.org/officeDocument/2006/relationships/image" Target="../media/image223.wmf"/><Relationship Id="rId7" Type="http://schemas.openxmlformats.org/officeDocument/2006/relationships/oleObject" Target="../embeddings/oleObject92.bin"/><Relationship Id="rId6" Type="http://schemas.openxmlformats.org/officeDocument/2006/relationships/image" Target="../media/image222.wmf"/><Relationship Id="rId5" Type="http://schemas.openxmlformats.org/officeDocument/2006/relationships/oleObject" Target="../embeddings/oleObject91.bin"/><Relationship Id="rId4" Type="http://schemas.openxmlformats.org/officeDocument/2006/relationships/image" Target="../media/image221.wmf"/><Relationship Id="rId3" Type="http://schemas.openxmlformats.org/officeDocument/2006/relationships/oleObject" Target="../embeddings/oleObject90.bin"/><Relationship Id="rId2" Type="http://schemas.openxmlformats.org/officeDocument/2006/relationships/image" Target="../media/image220.wmf"/><Relationship Id="rId18" Type="http://schemas.openxmlformats.org/officeDocument/2006/relationships/vmlDrawing" Target="../drawings/vmlDrawing59.vml"/><Relationship Id="rId17" Type="http://schemas.openxmlformats.org/officeDocument/2006/relationships/slideLayout" Target="../slideLayouts/slideLayout3.xml"/><Relationship Id="rId16" Type="http://schemas.openxmlformats.org/officeDocument/2006/relationships/image" Target="../media/image227.wmf"/><Relationship Id="rId15" Type="http://schemas.openxmlformats.org/officeDocument/2006/relationships/oleObject" Target="../embeddings/oleObject96.bin"/><Relationship Id="rId14" Type="http://schemas.openxmlformats.org/officeDocument/2006/relationships/image" Target="../media/image226.wmf"/><Relationship Id="rId13" Type="http://schemas.openxmlformats.org/officeDocument/2006/relationships/oleObject" Target="../embeddings/oleObject95.bin"/><Relationship Id="rId12" Type="http://schemas.openxmlformats.org/officeDocument/2006/relationships/image" Target="../media/image225.wmf"/><Relationship Id="rId11" Type="http://schemas.openxmlformats.org/officeDocument/2006/relationships/oleObject" Target="../embeddings/oleObject94.bin"/><Relationship Id="rId10" Type="http://schemas.openxmlformats.org/officeDocument/2006/relationships/image" Target="../media/image224.wmf"/><Relationship Id="rId1" Type="http://schemas.openxmlformats.org/officeDocument/2006/relationships/oleObject" Target="../embeddings/oleObject89.bin"/></Relationships>
</file>

<file path=ppt/slides/_rels/slide113.xml.rels><?xml version="1.0" encoding="UTF-8" standalone="yes"?>
<Relationships xmlns="http://schemas.openxmlformats.org/package/2006/relationships"><Relationship Id="rId9" Type="http://schemas.openxmlformats.org/officeDocument/2006/relationships/oleObject" Target="../embeddings/oleObject101.bin"/><Relationship Id="rId8" Type="http://schemas.openxmlformats.org/officeDocument/2006/relationships/image" Target="../media/image230.wmf"/><Relationship Id="rId7" Type="http://schemas.openxmlformats.org/officeDocument/2006/relationships/oleObject" Target="../embeddings/oleObject100.bin"/><Relationship Id="rId6" Type="http://schemas.openxmlformats.org/officeDocument/2006/relationships/image" Target="../media/image229.wmf"/><Relationship Id="rId5" Type="http://schemas.openxmlformats.org/officeDocument/2006/relationships/oleObject" Target="../embeddings/oleObject99.bin"/><Relationship Id="rId4" Type="http://schemas.openxmlformats.org/officeDocument/2006/relationships/image" Target="../media/image228.wmf"/><Relationship Id="rId3" Type="http://schemas.openxmlformats.org/officeDocument/2006/relationships/oleObject" Target="../embeddings/oleObject98.bin"/><Relationship Id="rId2" Type="http://schemas.openxmlformats.org/officeDocument/2006/relationships/image" Target="../media/image220.wmf"/><Relationship Id="rId14" Type="http://schemas.openxmlformats.org/officeDocument/2006/relationships/vmlDrawing" Target="../drawings/vmlDrawing60.vml"/><Relationship Id="rId13" Type="http://schemas.openxmlformats.org/officeDocument/2006/relationships/slideLayout" Target="../slideLayouts/slideLayout3.xml"/><Relationship Id="rId12" Type="http://schemas.openxmlformats.org/officeDocument/2006/relationships/image" Target="../media/image232.wmf"/><Relationship Id="rId11" Type="http://schemas.openxmlformats.org/officeDocument/2006/relationships/oleObject" Target="../embeddings/oleObject102.bin"/><Relationship Id="rId10" Type="http://schemas.openxmlformats.org/officeDocument/2006/relationships/image" Target="../media/image231.wmf"/><Relationship Id="rId1" Type="http://schemas.openxmlformats.org/officeDocument/2006/relationships/oleObject" Target="../embeddings/oleObject97.bin"/></Relationships>
</file>

<file path=ppt/slides/_rels/slide114.xml.rels><?xml version="1.0" encoding="UTF-8" standalone="yes"?>
<Relationships xmlns="http://schemas.openxmlformats.org/package/2006/relationships"><Relationship Id="rId6" Type="http://schemas.openxmlformats.org/officeDocument/2006/relationships/vmlDrawing" Target="../drawings/vmlDrawing61.vml"/><Relationship Id="rId5" Type="http://schemas.openxmlformats.org/officeDocument/2006/relationships/slideLayout" Target="../slideLayouts/slideLayout3.xml"/><Relationship Id="rId4" Type="http://schemas.openxmlformats.org/officeDocument/2006/relationships/image" Target="../media/image233.wmf"/><Relationship Id="rId3" Type="http://schemas.openxmlformats.org/officeDocument/2006/relationships/oleObject" Target="../embeddings/oleObject104.bin"/><Relationship Id="rId2" Type="http://schemas.openxmlformats.org/officeDocument/2006/relationships/image" Target="../media/image220.wmf"/><Relationship Id="rId1" Type="http://schemas.openxmlformats.org/officeDocument/2006/relationships/oleObject" Target="../embeddings/oleObject103.bin"/></Relationships>
</file>

<file path=ppt/slides/_rels/slide115.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239.png"/><Relationship Id="rId5" Type="http://schemas.openxmlformats.org/officeDocument/2006/relationships/image" Target="../media/image238.png"/><Relationship Id="rId4" Type="http://schemas.openxmlformats.org/officeDocument/2006/relationships/image" Target="../media/image237.png"/><Relationship Id="rId3" Type="http://schemas.openxmlformats.org/officeDocument/2006/relationships/image" Target="../media/image236.png"/><Relationship Id="rId2" Type="http://schemas.openxmlformats.org/officeDocument/2006/relationships/image" Target="../media/image235.png"/><Relationship Id="rId1" Type="http://schemas.openxmlformats.org/officeDocument/2006/relationships/image" Target="../media/image234.png"/></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41.png"/><Relationship Id="rId1" Type="http://schemas.openxmlformats.org/officeDocument/2006/relationships/image" Target="../media/image240.png"/></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43.emf"/><Relationship Id="rId1" Type="http://schemas.openxmlformats.org/officeDocument/2006/relationships/image" Target="../media/image242.png"/></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45.png"/><Relationship Id="rId1" Type="http://schemas.openxmlformats.org/officeDocument/2006/relationships/image" Target="../media/image244.emf"/></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47.emf"/><Relationship Id="rId1" Type="http://schemas.openxmlformats.org/officeDocument/2006/relationships/image" Target="../media/image246.png"/></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3.xml"/><Relationship Id="rId2" Type="http://schemas.openxmlformats.org/officeDocument/2006/relationships/image" Target="../media/image16.wmf"/><Relationship Id="rId1" Type="http://schemas.openxmlformats.org/officeDocument/2006/relationships/oleObject" Target="../embeddings/oleObject6.bin"/></Relationships>
</file>

<file path=ppt/slides/_rels/slide12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50.png"/><Relationship Id="rId2" Type="http://schemas.openxmlformats.org/officeDocument/2006/relationships/image" Target="../media/image249.png"/><Relationship Id="rId1" Type="http://schemas.openxmlformats.org/officeDocument/2006/relationships/image" Target="../media/image248.png"/></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1.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2.png"/></Relationships>
</file>

<file path=ppt/slides/_rels/slide12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55.png"/><Relationship Id="rId2" Type="http://schemas.openxmlformats.org/officeDocument/2006/relationships/image" Target="../media/image254.png"/><Relationship Id="rId1" Type="http://schemas.openxmlformats.org/officeDocument/2006/relationships/image" Target="../media/image253.png"/></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6.png"/></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7.png"/></Relationships>
</file>

<file path=ppt/slides/_rels/slide13.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slideLayout" Target="../slideLayouts/slideLayout3.xml"/><Relationship Id="rId4" Type="http://schemas.openxmlformats.org/officeDocument/2006/relationships/image" Target="../media/image18.wmf"/><Relationship Id="rId3" Type="http://schemas.openxmlformats.org/officeDocument/2006/relationships/oleObject" Target="../embeddings/oleObject8.bin"/><Relationship Id="rId2" Type="http://schemas.openxmlformats.org/officeDocument/2006/relationships/image" Target="../media/image17.wmf"/><Relationship Id="rId1"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3.xml"/><Relationship Id="rId4" Type="http://schemas.openxmlformats.org/officeDocument/2006/relationships/image" Target="../media/image25.wmf"/><Relationship Id="rId3" Type="http://schemas.openxmlformats.org/officeDocument/2006/relationships/oleObject" Target="../embeddings/oleObject10.bin"/><Relationship Id="rId2" Type="http://schemas.openxmlformats.org/officeDocument/2006/relationships/image" Target="../media/image24.wmf"/><Relationship Id="rId1"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3.xml"/><Relationship Id="rId2" Type="http://schemas.openxmlformats.org/officeDocument/2006/relationships/image" Target="../media/image26.emf"/><Relationship Id="rId1"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3.xml"/><Relationship Id="rId4" Type="http://schemas.openxmlformats.org/officeDocument/2006/relationships/image" Target="../media/image28.wmf"/><Relationship Id="rId3" Type="http://schemas.openxmlformats.org/officeDocument/2006/relationships/oleObject" Target="../embeddings/oleObject13.bin"/><Relationship Id="rId2" Type="http://schemas.openxmlformats.org/officeDocument/2006/relationships/image" Target="../media/image27.emf"/><Relationship Id="rId1"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3.xml"/><Relationship Id="rId2" Type="http://schemas.openxmlformats.org/officeDocument/2006/relationships/image" Target="../media/image32.emf"/><Relationship Id="rId1"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6" Type="http://schemas.openxmlformats.org/officeDocument/2006/relationships/vmlDrawing" Target="../drawings/vmlDrawing12.vml"/><Relationship Id="rId5" Type="http://schemas.openxmlformats.org/officeDocument/2006/relationships/slideLayout" Target="../slideLayouts/slideLayout3.xml"/><Relationship Id="rId4" Type="http://schemas.openxmlformats.org/officeDocument/2006/relationships/image" Target="../media/image36.png"/><Relationship Id="rId3" Type="http://schemas.openxmlformats.org/officeDocument/2006/relationships/image" Target="../media/image35.wmf"/><Relationship Id="rId2" Type="http://schemas.openxmlformats.org/officeDocument/2006/relationships/oleObject" Target="../embeddings/oleObject15.bin"/><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4.png"/><Relationship Id="rId1"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6.png"/><Relationship Id="rId1" Type="http://schemas.openxmlformats.org/officeDocument/2006/relationships/image" Target="../media/image45.emf"/></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7.png"/></Relationships>
</file>

<file path=ppt/slides/_rels/slide29.xml.rels><?xml version="1.0" encoding="UTF-8" standalone="yes"?>
<Relationships xmlns="http://schemas.openxmlformats.org/package/2006/relationships"><Relationship Id="rId5" Type="http://schemas.openxmlformats.org/officeDocument/2006/relationships/vmlDrawing" Target="../drawings/vmlDrawing13.vml"/><Relationship Id="rId4" Type="http://schemas.openxmlformats.org/officeDocument/2006/relationships/slideLayout" Target="../slideLayouts/slideLayout3.xml"/><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5.png"/><Relationship Id="rId1" Type="http://schemas.openxmlformats.org/officeDocument/2006/relationships/image" Target="../media/image54.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slides/_rels/slide34.xml.rels><?xml version="1.0" encoding="UTF-8" standalone="yes"?>
<Relationships xmlns="http://schemas.openxmlformats.org/package/2006/relationships"><Relationship Id="rId7" Type="http://schemas.openxmlformats.org/officeDocument/2006/relationships/vmlDrawing" Target="../drawings/vmlDrawing14.vml"/><Relationship Id="rId6"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wmf"/><Relationship Id="rId3" Type="http://schemas.openxmlformats.org/officeDocument/2006/relationships/oleObject" Target="../embeddings/oleObject18.bin"/><Relationship Id="rId2" Type="http://schemas.openxmlformats.org/officeDocument/2006/relationships/image" Target="../media/image63.emf"/><Relationship Id="rId1"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3.xml"/><Relationship Id="rId2" Type="http://schemas.openxmlformats.org/officeDocument/2006/relationships/image" Target="../media/image66.emf"/><Relationship Id="rId1"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68.png"/><Relationship Id="rId1" Type="http://schemas.openxmlformats.org/officeDocument/2006/relationships/image" Target="../media/image67.png"/></Relationships>
</file>

<file path=ppt/slides/_rels/slide37.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3.xml"/><Relationship Id="rId2" Type="http://schemas.openxmlformats.org/officeDocument/2006/relationships/image" Target="../media/image69.emf"/><Relationship Id="rId1"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2.png"/><Relationship Id="rId1" Type="http://schemas.openxmlformats.org/officeDocument/2006/relationships/image" Target="../media/image71.png"/></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4.e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3.xml"/><Relationship Id="rId2" Type="http://schemas.openxmlformats.org/officeDocument/2006/relationships/image" Target="../media/image73.emf"/><Relationship Id="rId1" Type="http://schemas.openxmlformats.org/officeDocument/2006/relationships/oleObject" Target="../embeddings/oleObject21.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4.png"/></Relationships>
</file>

<file path=ppt/slides/_rels/slide43.xml.rels><?xml version="1.0" encoding="UTF-8" standalone="yes"?>
<Relationships xmlns="http://schemas.openxmlformats.org/package/2006/relationships"><Relationship Id="rId6" Type="http://schemas.openxmlformats.org/officeDocument/2006/relationships/vmlDrawing" Target="../drawings/vmlDrawing18.vml"/><Relationship Id="rId5" Type="http://schemas.openxmlformats.org/officeDocument/2006/relationships/slideLayout" Target="../slideLayouts/slideLayout3.xml"/><Relationship Id="rId4" Type="http://schemas.openxmlformats.org/officeDocument/2006/relationships/image" Target="../media/image76.wmf"/><Relationship Id="rId3" Type="http://schemas.openxmlformats.org/officeDocument/2006/relationships/oleObject" Target="../embeddings/oleObject23.bin"/><Relationship Id="rId2" Type="http://schemas.openxmlformats.org/officeDocument/2006/relationships/image" Target="../media/image75.emf"/><Relationship Id="rId1" Type="http://schemas.openxmlformats.org/officeDocument/2006/relationships/oleObject" Target="../embeddings/oleObject22.bin"/></Relationships>
</file>

<file path=ppt/slides/_rels/slide44.xml.rels><?xml version="1.0" encoding="UTF-8" standalone="yes"?>
<Relationships xmlns="http://schemas.openxmlformats.org/package/2006/relationships"><Relationship Id="rId5" Type="http://schemas.openxmlformats.org/officeDocument/2006/relationships/vmlDrawing" Target="../drawings/vmlDrawing19.vml"/><Relationship Id="rId4" Type="http://schemas.openxmlformats.org/officeDocument/2006/relationships/slideLayout" Target="../slideLayouts/slideLayout3.xml"/><Relationship Id="rId3" Type="http://schemas.openxmlformats.org/officeDocument/2006/relationships/image" Target="../media/image77.wmf"/><Relationship Id="rId2" Type="http://schemas.openxmlformats.org/officeDocument/2006/relationships/oleObject" Target="../embeddings/oleObject24.bin"/><Relationship Id="rId1" Type="http://schemas.openxmlformats.org/officeDocument/2006/relationships/image" Target="../media/image10.png"/></Relationships>
</file>

<file path=ppt/slides/_rels/slide45.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3.xml"/><Relationship Id="rId2" Type="http://schemas.openxmlformats.org/officeDocument/2006/relationships/image" Target="../media/image78.emf"/><Relationship Id="rId1" Type="http://schemas.openxmlformats.org/officeDocument/2006/relationships/oleObject" Target="../embeddings/oleObject25.bin"/></Relationships>
</file>

<file path=ppt/slides/_rels/slide46.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3.xml"/><Relationship Id="rId2" Type="http://schemas.openxmlformats.org/officeDocument/2006/relationships/image" Target="../media/image79.emf"/><Relationship Id="rId1" Type="http://schemas.openxmlformats.org/officeDocument/2006/relationships/oleObject" Target="../embeddings/oleObject26.bin"/></Relationships>
</file>

<file path=ppt/slides/_rels/slide47.xml.rels><?xml version="1.0" encoding="UTF-8" standalone="yes"?>
<Relationships xmlns="http://schemas.openxmlformats.org/package/2006/relationships"><Relationship Id="rId4" Type="http://schemas.openxmlformats.org/officeDocument/2006/relationships/vmlDrawing" Target="../drawings/vmlDrawing22.vml"/><Relationship Id="rId3" Type="http://schemas.openxmlformats.org/officeDocument/2006/relationships/slideLayout" Target="../slideLayouts/slideLayout3.xml"/><Relationship Id="rId2" Type="http://schemas.openxmlformats.org/officeDocument/2006/relationships/image" Target="../media/image80.emf"/><Relationship Id="rId1" Type="http://schemas.openxmlformats.org/officeDocument/2006/relationships/oleObject" Target="../embeddings/oleObject27.bin"/></Relationships>
</file>

<file path=ppt/slides/_rels/slide48.xml.rels><?xml version="1.0" encoding="UTF-8" standalone="yes"?>
<Relationships xmlns="http://schemas.openxmlformats.org/package/2006/relationships"><Relationship Id="rId4" Type="http://schemas.openxmlformats.org/officeDocument/2006/relationships/vmlDrawing" Target="../drawings/vmlDrawing23.vml"/><Relationship Id="rId3" Type="http://schemas.openxmlformats.org/officeDocument/2006/relationships/slideLayout" Target="../slideLayouts/slideLayout3.xml"/><Relationship Id="rId2" Type="http://schemas.openxmlformats.org/officeDocument/2006/relationships/image" Target="../media/image81.emf"/><Relationship Id="rId1" Type="http://schemas.openxmlformats.org/officeDocument/2006/relationships/oleObject" Target="../embeddings/oleObject28.bin"/></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2.png"/></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3.xml"/><Relationship Id="rId2" Type="http://schemas.openxmlformats.org/officeDocument/2006/relationships/image" Target="../media/image5.emf"/><Relationship Id="rId1"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4" Type="http://schemas.openxmlformats.org/officeDocument/2006/relationships/vmlDrawing" Target="../drawings/vmlDrawing24.vml"/><Relationship Id="rId3" Type="http://schemas.openxmlformats.org/officeDocument/2006/relationships/slideLayout" Target="../slideLayouts/slideLayout3.xml"/><Relationship Id="rId2" Type="http://schemas.openxmlformats.org/officeDocument/2006/relationships/image" Target="../media/image83.emf"/><Relationship Id="rId1" Type="http://schemas.openxmlformats.org/officeDocument/2006/relationships/oleObject" Target="../embeddings/oleObject29.bin"/></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25.vml"/><Relationship Id="rId3" Type="http://schemas.openxmlformats.org/officeDocument/2006/relationships/slideLayout" Target="../slideLayouts/slideLayout3.xml"/><Relationship Id="rId2" Type="http://schemas.openxmlformats.org/officeDocument/2006/relationships/image" Target="../media/image85.emf"/><Relationship Id="rId1" Type="http://schemas.openxmlformats.org/officeDocument/2006/relationships/oleObject" Target="../embeddings/oleObject30.bin"/></Relationships>
</file>

<file path=ppt/slides/_rels/slide55.xml.rels><?xml version="1.0" encoding="UTF-8" standalone="yes"?>
<Relationships xmlns="http://schemas.openxmlformats.org/package/2006/relationships"><Relationship Id="rId5" Type="http://schemas.openxmlformats.org/officeDocument/2006/relationships/vmlDrawing" Target="../drawings/vmlDrawing26.vml"/><Relationship Id="rId4" Type="http://schemas.openxmlformats.org/officeDocument/2006/relationships/slideLayout" Target="../slideLayouts/slideLayout3.xml"/><Relationship Id="rId3" Type="http://schemas.openxmlformats.org/officeDocument/2006/relationships/image" Target="../media/image87.png"/><Relationship Id="rId2" Type="http://schemas.openxmlformats.org/officeDocument/2006/relationships/image" Target="../media/image86.emf"/><Relationship Id="rId1" Type="http://schemas.openxmlformats.org/officeDocument/2006/relationships/oleObject" Target="../embeddings/oleObject31.bin"/></Relationships>
</file>

<file path=ppt/slides/_rels/slide56.xml.rels><?xml version="1.0" encoding="UTF-8" standalone="yes"?>
<Relationships xmlns="http://schemas.openxmlformats.org/package/2006/relationships"><Relationship Id="rId5" Type="http://schemas.openxmlformats.org/officeDocument/2006/relationships/vmlDrawing" Target="../drawings/vmlDrawing27.vml"/><Relationship Id="rId4" Type="http://schemas.openxmlformats.org/officeDocument/2006/relationships/slideLayout" Target="../slideLayouts/slideLayout3.xml"/><Relationship Id="rId3" Type="http://schemas.openxmlformats.org/officeDocument/2006/relationships/image" Target="../media/image89.png"/><Relationship Id="rId2" Type="http://schemas.openxmlformats.org/officeDocument/2006/relationships/image" Target="../media/image88.emf"/><Relationship Id="rId1" Type="http://schemas.openxmlformats.org/officeDocument/2006/relationships/oleObject" Target="../embeddings/oleObject32.bin"/></Relationships>
</file>

<file path=ppt/slides/_rels/slide57.xml.rels><?xml version="1.0" encoding="UTF-8" standalone="yes"?>
<Relationships xmlns="http://schemas.openxmlformats.org/package/2006/relationships"><Relationship Id="rId9" Type="http://schemas.openxmlformats.org/officeDocument/2006/relationships/image" Target="../media/image98.png"/><Relationship Id="rId8" Type="http://schemas.openxmlformats.org/officeDocument/2006/relationships/image" Target="../media/image97.png"/><Relationship Id="rId7" Type="http://schemas.openxmlformats.org/officeDocument/2006/relationships/image" Target="../media/image96.png"/><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3" Type="http://schemas.openxmlformats.org/officeDocument/2006/relationships/image" Target="../media/image92.png"/><Relationship Id="rId2" Type="http://schemas.openxmlformats.org/officeDocument/2006/relationships/image" Target="../media/image91.png"/><Relationship Id="rId11" Type="http://schemas.openxmlformats.org/officeDocument/2006/relationships/slideLayout" Target="../slideLayouts/slideLayout3.xml"/><Relationship Id="rId10" Type="http://schemas.openxmlformats.org/officeDocument/2006/relationships/image" Target="../media/image99.png"/><Relationship Id="rId1" Type="http://schemas.openxmlformats.org/officeDocument/2006/relationships/image" Target="../media/image90.png"/></Relationships>
</file>

<file path=ppt/slides/_rels/slide58.xml.rels><?xml version="1.0" encoding="UTF-8" standalone="yes"?>
<Relationships xmlns="http://schemas.openxmlformats.org/package/2006/relationships"><Relationship Id="rId5" Type="http://schemas.openxmlformats.org/officeDocument/2006/relationships/vmlDrawing" Target="../drawings/vmlDrawing28.vml"/><Relationship Id="rId4" Type="http://schemas.openxmlformats.org/officeDocument/2006/relationships/slideLayout" Target="../slideLayouts/slideLayout3.xml"/><Relationship Id="rId3" Type="http://schemas.openxmlformats.org/officeDocument/2006/relationships/image" Target="../media/image101.wmf"/><Relationship Id="rId2" Type="http://schemas.openxmlformats.org/officeDocument/2006/relationships/oleObject" Target="../embeddings/oleObject33.bin"/><Relationship Id="rId1" Type="http://schemas.openxmlformats.org/officeDocument/2006/relationships/image" Target="../media/image100.png"/></Relationships>
</file>

<file path=ppt/slides/_rels/slide59.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hyperlink" Target="2015&#24180;&#20840;&#22269;&#21367;1&#29702;&#31185;21&#39064;.gsp" TargetMode="External"/><Relationship Id="rId7" Type="http://schemas.openxmlformats.org/officeDocument/2006/relationships/image" Target="../media/image108.png"/><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image" Target="../media/image102.png"/></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3.xml"/><Relationship Id="rId2" Type="http://schemas.openxmlformats.org/officeDocument/2006/relationships/image" Target="../media/image6.emf"/><Relationship Id="rId1"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6" Type="http://schemas.openxmlformats.org/officeDocument/2006/relationships/vmlDrawing" Target="../drawings/vmlDrawing29.vml"/><Relationship Id="rId5" Type="http://schemas.openxmlformats.org/officeDocument/2006/relationships/slideLayout" Target="../slideLayouts/slideLayout3.xml"/><Relationship Id="rId4" Type="http://schemas.openxmlformats.org/officeDocument/2006/relationships/image" Target="../media/image110.emf"/><Relationship Id="rId3" Type="http://schemas.openxmlformats.org/officeDocument/2006/relationships/oleObject" Target="../embeddings/oleObject34.bin"/><Relationship Id="rId2" Type="http://schemas.openxmlformats.org/officeDocument/2006/relationships/image" Target="../media/image109.png"/><Relationship Id="rId1" Type="http://schemas.openxmlformats.org/officeDocument/2006/relationships/image" Target="../media/image108.png"/></Relationships>
</file>

<file path=ppt/slides/_rels/slide61.xml.rels><?xml version="1.0" encoding="UTF-8" standalone="yes"?>
<Relationships xmlns="http://schemas.openxmlformats.org/package/2006/relationships"><Relationship Id="rId6" Type="http://schemas.openxmlformats.org/officeDocument/2006/relationships/vmlDrawing" Target="../drawings/vmlDrawing30.vml"/><Relationship Id="rId5" Type="http://schemas.openxmlformats.org/officeDocument/2006/relationships/slideLayout" Target="../slideLayouts/slideLayout3.xml"/><Relationship Id="rId4" Type="http://schemas.openxmlformats.org/officeDocument/2006/relationships/image" Target="../media/image112.emf"/><Relationship Id="rId3" Type="http://schemas.openxmlformats.org/officeDocument/2006/relationships/oleObject" Target="../embeddings/oleObject36.bin"/><Relationship Id="rId2" Type="http://schemas.openxmlformats.org/officeDocument/2006/relationships/image" Target="../media/image111.emf"/><Relationship Id="rId1" Type="http://schemas.openxmlformats.org/officeDocument/2006/relationships/oleObject" Target="../embeddings/oleObject35.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119.png"/><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image" Target="../media/image113.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20.png"/><Relationship Id="rId1" Type="http://schemas.openxmlformats.org/officeDocument/2006/relationships/image" Target="../media/image115.png"/></Relationships>
</file>

<file path=ppt/slides/_rels/slide65.xml.rels><?xml version="1.0" encoding="UTF-8" standalone="yes"?>
<Relationships xmlns="http://schemas.openxmlformats.org/package/2006/relationships"><Relationship Id="rId5" Type="http://schemas.openxmlformats.org/officeDocument/2006/relationships/vmlDrawing" Target="../drawings/vmlDrawing31.vml"/><Relationship Id="rId4" Type="http://schemas.openxmlformats.org/officeDocument/2006/relationships/slideLayout" Target="../slideLayouts/slideLayout3.xml"/><Relationship Id="rId3" Type="http://schemas.openxmlformats.org/officeDocument/2006/relationships/image" Target="../media/image122.wmf"/><Relationship Id="rId2" Type="http://schemas.openxmlformats.org/officeDocument/2006/relationships/oleObject" Target="../embeddings/oleObject37.bin"/><Relationship Id="rId1" Type="http://schemas.openxmlformats.org/officeDocument/2006/relationships/image" Target="../media/image121.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23.png"/><Relationship Id="rId1" Type="http://schemas.openxmlformats.org/officeDocument/2006/relationships/image" Target="../media/image116.png"/></Relationships>
</file>

<file path=ppt/slides/_rels/slide67.xml.rels><?xml version="1.0" encoding="UTF-8" standalone="yes"?>
<Relationships xmlns="http://schemas.openxmlformats.org/package/2006/relationships"><Relationship Id="rId4" Type="http://schemas.openxmlformats.org/officeDocument/2006/relationships/vmlDrawing" Target="../drawings/vmlDrawing32.vml"/><Relationship Id="rId3" Type="http://schemas.openxmlformats.org/officeDocument/2006/relationships/slideLayout" Target="../slideLayouts/slideLayout3.xml"/><Relationship Id="rId2" Type="http://schemas.openxmlformats.org/officeDocument/2006/relationships/image" Target="../media/image124.emf"/><Relationship Id="rId1" Type="http://schemas.openxmlformats.org/officeDocument/2006/relationships/oleObject" Target="../embeddings/oleObject38.bin"/></Relationships>
</file>

<file path=ppt/slides/_rels/slide68.xml.rels><?xml version="1.0" encoding="UTF-8" standalone="yes"?>
<Relationships xmlns="http://schemas.openxmlformats.org/package/2006/relationships"><Relationship Id="rId5" Type="http://schemas.openxmlformats.org/officeDocument/2006/relationships/vmlDrawing" Target="../drawings/vmlDrawing33.vml"/><Relationship Id="rId4" Type="http://schemas.openxmlformats.org/officeDocument/2006/relationships/slideLayout" Target="../slideLayouts/slideLayout3.xml"/><Relationship Id="rId3" Type="http://schemas.openxmlformats.org/officeDocument/2006/relationships/image" Target="../media/image126.png"/><Relationship Id="rId2" Type="http://schemas.openxmlformats.org/officeDocument/2006/relationships/image" Target="../media/image125.emf"/><Relationship Id="rId1" Type="http://schemas.openxmlformats.org/officeDocument/2006/relationships/oleObject" Target="../embeddings/oleObject39.bin"/></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image" Target="../media/image127.png"/></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3.xml"/><Relationship Id="rId2" Type="http://schemas.openxmlformats.org/officeDocument/2006/relationships/image" Target="../media/image7.emf"/><Relationship Id="rId1"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7" Type="http://schemas.openxmlformats.org/officeDocument/2006/relationships/vmlDrawing" Target="../drawings/vmlDrawing34.vml"/><Relationship Id="rId6" Type="http://schemas.openxmlformats.org/officeDocument/2006/relationships/slideLayout" Target="../slideLayouts/slideLayout3.xml"/><Relationship Id="rId5" Type="http://schemas.openxmlformats.org/officeDocument/2006/relationships/image" Target="../media/image132.wmf"/><Relationship Id="rId4" Type="http://schemas.openxmlformats.org/officeDocument/2006/relationships/oleObject" Target="../embeddings/oleObject41.bin"/><Relationship Id="rId3" Type="http://schemas.openxmlformats.org/officeDocument/2006/relationships/image" Target="../media/image131.wmf"/><Relationship Id="rId2" Type="http://schemas.openxmlformats.org/officeDocument/2006/relationships/oleObject" Target="../embeddings/oleObject40.bin"/><Relationship Id="rId1" Type="http://schemas.openxmlformats.org/officeDocument/2006/relationships/image" Target="../media/image130.png"/></Relationships>
</file>

<file path=ppt/slides/_rels/slide71.xml.rels><?xml version="1.0" encoding="UTF-8" standalone="yes"?>
<Relationships xmlns="http://schemas.openxmlformats.org/package/2006/relationships"><Relationship Id="rId5" Type="http://schemas.openxmlformats.org/officeDocument/2006/relationships/vmlDrawing" Target="../drawings/vmlDrawing35.vml"/><Relationship Id="rId4" Type="http://schemas.openxmlformats.org/officeDocument/2006/relationships/slideLayout" Target="../slideLayouts/slideLayout3.xml"/><Relationship Id="rId3" Type="http://schemas.openxmlformats.org/officeDocument/2006/relationships/image" Target="../media/image134.wmf"/><Relationship Id="rId2" Type="http://schemas.openxmlformats.org/officeDocument/2006/relationships/oleObject" Target="../embeddings/oleObject42.bin"/><Relationship Id="rId1" Type="http://schemas.openxmlformats.org/officeDocument/2006/relationships/image" Target="../media/image133.png"/></Relationships>
</file>

<file path=ppt/slides/_rels/slide72.xml.rels><?xml version="1.0" encoding="UTF-8" standalone="yes"?>
<Relationships xmlns="http://schemas.openxmlformats.org/package/2006/relationships"><Relationship Id="rId5" Type="http://schemas.openxmlformats.org/officeDocument/2006/relationships/vmlDrawing" Target="../drawings/vmlDrawing36.vml"/><Relationship Id="rId4" Type="http://schemas.openxmlformats.org/officeDocument/2006/relationships/slideLayout" Target="../slideLayouts/slideLayout3.xml"/><Relationship Id="rId3" Type="http://schemas.openxmlformats.org/officeDocument/2006/relationships/image" Target="../media/image136.wmf"/><Relationship Id="rId2" Type="http://schemas.openxmlformats.org/officeDocument/2006/relationships/oleObject" Target="../embeddings/oleObject43.bin"/><Relationship Id="rId1" Type="http://schemas.openxmlformats.org/officeDocument/2006/relationships/image" Target="../media/image135.png"/></Relationships>
</file>

<file path=ppt/slides/_rels/slide73.xml.rels><?xml version="1.0" encoding="UTF-8" standalone="yes"?>
<Relationships xmlns="http://schemas.openxmlformats.org/package/2006/relationships"><Relationship Id="rId4" Type="http://schemas.openxmlformats.org/officeDocument/2006/relationships/vmlDrawing" Target="../drawings/vmlDrawing37.vml"/><Relationship Id="rId3" Type="http://schemas.openxmlformats.org/officeDocument/2006/relationships/slideLayout" Target="../slideLayouts/slideLayout3.xml"/><Relationship Id="rId2" Type="http://schemas.openxmlformats.org/officeDocument/2006/relationships/image" Target="../media/image137.emf"/><Relationship Id="rId1" Type="http://schemas.openxmlformats.org/officeDocument/2006/relationships/oleObject" Target="../embeddings/oleObject44.bin"/></Relationships>
</file>

<file path=ppt/slides/_rels/slide74.xml.rels><?xml version="1.0" encoding="UTF-8" standalone="yes"?>
<Relationships xmlns="http://schemas.openxmlformats.org/package/2006/relationships"><Relationship Id="rId5" Type="http://schemas.openxmlformats.org/officeDocument/2006/relationships/vmlDrawing" Target="../drawings/vmlDrawing38.vml"/><Relationship Id="rId4" Type="http://schemas.openxmlformats.org/officeDocument/2006/relationships/slideLayout" Target="../slideLayouts/slideLayout3.xml"/><Relationship Id="rId3" Type="http://schemas.openxmlformats.org/officeDocument/2006/relationships/image" Target="../media/image139.png"/><Relationship Id="rId2" Type="http://schemas.openxmlformats.org/officeDocument/2006/relationships/image" Target="../media/image138.wmf"/><Relationship Id="rId1" Type="http://schemas.openxmlformats.org/officeDocument/2006/relationships/oleObject" Target="../embeddings/oleObject45.bin"/></Relationships>
</file>

<file path=ppt/slides/_rels/slide75.xml.rels><?xml version="1.0" encoding="UTF-8" standalone="yes"?>
<Relationships xmlns="http://schemas.openxmlformats.org/package/2006/relationships"><Relationship Id="rId5" Type="http://schemas.openxmlformats.org/officeDocument/2006/relationships/vmlDrawing" Target="../drawings/vmlDrawing39.vml"/><Relationship Id="rId4" Type="http://schemas.openxmlformats.org/officeDocument/2006/relationships/slideLayout" Target="../slideLayouts/slideLayout3.xml"/><Relationship Id="rId3" Type="http://schemas.openxmlformats.org/officeDocument/2006/relationships/image" Target="../media/image141.png"/><Relationship Id="rId2" Type="http://schemas.openxmlformats.org/officeDocument/2006/relationships/image" Target="../media/image140.wmf"/><Relationship Id="rId1" Type="http://schemas.openxmlformats.org/officeDocument/2006/relationships/oleObject" Target="../embeddings/oleObject46.bin"/></Relationships>
</file>

<file path=ppt/slides/_rels/slide76.xml.rels><?xml version="1.0" encoding="UTF-8" standalone="yes"?>
<Relationships xmlns="http://schemas.openxmlformats.org/package/2006/relationships"><Relationship Id="rId5" Type="http://schemas.openxmlformats.org/officeDocument/2006/relationships/vmlDrawing" Target="../drawings/vmlDrawing40.vml"/><Relationship Id="rId4" Type="http://schemas.openxmlformats.org/officeDocument/2006/relationships/slideLayout" Target="../slideLayouts/slideLayout3.xml"/><Relationship Id="rId3" Type="http://schemas.openxmlformats.org/officeDocument/2006/relationships/image" Target="../media/image143.png"/><Relationship Id="rId2" Type="http://schemas.openxmlformats.org/officeDocument/2006/relationships/image" Target="../media/image142.wmf"/><Relationship Id="rId1" Type="http://schemas.openxmlformats.org/officeDocument/2006/relationships/oleObject" Target="../embeddings/oleObject47.bin"/></Relationships>
</file>

<file path=ppt/slides/_rels/slide77.xml.rels><?xml version="1.0" encoding="UTF-8" standalone="yes"?>
<Relationships xmlns="http://schemas.openxmlformats.org/package/2006/relationships"><Relationship Id="rId5" Type="http://schemas.openxmlformats.org/officeDocument/2006/relationships/vmlDrawing" Target="../drawings/vmlDrawing41.vml"/><Relationship Id="rId4" Type="http://schemas.openxmlformats.org/officeDocument/2006/relationships/slideLayout" Target="../slideLayouts/slideLayout3.xml"/><Relationship Id="rId3" Type="http://schemas.openxmlformats.org/officeDocument/2006/relationships/image" Target="../media/image145.wmf"/><Relationship Id="rId2" Type="http://schemas.openxmlformats.org/officeDocument/2006/relationships/oleObject" Target="../embeddings/oleObject48.bin"/><Relationship Id="rId1" Type="http://schemas.openxmlformats.org/officeDocument/2006/relationships/image" Target="../media/image144.png"/></Relationships>
</file>

<file path=ppt/slides/_rels/slide78.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138.wmf"/><Relationship Id="rId7" Type="http://schemas.openxmlformats.org/officeDocument/2006/relationships/oleObject" Target="../embeddings/oleObject52.bin"/><Relationship Id="rId6" Type="http://schemas.openxmlformats.org/officeDocument/2006/relationships/image" Target="../media/image142.wmf"/><Relationship Id="rId5" Type="http://schemas.openxmlformats.org/officeDocument/2006/relationships/oleObject" Target="../embeddings/oleObject51.bin"/><Relationship Id="rId4" Type="http://schemas.openxmlformats.org/officeDocument/2006/relationships/image" Target="../media/image140.wmf"/><Relationship Id="rId3" Type="http://schemas.openxmlformats.org/officeDocument/2006/relationships/oleObject" Target="../embeddings/oleObject50.bin"/><Relationship Id="rId2" Type="http://schemas.openxmlformats.org/officeDocument/2006/relationships/image" Target="../media/image145.wmf"/><Relationship Id="rId10" Type="http://schemas.openxmlformats.org/officeDocument/2006/relationships/vmlDrawing" Target="../drawings/vmlDrawing42.vml"/><Relationship Id="rId1" Type="http://schemas.openxmlformats.org/officeDocument/2006/relationships/oleObject" Target="../embeddings/oleObject49.bin"/></Relationships>
</file>

<file path=ppt/slides/_rels/slide79.xml.rels><?xml version="1.0" encoding="UTF-8" standalone="yes"?>
<Relationships xmlns="http://schemas.openxmlformats.org/package/2006/relationships"><Relationship Id="rId4" Type="http://schemas.openxmlformats.org/officeDocument/2006/relationships/vmlDrawing" Target="../drawings/vmlDrawing43.vml"/><Relationship Id="rId3" Type="http://schemas.openxmlformats.org/officeDocument/2006/relationships/slideLayout" Target="../slideLayouts/slideLayout3.xml"/><Relationship Id="rId2" Type="http://schemas.openxmlformats.org/officeDocument/2006/relationships/image" Target="../media/image146.emf"/><Relationship Id="rId1" Type="http://schemas.openxmlformats.org/officeDocument/2006/relationships/oleObject" Target="../embeddings/oleObject53.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png"/></Relationships>
</file>

<file path=ppt/slides/_rels/slide80.xml.rels><?xml version="1.0" encoding="UTF-8" standalone="yes"?>
<Relationships xmlns="http://schemas.openxmlformats.org/package/2006/relationships"><Relationship Id="rId6" Type="http://schemas.openxmlformats.org/officeDocument/2006/relationships/vmlDrawing" Target="../drawings/vmlDrawing44.vml"/><Relationship Id="rId5" Type="http://schemas.openxmlformats.org/officeDocument/2006/relationships/slideLayout" Target="../slideLayouts/slideLayout3.xml"/><Relationship Id="rId4" Type="http://schemas.openxmlformats.org/officeDocument/2006/relationships/image" Target="../media/image148.wmf"/><Relationship Id="rId3" Type="http://schemas.openxmlformats.org/officeDocument/2006/relationships/oleObject" Target="../embeddings/oleObject55.bin"/><Relationship Id="rId2" Type="http://schemas.openxmlformats.org/officeDocument/2006/relationships/image" Target="../media/image147.emf"/><Relationship Id="rId1" Type="http://schemas.openxmlformats.org/officeDocument/2006/relationships/oleObject" Target="../embeddings/oleObject54.bin"/></Relationships>
</file>

<file path=ppt/slides/_rels/slide81.xml.rels><?xml version="1.0" encoding="UTF-8" standalone="yes"?>
<Relationships xmlns="http://schemas.openxmlformats.org/package/2006/relationships"><Relationship Id="rId4" Type="http://schemas.openxmlformats.org/officeDocument/2006/relationships/vmlDrawing" Target="../drawings/vmlDrawing45.vml"/><Relationship Id="rId3" Type="http://schemas.openxmlformats.org/officeDocument/2006/relationships/slideLayout" Target="../slideLayouts/slideLayout3.xml"/><Relationship Id="rId2" Type="http://schemas.openxmlformats.org/officeDocument/2006/relationships/image" Target="../media/image149.emf"/><Relationship Id="rId1" Type="http://schemas.openxmlformats.org/officeDocument/2006/relationships/oleObject" Target="../embeddings/oleObject56.bin"/></Relationships>
</file>

<file path=ppt/slides/_rels/slide82.xml.rels><?xml version="1.0" encoding="UTF-8" standalone="yes"?>
<Relationships xmlns="http://schemas.openxmlformats.org/package/2006/relationships"><Relationship Id="rId4" Type="http://schemas.openxmlformats.org/officeDocument/2006/relationships/vmlDrawing" Target="../drawings/vmlDrawing46.vml"/><Relationship Id="rId3" Type="http://schemas.openxmlformats.org/officeDocument/2006/relationships/slideLayout" Target="../slideLayouts/slideLayout3.xml"/><Relationship Id="rId2" Type="http://schemas.openxmlformats.org/officeDocument/2006/relationships/image" Target="../media/image150.wmf"/><Relationship Id="rId1" Type="http://schemas.openxmlformats.org/officeDocument/2006/relationships/oleObject" Target="../embeddings/oleObject57.bin"/></Relationships>
</file>

<file path=ppt/slides/_rels/slide83.xml.rels><?xml version="1.0" encoding="UTF-8" standalone="yes"?>
<Relationships xmlns="http://schemas.openxmlformats.org/package/2006/relationships"><Relationship Id="rId8" Type="http://schemas.openxmlformats.org/officeDocument/2006/relationships/vmlDrawing" Target="../drawings/vmlDrawing47.vml"/><Relationship Id="rId7" Type="http://schemas.openxmlformats.org/officeDocument/2006/relationships/slideLayout" Target="../slideLayouts/slideLayout3.xml"/><Relationship Id="rId6" Type="http://schemas.openxmlformats.org/officeDocument/2006/relationships/image" Target="../media/image153.wmf"/><Relationship Id="rId5" Type="http://schemas.openxmlformats.org/officeDocument/2006/relationships/oleObject" Target="../embeddings/oleObject60.bin"/><Relationship Id="rId4" Type="http://schemas.openxmlformats.org/officeDocument/2006/relationships/image" Target="../media/image152.wmf"/><Relationship Id="rId3" Type="http://schemas.openxmlformats.org/officeDocument/2006/relationships/oleObject" Target="../embeddings/oleObject59.bin"/><Relationship Id="rId2" Type="http://schemas.openxmlformats.org/officeDocument/2006/relationships/image" Target="../media/image151.wmf"/><Relationship Id="rId1" Type="http://schemas.openxmlformats.org/officeDocument/2006/relationships/oleObject" Target="../embeddings/oleObject58.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4.png"/></Relationships>
</file>

<file path=ppt/slides/_rels/slide87.xml.rels><?xml version="1.0" encoding="UTF-8" standalone="yes"?>
<Relationships xmlns="http://schemas.openxmlformats.org/package/2006/relationships"><Relationship Id="rId9" Type="http://schemas.openxmlformats.org/officeDocument/2006/relationships/image" Target="../media/image159.wmf"/><Relationship Id="rId8" Type="http://schemas.openxmlformats.org/officeDocument/2006/relationships/oleObject" Target="../embeddings/oleObject64.bin"/><Relationship Id="rId7" Type="http://schemas.openxmlformats.org/officeDocument/2006/relationships/image" Target="../media/image158.wmf"/><Relationship Id="rId6" Type="http://schemas.openxmlformats.org/officeDocument/2006/relationships/oleObject" Target="../embeddings/oleObject63.bin"/><Relationship Id="rId5" Type="http://schemas.openxmlformats.org/officeDocument/2006/relationships/image" Target="../media/image157.wmf"/><Relationship Id="rId4" Type="http://schemas.openxmlformats.org/officeDocument/2006/relationships/oleObject" Target="../embeddings/oleObject62.bin"/><Relationship Id="rId3" Type="http://schemas.openxmlformats.org/officeDocument/2006/relationships/image" Target="../media/image156.wmf"/><Relationship Id="rId2" Type="http://schemas.openxmlformats.org/officeDocument/2006/relationships/oleObject" Target="../embeddings/oleObject61.bin"/><Relationship Id="rId13" Type="http://schemas.openxmlformats.org/officeDocument/2006/relationships/vmlDrawing" Target="../drawings/vmlDrawing48.vml"/><Relationship Id="rId12" Type="http://schemas.openxmlformats.org/officeDocument/2006/relationships/slideLayout" Target="../slideLayouts/slideLayout3.xml"/><Relationship Id="rId11" Type="http://schemas.openxmlformats.org/officeDocument/2006/relationships/image" Target="../media/image160.wmf"/><Relationship Id="rId10" Type="http://schemas.openxmlformats.org/officeDocument/2006/relationships/oleObject" Target="../embeddings/oleObject65.bin"/><Relationship Id="rId1" Type="http://schemas.openxmlformats.org/officeDocument/2006/relationships/image" Target="../media/image155.emf"/></Relationships>
</file>

<file path=ppt/slides/_rels/slide88.xml.rels><?xml version="1.0" encoding="UTF-8" standalone="yes"?>
<Relationships xmlns="http://schemas.openxmlformats.org/package/2006/relationships"><Relationship Id="rId7" Type="http://schemas.openxmlformats.org/officeDocument/2006/relationships/vmlDrawing" Target="../drawings/vmlDrawing49.vml"/><Relationship Id="rId6" Type="http://schemas.openxmlformats.org/officeDocument/2006/relationships/slideLayout" Target="../slideLayouts/slideLayout3.xml"/><Relationship Id="rId5" Type="http://schemas.openxmlformats.org/officeDocument/2006/relationships/image" Target="../media/image163.wmf"/><Relationship Id="rId4" Type="http://schemas.openxmlformats.org/officeDocument/2006/relationships/oleObject" Target="../embeddings/oleObject67.bin"/><Relationship Id="rId3" Type="http://schemas.openxmlformats.org/officeDocument/2006/relationships/image" Target="../media/image162.wmf"/><Relationship Id="rId2" Type="http://schemas.openxmlformats.org/officeDocument/2006/relationships/oleObject" Target="../embeddings/oleObject66.bin"/><Relationship Id="rId1" Type="http://schemas.openxmlformats.org/officeDocument/2006/relationships/image" Target="../media/image161.emf"/></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image" Target="../media/image16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90.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image" Target="../media/image167.png"/></Relationships>
</file>

<file path=ppt/slides/_rels/slide91.xml.rels><?xml version="1.0" encoding="UTF-8" standalone="yes"?>
<Relationships xmlns="http://schemas.openxmlformats.org/package/2006/relationships"><Relationship Id="rId5" Type="http://schemas.openxmlformats.org/officeDocument/2006/relationships/vmlDrawing" Target="../drawings/vmlDrawing50.vml"/><Relationship Id="rId4" Type="http://schemas.openxmlformats.org/officeDocument/2006/relationships/slideLayout" Target="../slideLayouts/slideLayout3.xml"/><Relationship Id="rId3" Type="http://schemas.openxmlformats.org/officeDocument/2006/relationships/image" Target="../media/image174.wmf"/><Relationship Id="rId2" Type="http://schemas.openxmlformats.org/officeDocument/2006/relationships/oleObject" Target="../embeddings/oleObject68.bin"/><Relationship Id="rId1" Type="http://schemas.openxmlformats.org/officeDocument/2006/relationships/image" Target="../media/image173.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6.png"/><Relationship Id="rId1" Type="http://schemas.openxmlformats.org/officeDocument/2006/relationships/image" Target="../media/image175.pn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7.png"/></Relationships>
</file>

<file path=ppt/slides/_rels/slide94.xml.rels><?xml version="1.0" encoding="UTF-8" standalone="yes"?>
<Relationships xmlns="http://schemas.openxmlformats.org/package/2006/relationships"><Relationship Id="rId9" Type="http://schemas.openxmlformats.org/officeDocument/2006/relationships/image" Target="../media/image182.wmf"/><Relationship Id="rId8" Type="http://schemas.openxmlformats.org/officeDocument/2006/relationships/oleObject" Target="../embeddings/oleObject72.bin"/><Relationship Id="rId7" Type="http://schemas.openxmlformats.org/officeDocument/2006/relationships/image" Target="../media/image181.wmf"/><Relationship Id="rId6" Type="http://schemas.openxmlformats.org/officeDocument/2006/relationships/oleObject" Target="../embeddings/oleObject71.bin"/><Relationship Id="rId5" Type="http://schemas.openxmlformats.org/officeDocument/2006/relationships/image" Target="../media/image180.wmf"/><Relationship Id="rId4" Type="http://schemas.openxmlformats.org/officeDocument/2006/relationships/oleObject" Target="../embeddings/oleObject70.bin"/><Relationship Id="rId3" Type="http://schemas.openxmlformats.org/officeDocument/2006/relationships/image" Target="../media/image179.wmf"/><Relationship Id="rId2" Type="http://schemas.openxmlformats.org/officeDocument/2006/relationships/oleObject" Target="../embeddings/oleObject69.bin"/><Relationship Id="rId11" Type="http://schemas.openxmlformats.org/officeDocument/2006/relationships/vmlDrawing" Target="../drawings/vmlDrawing51.vml"/><Relationship Id="rId10" Type="http://schemas.openxmlformats.org/officeDocument/2006/relationships/slideLayout" Target="../slideLayouts/slideLayout3.xml"/><Relationship Id="rId1" Type="http://schemas.openxmlformats.org/officeDocument/2006/relationships/image" Target="../media/image178.emf"/></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7" Type="http://schemas.openxmlformats.org/officeDocument/2006/relationships/vmlDrawing" Target="../drawings/vmlDrawing52.vml"/><Relationship Id="rId6" Type="http://schemas.openxmlformats.org/officeDocument/2006/relationships/slideLayout" Target="../slideLayouts/slideLayout3.xml"/><Relationship Id="rId5" Type="http://schemas.openxmlformats.org/officeDocument/2006/relationships/image" Target="../media/image186.wmf"/><Relationship Id="rId4" Type="http://schemas.openxmlformats.org/officeDocument/2006/relationships/oleObject" Target="../embeddings/oleObject74.bin"/><Relationship Id="rId3" Type="http://schemas.openxmlformats.org/officeDocument/2006/relationships/image" Target="../media/image185.wmf"/><Relationship Id="rId2" Type="http://schemas.openxmlformats.org/officeDocument/2006/relationships/oleObject" Target="../embeddings/oleObject73.bin"/><Relationship Id="rId1" Type="http://schemas.openxmlformats.org/officeDocument/2006/relationships/image" Target="../media/image18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6" Type="http://schemas.openxmlformats.org/officeDocument/2006/relationships/vmlDrawing" Target="../drawings/vmlDrawing53.vml"/><Relationship Id="rId5" Type="http://schemas.openxmlformats.org/officeDocument/2006/relationships/slideLayout" Target="../slideLayouts/slideLayout3.xml"/><Relationship Id="rId4" Type="http://schemas.openxmlformats.org/officeDocument/2006/relationships/image" Target="../media/image189.png"/><Relationship Id="rId3" Type="http://schemas.openxmlformats.org/officeDocument/2006/relationships/image" Target="../media/image188.wmf"/><Relationship Id="rId2" Type="http://schemas.openxmlformats.org/officeDocument/2006/relationships/oleObject" Target="../embeddings/oleObject75.bin"/><Relationship Id="rId1" Type="http://schemas.openxmlformats.org/officeDocument/2006/relationships/image" Target="../media/image1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87199" y="1393616"/>
            <a:ext cx="6169602" cy="707886"/>
          </a:xfrm>
          <a:prstGeom prst="rect">
            <a:avLst/>
          </a:prstGeom>
          <a:noFill/>
        </p:spPr>
        <p:txBody>
          <a:bodyPr wrap="square" rtlCol="0">
            <a:spAutoFit/>
          </a:bodyPr>
          <a:lstStyle/>
          <a:p>
            <a:pPr algn="ctr"/>
            <a:r>
              <a:rPr lang="zh-CN" altLang="en-US" sz="4000" b="1" dirty="0">
                <a:solidFill>
                  <a:srgbClr val="C00000"/>
                </a:solidFill>
                <a:latin typeface="微软雅黑" panose="020B0503020204020204" pitchFamily="34" charset="-122"/>
                <a:ea typeface="微软雅黑" panose="020B0503020204020204" pitchFamily="34" charset="-122"/>
              </a:rPr>
              <a:t>套路化与高考全国卷数学</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241108" y="3033476"/>
            <a:ext cx="4207020" cy="461665"/>
          </a:xfrm>
          <a:prstGeom prst="rect">
            <a:avLst/>
          </a:prstGeom>
          <a:noFill/>
        </p:spPr>
        <p:txBody>
          <a:bodyPr wrap="square" rtlCol="0">
            <a:spAutoFit/>
          </a:bodyPr>
          <a:lstStyle/>
          <a:p>
            <a:pPr algn="ctr"/>
            <a:r>
              <a:rPr lang="zh-CN" altLang="en-US" sz="2400" b="1" dirty="0">
                <a:solidFill>
                  <a:schemeClr val="tx1">
                    <a:lumMod val="65000"/>
                    <a:lumOff val="35000"/>
                  </a:schemeClr>
                </a:solidFill>
                <a:latin typeface="楷体_GB2312" panose="02010609030101010101" pitchFamily="49" charset="-122"/>
                <a:ea typeface="楷体_GB2312" panose="02010609030101010101" pitchFamily="49" charset="-122"/>
              </a:rPr>
              <a:t>佛山市教育局教研室 彭海燕</a:t>
            </a:r>
            <a:endParaRPr lang="zh-CN" altLang="en-US" sz="2400" b="1" dirty="0">
              <a:solidFill>
                <a:schemeClr val="tx1">
                  <a:lumMod val="65000"/>
                  <a:lumOff val="35000"/>
                </a:schemeClr>
              </a:solidFill>
              <a:latin typeface="Algerian" panose="04020705040A02060702" pitchFamily="82" charset="0"/>
              <a:ea typeface="楷体_GB2312" panose="02010609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59500" cy="53270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1.94444E-6 -1.23457E-6 L 1.94444E-6 -0.25 " pathEditMode="relative" rAng="0" ptsTypes="AA">
                                      <p:cBhvr>
                                        <p:cTn id="13" dur="2000" fill="hold"/>
                                        <p:tgtEl>
                                          <p:spTgt spid="2"/>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4441" y="729401"/>
            <a:ext cx="8724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41" y="1286613"/>
            <a:ext cx="20574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41" y="1657720"/>
            <a:ext cx="83153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100" y="2712786"/>
            <a:ext cx="2635875" cy="19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66" y="22439"/>
            <a:ext cx="87534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对象 6"/>
          <p:cNvGraphicFramePr>
            <a:graphicFrameLocks noChangeAspect="1"/>
          </p:cNvGraphicFramePr>
          <p:nvPr/>
        </p:nvGraphicFramePr>
        <p:xfrm>
          <a:off x="735013" y="3052763"/>
          <a:ext cx="2908300" cy="1243012"/>
        </p:xfrm>
        <a:graphic>
          <a:graphicData uri="http://schemas.openxmlformats.org/presentationml/2006/ole">
            <mc:AlternateContent xmlns:mc="http://schemas.openxmlformats.org/markup-compatibility/2006">
              <mc:Choice xmlns:v="urn:schemas-microsoft-com:vml" Requires="v">
                <p:oleObj spid="_x0000_s104458" name="Equation" r:id="rId6" imgW="24993600" imgH="10668000" progId="Equation.DSMT4">
                  <p:embed/>
                </p:oleObj>
              </mc:Choice>
              <mc:Fallback>
                <p:oleObj name="Equation" r:id="rId6" imgW="24993600" imgH="10668000" progId="Equation.DSMT4">
                  <p:embed/>
                  <p:pic>
                    <p:nvPicPr>
                      <p:cNvPr id="0" name="对象 6"/>
                      <p:cNvPicPr/>
                      <p:nvPr/>
                    </p:nvPicPr>
                    <p:blipFill>
                      <a:blip r:embed="rId7"/>
                      <a:stretch>
                        <a:fillRect/>
                      </a:stretch>
                    </p:blipFill>
                    <p:spPr>
                      <a:xfrm>
                        <a:off x="735013" y="3052763"/>
                        <a:ext cx="2908300" cy="124301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6796" y="4150"/>
            <a:ext cx="8437808" cy="294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709" y="2731725"/>
            <a:ext cx="2252730" cy="235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对象 3"/>
          <p:cNvGraphicFramePr>
            <a:graphicFrameLocks noChangeAspect="1"/>
          </p:cNvGraphicFramePr>
          <p:nvPr/>
        </p:nvGraphicFramePr>
        <p:xfrm>
          <a:off x="161209" y="3173077"/>
          <a:ext cx="3014663" cy="1312863"/>
        </p:xfrm>
        <a:graphic>
          <a:graphicData uri="http://schemas.openxmlformats.org/presentationml/2006/ole">
            <mc:AlternateContent xmlns:mc="http://schemas.openxmlformats.org/markup-compatibility/2006">
              <mc:Choice xmlns:v="urn:schemas-microsoft-com:vml" Requires="v">
                <p:oleObj spid="_x0000_s105482" name="Equation" r:id="rId3" imgW="25908000" imgH="11277600" progId="Equation.DSMT4">
                  <p:embed/>
                </p:oleObj>
              </mc:Choice>
              <mc:Fallback>
                <p:oleObj name="Equation" r:id="rId3" imgW="25908000" imgH="11277600" progId="Equation.DSMT4">
                  <p:embed/>
                  <p:pic>
                    <p:nvPicPr>
                      <p:cNvPr id="0" name="对象 3"/>
                      <p:cNvPicPr/>
                      <p:nvPr/>
                    </p:nvPicPr>
                    <p:blipFill>
                      <a:blip r:embed="rId4"/>
                      <a:stretch>
                        <a:fillRect/>
                      </a:stretch>
                    </p:blipFill>
                    <p:spPr>
                      <a:xfrm>
                        <a:off x="161209" y="3173077"/>
                        <a:ext cx="3014663" cy="131286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 y="55186"/>
            <a:ext cx="9109338" cy="2581334"/>
          </a:xfrm>
          <a:prstGeom prst="rect">
            <a:avLst/>
          </a:prstGeom>
        </p:spPr>
      </p:pic>
      <p:graphicFrame>
        <p:nvGraphicFramePr>
          <p:cNvPr id="4" name="对象 3"/>
          <p:cNvGraphicFramePr>
            <a:graphicFrameLocks noChangeAspect="1"/>
          </p:cNvGraphicFramePr>
          <p:nvPr/>
        </p:nvGraphicFramePr>
        <p:xfrm>
          <a:off x="1183005" y="2768600"/>
          <a:ext cx="4716463" cy="717550"/>
        </p:xfrm>
        <a:graphic>
          <a:graphicData uri="http://schemas.openxmlformats.org/presentationml/2006/ole">
            <mc:AlternateContent xmlns:mc="http://schemas.openxmlformats.org/markup-compatibility/2006">
              <mc:Choice xmlns:v="urn:schemas-microsoft-com:vml" Requires="v">
                <p:oleObj spid="_x0000_s106506" name="Equation" r:id="rId2" imgW="38100000" imgH="5791200" progId="Equation.DSMT4">
                  <p:embed/>
                </p:oleObj>
              </mc:Choice>
              <mc:Fallback>
                <p:oleObj name="Equation" r:id="rId2" imgW="38100000" imgH="5791200" progId="Equation.DSMT4">
                  <p:embed/>
                  <p:pic>
                    <p:nvPicPr>
                      <p:cNvPr id="0" name="对象 3"/>
                      <p:cNvPicPr/>
                      <p:nvPr/>
                    </p:nvPicPr>
                    <p:blipFill>
                      <a:blip r:embed="rId3"/>
                      <a:stretch>
                        <a:fillRect/>
                      </a:stretch>
                    </p:blipFill>
                    <p:spPr>
                      <a:xfrm>
                        <a:off x="1183005" y="2768600"/>
                        <a:ext cx="4716463" cy="7175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9194" y="142741"/>
            <a:ext cx="83724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201" y="1416140"/>
            <a:ext cx="33147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7"/>
          <p:cNvSpPr/>
          <p:nvPr/>
        </p:nvSpPr>
        <p:spPr bwMode="auto">
          <a:xfrm>
            <a:off x="2507982" y="2130560"/>
            <a:ext cx="1473200" cy="584200"/>
          </a:xfrm>
          <a:custGeom>
            <a:avLst/>
            <a:gdLst>
              <a:gd name="T0" fmla="*/ 928 w 928"/>
              <a:gd name="T1" fmla="*/ 0 h 368"/>
              <a:gd name="T2" fmla="*/ 0 w 928"/>
              <a:gd name="T3" fmla="*/ 368 h 368"/>
            </a:gdLst>
            <a:ahLst/>
            <a:cxnLst>
              <a:cxn ang="0">
                <a:pos x="T0" y="T1"/>
              </a:cxn>
              <a:cxn ang="0">
                <a:pos x="T2" y="T3"/>
              </a:cxn>
            </a:cxnLst>
            <a:rect l="0" t="0" r="r" b="b"/>
            <a:pathLst>
              <a:path w="928" h="368">
                <a:moveTo>
                  <a:pt x="928" y="0"/>
                </a:moveTo>
                <a:lnTo>
                  <a:pt x="0" y="368"/>
                </a:lnTo>
              </a:path>
            </a:pathLst>
          </a:custGeom>
          <a:noFill/>
          <a:ln w="28575" cap="flat" cmpd="sng">
            <a:solidFill>
              <a:srgbClr val="CC0000"/>
            </a:solidFill>
            <a:prstDash val="solid"/>
            <a:round/>
            <a:headEnd type="none" w="lg" len="lg"/>
            <a:tailEnd type="non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5" name="图片 4"/>
          <p:cNvPicPr>
            <a:picLocks noChangeAspect="1"/>
          </p:cNvPicPr>
          <p:nvPr/>
        </p:nvPicPr>
        <p:blipFill>
          <a:blip r:embed="rId3"/>
          <a:stretch>
            <a:fillRect/>
          </a:stretch>
        </p:blipFill>
        <p:spPr>
          <a:xfrm>
            <a:off x="5673676" y="1932835"/>
            <a:ext cx="2426384" cy="15638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08101" y="2197726"/>
            <a:ext cx="29813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60" y="121276"/>
            <a:ext cx="84296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4118" y="713168"/>
            <a:ext cx="85153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18" y="1598993"/>
            <a:ext cx="63150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394" y="2232338"/>
            <a:ext cx="31432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43" y="151193"/>
            <a:ext cx="84486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1020" y="2847975"/>
            <a:ext cx="33051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7"/>
          <p:cNvSpPr/>
          <p:nvPr/>
        </p:nvSpPr>
        <p:spPr bwMode="auto">
          <a:xfrm>
            <a:off x="1062508" y="4110038"/>
            <a:ext cx="1876425" cy="338137"/>
          </a:xfrm>
          <a:custGeom>
            <a:avLst/>
            <a:gdLst>
              <a:gd name="T0" fmla="*/ 0 w 1182"/>
              <a:gd name="T1" fmla="*/ 213 h 213"/>
              <a:gd name="T2" fmla="*/ 1182 w 1182"/>
              <a:gd name="T3" fmla="*/ 0 h 213"/>
            </a:gdLst>
            <a:ahLst/>
            <a:cxnLst>
              <a:cxn ang="0">
                <a:pos x="T0" y="T1"/>
              </a:cxn>
              <a:cxn ang="0">
                <a:pos x="T2" y="T3"/>
              </a:cxn>
            </a:cxnLst>
            <a:rect l="0" t="0" r="r" b="b"/>
            <a:pathLst>
              <a:path w="1182" h="213">
                <a:moveTo>
                  <a:pt x="0" y="213"/>
                </a:moveTo>
                <a:lnTo>
                  <a:pt x="1182" y="0"/>
                </a:lnTo>
              </a:path>
            </a:pathLst>
          </a:custGeom>
          <a:noFill/>
          <a:ln w="28575" cap="flat" cmpd="sng">
            <a:solidFill>
              <a:srgbClr val="CC0000"/>
            </a:solidFill>
            <a:prstDash val="solid"/>
            <a:round/>
            <a:headEnd type="none" w="lg" len="lg"/>
            <a:tailEnd type="non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 name="Line 8"/>
          <p:cNvSpPr>
            <a:spLocks noChangeShapeType="1"/>
          </p:cNvSpPr>
          <p:nvPr/>
        </p:nvSpPr>
        <p:spPr bwMode="auto">
          <a:xfrm>
            <a:off x="2310283" y="3424238"/>
            <a:ext cx="609600" cy="685800"/>
          </a:xfrm>
          <a:prstGeom prst="line">
            <a:avLst/>
          </a:prstGeom>
          <a:noFill/>
          <a:ln w="28575">
            <a:solidFill>
              <a:srgbClr val="CC0000"/>
            </a:solidFill>
            <a:round/>
            <a:headEnd type="none"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79" y="23815"/>
            <a:ext cx="7782059" cy="186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99" y="1864519"/>
            <a:ext cx="80772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1"/>
          <p:cNvSpPr>
            <a:spLocks noChangeShapeType="1"/>
          </p:cNvSpPr>
          <p:nvPr/>
        </p:nvSpPr>
        <p:spPr bwMode="auto">
          <a:xfrm>
            <a:off x="2243608" y="1424189"/>
            <a:ext cx="1828800" cy="0"/>
          </a:xfrm>
          <a:prstGeom prst="line">
            <a:avLst/>
          </a:prstGeom>
          <a:noFill/>
          <a:ln w="28575">
            <a:solidFill>
              <a:srgbClr val="CC0000"/>
            </a:solidFill>
            <a:round/>
            <a:headEnd type="none" w="lg"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8" name="对象 7"/>
          <p:cNvGraphicFramePr>
            <a:graphicFrameLocks noChangeAspect="1"/>
          </p:cNvGraphicFramePr>
          <p:nvPr/>
        </p:nvGraphicFramePr>
        <p:xfrm>
          <a:off x="3377597" y="2678911"/>
          <a:ext cx="5184775" cy="1079500"/>
        </p:xfrm>
        <a:graphic>
          <a:graphicData uri="http://schemas.openxmlformats.org/presentationml/2006/ole">
            <mc:AlternateContent xmlns:mc="http://schemas.openxmlformats.org/markup-compatibility/2006">
              <mc:Choice xmlns:v="urn:schemas-microsoft-com:vml" Requires="v">
                <p:oleObj spid="_x0000_s107538" name="Equation" r:id="rId4" imgW="52730400" imgH="10972800" progId="Equation.DSMT4">
                  <p:embed/>
                </p:oleObj>
              </mc:Choice>
              <mc:Fallback>
                <p:oleObj name="Equation" r:id="rId4" imgW="52730400" imgH="10972800" progId="Equation.DSMT4">
                  <p:embed/>
                  <p:pic>
                    <p:nvPicPr>
                      <p:cNvPr id="0" name="对象 7"/>
                      <p:cNvPicPr/>
                      <p:nvPr/>
                    </p:nvPicPr>
                    <p:blipFill>
                      <a:blip r:embed="rId5"/>
                      <a:stretch>
                        <a:fillRect/>
                      </a:stretch>
                    </p:blipFill>
                    <p:spPr>
                      <a:xfrm>
                        <a:off x="3377597" y="2678911"/>
                        <a:ext cx="5184775" cy="107950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4528266" y="3767138"/>
          <a:ext cx="3205163" cy="1078706"/>
        </p:xfrm>
        <a:graphic>
          <a:graphicData uri="http://schemas.openxmlformats.org/presentationml/2006/ole">
            <mc:AlternateContent xmlns:mc="http://schemas.openxmlformats.org/markup-compatibility/2006">
              <mc:Choice xmlns:v="urn:schemas-microsoft-com:vml" Requires="v">
                <p:oleObj spid="_x0000_s107539" name="Equation" r:id="rId6" imgW="32613600" imgH="10972800" progId="Equation.DSMT4">
                  <p:embed/>
                </p:oleObj>
              </mc:Choice>
              <mc:Fallback>
                <p:oleObj name="Equation" r:id="rId6" imgW="32613600" imgH="10972800" progId="Equation.DSMT4">
                  <p:embed/>
                  <p:pic>
                    <p:nvPicPr>
                      <p:cNvPr id="0" name="对象 8"/>
                      <p:cNvPicPr/>
                      <p:nvPr/>
                    </p:nvPicPr>
                    <p:blipFill>
                      <a:blip r:embed="rId7"/>
                      <a:stretch>
                        <a:fillRect/>
                      </a:stretch>
                    </p:blipFill>
                    <p:spPr>
                      <a:xfrm>
                        <a:off x="4528266" y="3767138"/>
                        <a:ext cx="3205163" cy="107870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1">
            <a:extLst>
              <a:ext uri="{28A0092B-C50C-407E-A947-70E740481C1C}">
                <a14:useLocalDpi xmlns:a14="http://schemas.microsoft.com/office/drawing/2010/main" val="0"/>
              </a:ext>
            </a:extLst>
          </a:blip>
          <a:srcRect b="47287"/>
          <a:stretch>
            <a:fillRect/>
          </a:stretch>
        </p:blipFill>
        <p:spPr bwMode="auto">
          <a:xfrm>
            <a:off x="57150" y="0"/>
            <a:ext cx="87439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t="65117"/>
          <a:stretch>
            <a:fillRect/>
          </a:stretch>
        </p:blipFill>
        <p:spPr bwMode="auto">
          <a:xfrm>
            <a:off x="0" y="1276350"/>
            <a:ext cx="87439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291" y="2133600"/>
            <a:ext cx="26098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314" y="2295659"/>
            <a:ext cx="37147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62886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1.11111E-6 L 0 -0.25 " pathEditMode="relative" rAng="0" ptsTypes="AA">
                                      <p:cBhvr>
                                        <p:cTn id="6" dur="2000" fill="hold"/>
                                        <p:tgtEl>
                                          <p:spTgt spid="2"/>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hlinkClick r:id="rId1" action="ppaction://hlinkfile"/>
          </p:cNvPr>
          <p:cNvPicPr>
            <a:picLocks noChangeAspect="1"/>
          </p:cNvPicPr>
          <p:nvPr/>
        </p:nvPicPr>
        <p:blipFill>
          <a:blip r:embed="rId2"/>
          <a:stretch>
            <a:fillRect/>
          </a:stretch>
        </p:blipFill>
        <p:spPr>
          <a:xfrm>
            <a:off x="0" y="0"/>
            <a:ext cx="9144000" cy="63945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05834 L 0 -0.25 " pathEditMode="relative" rAng="0" ptsTypes="AA">
                                      <p:cBhvr>
                                        <p:cTn id="6" dur="2000" fill="hold"/>
                                        <p:tgtEl>
                                          <p:spTgt spid="2"/>
                                        </p:tgtEl>
                                        <p:attrNameLst>
                                          <p:attrName>ppt_x</p:attrName>
                                          <p:attrName>ppt_y</p:attrName>
                                        </p:attrNameLst>
                                      </p:cBhvr>
                                      <p:rCtr x="0" y="-154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314464" y="149938"/>
            <a:ext cx="481013" cy="43219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34670">
              <a:defRPr/>
            </a:pPr>
            <a:endParaRPr lang="zh-CN" altLang="en-US" sz="1350">
              <a:solidFill>
                <a:srgbClr val="C00000"/>
              </a:solidFill>
            </a:endParaRPr>
          </a:p>
        </p:txBody>
      </p:sp>
      <p:sp>
        <p:nvSpPr>
          <p:cNvPr id="3" name="文本框 2"/>
          <p:cNvSpPr txBox="1"/>
          <p:nvPr/>
        </p:nvSpPr>
        <p:spPr>
          <a:xfrm>
            <a:off x="414685" y="237313"/>
            <a:ext cx="1511097" cy="262277"/>
          </a:xfrm>
          <a:prstGeom prst="rect">
            <a:avLst/>
          </a:prstGeom>
          <a:solidFill>
            <a:schemeClr val="bg1"/>
          </a:solidFill>
        </p:spPr>
        <p:txBody>
          <a:bodyPr wrap="square" lIns="0" tIns="27000" rIns="0" bIns="27000" rtlCol="0" anchor="ctr" anchorCtr="0">
            <a:spAutoFit/>
          </a:bodyPr>
          <a:lstStyle/>
          <a:p>
            <a:r>
              <a:rPr lang="zh-CN" altLang="en-US" b="1" dirty="0">
                <a:solidFill>
                  <a:srgbClr val="C00000"/>
                </a:solidFill>
                <a:latin typeface="微软雅黑" panose="020B0503020204020204" pitchFamily="34" charset="-122"/>
                <a:ea typeface="微软雅黑" panose="020B0503020204020204" pitchFamily="34" charset="-122"/>
              </a:rPr>
              <a:t>函数奇偶性质拓展</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 name="标题 1"/>
          <p:cNvSpPr txBox="1"/>
          <p:nvPr/>
        </p:nvSpPr>
        <p:spPr>
          <a:xfrm>
            <a:off x="2986740" y="149938"/>
            <a:ext cx="2584081" cy="411992"/>
          </a:xfrm>
          <a:prstGeom prst="rect">
            <a:avLst/>
          </a:prstGeom>
          <a:noFill/>
          <a:ln>
            <a:noFill/>
          </a:ln>
        </p:spPr>
        <p:style>
          <a:lnRef idx="0">
            <a:scrgbClr r="0" g="0" b="0"/>
          </a:lnRef>
          <a:fillRef idx="0">
            <a:scrgbClr r="0" g="0" b="0"/>
          </a:fillRef>
          <a:effectRef idx="0">
            <a:scrgbClr r="0" g="0" b="0"/>
          </a:effectRef>
          <a:fontRef idx="minor">
            <a:schemeClr val="accent6"/>
          </a:fontRef>
        </p:style>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8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基于中心对称</a:t>
            </a:r>
            <a:endParaRPr lang="zh-CN" altLang="en-US" sz="28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1"/>
          <a:stretch>
            <a:fillRect/>
          </a:stretch>
        </p:blipFill>
        <p:spPr>
          <a:xfrm>
            <a:off x="-4005" y="664958"/>
            <a:ext cx="9148005" cy="4482986"/>
          </a:xfrm>
          <a:prstGeom prst="rect">
            <a:avLst/>
          </a:prstGeom>
        </p:spPr>
      </p:pic>
      <p:grpSp>
        <p:nvGrpSpPr>
          <p:cNvPr id="7" name="组合 6"/>
          <p:cNvGrpSpPr/>
          <p:nvPr/>
        </p:nvGrpSpPr>
        <p:grpSpPr>
          <a:xfrm>
            <a:off x="5005475" y="818528"/>
            <a:ext cx="2717321" cy="1235734"/>
            <a:chOff x="4011284" y="1258888"/>
            <a:chExt cx="3623094" cy="1647645"/>
          </a:xfrm>
        </p:grpSpPr>
        <p:sp>
          <p:nvSpPr>
            <p:cNvPr id="8" name="圆角矩形标注 6"/>
            <p:cNvSpPr/>
            <p:nvPr/>
          </p:nvSpPr>
          <p:spPr>
            <a:xfrm>
              <a:off x="4011284" y="1258888"/>
              <a:ext cx="3623094" cy="1647645"/>
            </a:xfrm>
            <a:prstGeom prst="wedgeRoundRectCallout">
              <a:avLst>
                <a:gd name="adj1" fmla="val -46309"/>
                <a:gd name="adj2" fmla="val 6721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350"/>
            </a:p>
          </p:txBody>
        </p:sp>
        <p:graphicFrame>
          <p:nvGraphicFramePr>
            <p:cNvPr id="9" name="对象 8"/>
            <p:cNvGraphicFramePr>
              <a:graphicFrameLocks noChangeAspect="1"/>
            </p:cNvGraphicFramePr>
            <p:nvPr/>
          </p:nvGraphicFramePr>
          <p:xfrm>
            <a:off x="4252823" y="1703987"/>
            <a:ext cx="3145233" cy="816320"/>
          </p:xfrm>
          <a:graphic>
            <a:graphicData uri="http://schemas.openxmlformats.org/presentationml/2006/ole">
              <mc:AlternateContent xmlns:mc="http://schemas.openxmlformats.org/markup-compatibility/2006">
                <mc:Choice xmlns:v="urn:schemas-microsoft-com:vml" Requires="v">
                  <p:oleObj spid="_x0000_s45108" name="Equation" r:id="rId2" imgW="39928800" imgH="10363200" progId="Equation.DSMT4">
                    <p:embed/>
                  </p:oleObj>
                </mc:Choice>
                <mc:Fallback>
                  <p:oleObj name="Equation" r:id="rId2" imgW="39928800" imgH="10363200" progId="Equation.DSMT4">
                    <p:embed/>
                    <p:pic>
                      <p:nvPicPr>
                        <p:cNvPr id="0" name="对象 7"/>
                        <p:cNvPicPr/>
                        <p:nvPr/>
                      </p:nvPicPr>
                      <p:blipFill>
                        <a:blip r:embed="rId3"/>
                        <a:stretch>
                          <a:fillRect/>
                        </a:stretch>
                      </p:blipFill>
                      <p:spPr>
                        <a:xfrm>
                          <a:off x="4252823" y="1703987"/>
                          <a:ext cx="3145233" cy="816320"/>
                        </a:xfrm>
                        <a:prstGeom prst="rect">
                          <a:avLst/>
                        </a:prstGeom>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324753" y="393101"/>
            <a:ext cx="5349810" cy="523220"/>
          </a:xfrm>
          <a:prstGeom prst="rect">
            <a:avLst/>
          </a:prstGeom>
          <a:noFill/>
        </p:spPr>
        <p:txBody>
          <a:bodyPr wrap="square" rtlCol="0">
            <a:spAutoFit/>
          </a:bodyPr>
          <a:lstStyle/>
          <a:p>
            <a:r>
              <a:rPr lang="zh-CN" altLang="en-US" sz="2800" b="1" dirty="0">
                <a:solidFill>
                  <a:srgbClr val="C00000"/>
                </a:solidFill>
                <a:latin typeface="黑体" panose="02010609060101010101" pitchFamily="49" charset="-122"/>
                <a:ea typeface="黑体" panose="02010609060101010101" pitchFamily="49" charset="-122"/>
              </a:rPr>
              <a:t>注重对椭圆的中心三角形的研究</a:t>
            </a: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4" name="任意多边形 1042"/>
          <p:cNvSpPr/>
          <p:nvPr/>
        </p:nvSpPr>
        <p:spPr>
          <a:xfrm>
            <a:off x="3155572" y="2079819"/>
            <a:ext cx="1421642" cy="1355587"/>
          </a:xfrm>
          <a:custGeom>
            <a:avLst/>
            <a:gdLst>
              <a:gd name="connsiteX0" fmla="*/ 1664073 w 1664073"/>
              <a:gd name="connsiteY0" fmla="*/ 1055594 h 1586753"/>
              <a:gd name="connsiteX1" fmla="*/ 1311088 w 1664073"/>
              <a:gd name="connsiteY1" fmla="*/ 0 h 1586753"/>
              <a:gd name="connsiteX2" fmla="*/ 0 w 1664073"/>
              <a:gd name="connsiteY2" fmla="*/ 1586753 h 1586753"/>
              <a:gd name="connsiteX3" fmla="*/ 1664073 w 1664073"/>
              <a:gd name="connsiteY3" fmla="*/ 1055594 h 1586753"/>
            </a:gdLst>
            <a:ahLst/>
            <a:cxnLst>
              <a:cxn ang="0">
                <a:pos x="connsiteX0" y="connsiteY0"/>
              </a:cxn>
              <a:cxn ang="0">
                <a:pos x="connsiteX1" y="connsiteY1"/>
              </a:cxn>
              <a:cxn ang="0">
                <a:pos x="connsiteX2" y="connsiteY2"/>
              </a:cxn>
              <a:cxn ang="0">
                <a:pos x="connsiteX3" y="connsiteY3"/>
              </a:cxn>
            </a:cxnLst>
            <a:rect l="l" t="t" r="r" b="b"/>
            <a:pathLst>
              <a:path w="1664073" h="1586753">
                <a:moveTo>
                  <a:pt x="1664073" y="1055594"/>
                </a:moveTo>
                <a:lnTo>
                  <a:pt x="1311088" y="0"/>
                </a:lnTo>
                <a:lnTo>
                  <a:pt x="0" y="1586753"/>
                </a:lnTo>
                <a:lnTo>
                  <a:pt x="1664073" y="1055594"/>
                </a:lnTo>
                <a:close/>
              </a:path>
            </a:pathLst>
          </a:cu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5" name="直接箭头连接符 4"/>
          <p:cNvCxnSpPr/>
          <p:nvPr/>
        </p:nvCxnSpPr>
        <p:spPr>
          <a:xfrm>
            <a:off x="2303938" y="2981628"/>
            <a:ext cx="4552295" cy="0"/>
          </a:xfrm>
          <a:prstGeom prst="straightConnector1">
            <a:avLst/>
          </a:prstGeom>
          <a:ln w="12700">
            <a:solidFill>
              <a:schemeClr val="tx1"/>
            </a:solidFill>
            <a:tailEnd type="stealth" w="sm" len="lg"/>
          </a:ln>
        </p:spPr>
        <p:style>
          <a:lnRef idx="1">
            <a:schemeClr val="accent1"/>
          </a:lnRef>
          <a:fillRef idx="0">
            <a:schemeClr val="accent1"/>
          </a:fillRef>
          <a:effectRef idx="0">
            <a:schemeClr val="accent1"/>
          </a:effectRef>
          <a:fontRef idx="minor">
            <a:schemeClr val="tx1"/>
          </a:fontRef>
        </p:style>
      </p:cxnSp>
      <p:sp>
        <p:nvSpPr>
          <p:cNvPr id="6" name="TextBox 15"/>
          <p:cNvSpPr txBox="1"/>
          <p:nvPr/>
        </p:nvSpPr>
        <p:spPr>
          <a:xfrm>
            <a:off x="6671681" y="2937769"/>
            <a:ext cx="307588" cy="253916"/>
          </a:xfrm>
          <a:prstGeom prst="rect">
            <a:avLst/>
          </a:prstGeom>
          <a:noFill/>
        </p:spPr>
        <p:txBody>
          <a:bodyPr wrap="square" lIns="0" tIns="0" rIns="0" bIns="0" rtlCol="0" anchor="ctr" anchorCtr="1">
            <a:spAutoFit/>
          </a:bodyPr>
          <a:lstStyle/>
          <a:p>
            <a:pPr algn="ctr"/>
            <a:r>
              <a:rPr lang="en-US" altLang="zh-CN" sz="1650" i="1">
                <a:latin typeface="Times New Roman" panose="02020603050405020304" pitchFamily="18" charset="0"/>
                <a:cs typeface="Times New Roman" panose="02020603050405020304" pitchFamily="18" charset="0"/>
              </a:rPr>
              <a:t>x</a:t>
            </a:r>
            <a:endParaRPr lang="zh-CN" altLang="en-US" sz="1650" i="1">
              <a:latin typeface="Times New Roman" panose="02020603050405020304" pitchFamily="18" charset="0"/>
              <a:cs typeface="Times New Roman" panose="02020603050405020304" pitchFamily="18" charset="0"/>
            </a:endParaRPr>
          </a:p>
        </p:txBody>
      </p:sp>
      <p:sp>
        <p:nvSpPr>
          <p:cNvPr id="7" name="TextBox 17"/>
          <p:cNvSpPr txBox="1"/>
          <p:nvPr/>
        </p:nvSpPr>
        <p:spPr>
          <a:xfrm>
            <a:off x="4544608" y="1136104"/>
            <a:ext cx="307588" cy="253916"/>
          </a:xfrm>
          <a:prstGeom prst="rect">
            <a:avLst/>
          </a:prstGeom>
          <a:noFill/>
        </p:spPr>
        <p:txBody>
          <a:bodyPr wrap="square" lIns="0" tIns="0" rIns="0" bIns="0" rtlCol="0" anchor="ctr" anchorCtr="1">
            <a:spAutoFit/>
          </a:bodyPr>
          <a:lstStyle/>
          <a:p>
            <a:pPr algn="ctr"/>
            <a:r>
              <a:rPr lang="en-US" altLang="zh-CN" sz="1650" i="1" dirty="0">
                <a:latin typeface="Times New Roman" panose="02020603050405020304" pitchFamily="18" charset="0"/>
                <a:cs typeface="Times New Roman" panose="02020603050405020304" pitchFamily="18" charset="0"/>
              </a:rPr>
              <a:t>y</a:t>
            </a:r>
            <a:endParaRPr lang="zh-CN" altLang="en-US" sz="1650" i="1" dirty="0">
              <a:latin typeface="Times New Roman" panose="02020603050405020304" pitchFamily="18" charset="0"/>
              <a:cs typeface="Times New Roman" panose="02020603050405020304" pitchFamily="18" charset="0"/>
            </a:endParaRPr>
          </a:p>
        </p:txBody>
      </p:sp>
      <p:grpSp>
        <p:nvGrpSpPr>
          <p:cNvPr id="8" name="组合 7"/>
          <p:cNvGrpSpPr/>
          <p:nvPr/>
        </p:nvGrpSpPr>
        <p:grpSpPr>
          <a:xfrm>
            <a:off x="4544608" y="1197620"/>
            <a:ext cx="307588" cy="3168152"/>
            <a:chOff x="4442673" y="1179494"/>
            <a:chExt cx="410117" cy="4224202"/>
          </a:xfrm>
        </p:grpSpPr>
        <p:cxnSp>
          <p:nvCxnSpPr>
            <p:cNvPr id="9" name="直接箭头连接符 8"/>
            <p:cNvCxnSpPr/>
            <p:nvPr/>
          </p:nvCxnSpPr>
          <p:spPr>
            <a:xfrm flipV="1">
              <a:off x="4489977" y="1179494"/>
              <a:ext cx="0" cy="4224202"/>
            </a:xfrm>
            <a:prstGeom prst="straightConnector1">
              <a:avLst/>
            </a:prstGeom>
            <a:ln w="12700">
              <a:solidFill>
                <a:schemeClr val="tx1"/>
              </a:solidFill>
              <a:tailEnd type="stealth" w="sm" len="lg"/>
            </a:ln>
          </p:spPr>
          <p:style>
            <a:lnRef idx="1">
              <a:schemeClr val="accent1"/>
            </a:lnRef>
            <a:fillRef idx="0">
              <a:schemeClr val="accent1"/>
            </a:fillRef>
            <a:effectRef idx="0">
              <a:schemeClr val="accent1"/>
            </a:effectRef>
            <a:fontRef idx="minor">
              <a:schemeClr val="tx1"/>
            </a:fontRef>
          </p:style>
        </p:cxnSp>
        <p:sp>
          <p:nvSpPr>
            <p:cNvPr id="10" name="TextBox 18"/>
            <p:cNvSpPr txBox="1"/>
            <p:nvPr/>
          </p:nvSpPr>
          <p:spPr>
            <a:xfrm>
              <a:off x="4442673" y="3557084"/>
              <a:ext cx="410117" cy="307776"/>
            </a:xfrm>
            <a:prstGeom prst="rect">
              <a:avLst/>
            </a:prstGeom>
            <a:noFill/>
          </p:spPr>
          <p:txBody>
            <a:bodyPr wrap="square" lIns="0" tIns="0" rIns="0" bIns="0" rtlCol="0" anchor="ctr" anchorCtr="1">
              <a:spAutoFit/>
            </a:bodyPr>
            <a:lstStyle/>
            <a:p>
              <a:pPr algn="ctr"/>
              <a:r>
                <a:rPr lang="en-US" altLang="zh-CN" sz="1500" i="1">
                  <a:latin typeface="Times New Roman" panose="02020603050405020304" pitchFamily="18" charset="0"/>
                  <a:cs typeface="Times New Roman" panose="02020603050405020304" pitchFamily="18" charset="0"/>
                </a:rPr>
                <a:t>O</a:t>
              </a:r>
              <a:endParaRPr lang="zh-CN" altLang="en-US" sz="1500" i="1">
                <a:latin typeface="Times New Roman" panose="02020603050405020304" pitchFamily="18" charset="0"/>
                <a:cs typeface="Times New Roman" panose="02020603050405020304" pitchFamily="18" charset="0"/>
              </a:endParaRPr>
            </a:p>
          </p:txBody>
        </p:sp>
      </p:grpSp>
      <p:sp>
        <p:nvSpPr>
          <p:cNvPr id="11" name="椭圆 10"/>
          <p:cNvSpPr/>
          <p:nvPr/>
        </p:nvSpPr>
        <p:spPr>
          <a:xfrm>
            <a:off x="2949872" y="2058866"/>
            <a:ext cx="3260428" cy="1845525"/>
          </a:xfrm>
          <a:prstGeom prst="ellipse">
            <a:avLst/>
          </a:prstGeom>
          <a:noFill/>
          <a:ln w="19050">
            <a:solidFill>
              <a:srgbClr val="1B7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1B71BF"/>
              </a:solidFill>
            </a:endParaRPr>
          </a:p>
        </p:txBody>
      </p:sp>
      <p:grpSp>
        <p:nvGrpSpPr>
          <p:cNvPr id="12" name="组合 11"/>
          <p:cNvGrpSpPr/>
          <p:nvPr/>
        </p:nvGrpSpPr>
        <p:grpSpPr>
          <a:xfrm>
            <a:off x="2611526" y="1337778"/>
            <a:ext cx="2276148" cy="2751166"/>
            <a:chOff x="1865230" y="1366370"/>
            <a:chExt cx="3034864" cy="3668221"/>
          </a:xfrm>
        </p:grpSpPr>
        <p:cxnSp>
          <p:nvCxnSpPr>
            <p:cNvPr id="13" name="直接连接符 12"/>
            <p:cNvCxnSpPr/>
            <p:nvPr/>
          </p:nvCxnSpPr>
          <p:spPr>
            <a:xfrm flipH="1">
              <a:off x="1865230" y="1366370"/>
              <a:ext cx="3034864" cy="3668221"/>
            </a:xfrm>
            <a:prstGeom prst="line">
              <a:avLst/>
            </a:prstGeom>
            <a:ln w="19050">
              <a:solidFill>
                <a:srgbClr val="1B71BF"/>
              </a:solidFill>
            </a:ln>
          </p:spPr>
          <p:style>
            <a:lnRef idx="1">
              <a:schemeClr val="accent1"/>
            </a:lnRef>
            <a:fillRef idx="0">
              <a:schemeClr val="accent1"/>
            </a:fillRef>
            <a:effectRef idx="0">
              <a:schemeClr val="accent1"/>
            </a:effectRef>
            <a:fontRef idx="minor">
              <a:schemeClr val="tx1"/>
            </a:fontRef>
          </p:style>
        </p:cxnSp>
        <p:sp>
          <p:nvSpPr>
            <p:cNvPr id="14" name="TextBox 26"/>
            <p:cNvSpPr txBox="1"/>
            <p:nvPr/>
          </p:nvSpPr>
          <p:spPr>
            <a:xfrm>
              <a:off x="3809231" y="2030215"/>
              <a:ext cx="410117" cy="338555"/>
            </a:xfrm>
            <a:prstGeom prst="rect">
              <a:avLst/>
            </a:prstGeom>
            <a:noFill/>
          </p:spPr>
          <p:txBody>
            <a:bodyPr wrap="square" lIns="0" tIns="0" rIns="0" bIns="0" rtlCol="0" anchor="ctr" anchorCtr="1">
              <a:spAutoFit/>
            </a:bodyPr>
            <a:lstStyle/>
            <a:p>
              <a:pPr algn="ctr"/>
              <a:r>
                <a:rPr lang="en-US" altLang="zh-CN" sz="1650" i="1" dirty="0">
                  <a:latin typeface="Times New Roman" panose="02020603050405020304" pitchFamily="18" charset="0"/>
                  <a:cs typeface="Times New Roman" panose="02020603050405020304" pitchFamily="18" charset="0"/>
                </a:rPr>
                <a:t>A</a:t>
              </a:r>
              <a:endParaRPr lang="zh-CN" altLang="en-US" sz="1650" i="1" dirty="0">
                <a:latin typeface="Times New Roman" panose="02020603050405020304" pitchFamily="18" charset="0"/>
                <a:cs typeface="Times New Roman" panose="02020603050405020304" pitchFamily="18" charset="0"/>
              </a:endParaRPr>
            </a:p>
          </p:txBody>
        </p:sp>
        <p:sp>
          <p:nvSpPr>
            <p:cNvPr id="15" name="TextBox 27"/>
            <p:cNvSpPr txBox="1"/>
            <p:nvPr/>
          </p:nvSpPr>
          <p:spPr>
            <a:xfrm>
              <a:off x="2175086" y="4013480"/>
              <a:ext cx="410117" cy="338555"/>
            </a:xfrm>
            <a:prstGeom prst="rect">
              <a:avLst/>
            </a:prstGeom>
            <a:noFill/>
          </p:spPr>
          <p:txBody>
            <a:bodyPr wrap="square" lIns="0" tIns="0" rIns="0" bIns="0" rtlCol="0" anchor="ctr" anchorCtr="1">
              <a:spAutoFit/>
            </a:bodyPr>
            <a:lstStyle/>
            <a:p>
              <a:pPr algn="ctr"/>
              <a:r>
                <a:rPr lang="en-US" altLang="zh-CN" sz="1650" i="1" dirty="0">
                  <a:latin typeface="Times New Roman" panose="02020603050405020304" pitchFamily="18" charset="0"/>
                  <a:cs typeface="Times New Roman" panose="02020603050405020304" pitchFamily="18" charset="0"/>
                </a:rPr>
                <a:t>B</a:t>
              </a:r>
              <a:endParaRPr lang="zh-CN" altLang="en-US" sz="1650" i="1" dirty="0">
                <a:latin typeface="Times New Roman" panose="02020603050405020304" pitchFamily="18" charset="0"/>
                <a:cs typeface="Times New Roman" panose="02020603050405020304" pitchFamily="18" charset="0"/>
              </a:endParaRPr>
            </a:p>
          </p:txBody>
        </p:sp>
      </p:grpSp>
      <p:cxnSp>
        <p:nvCxnSpPr>
          <p:cNvPr id="16" name="直接连接符 15"/>
          <p:cNvCxnSpPr/>
          <p:nvPr/>
        </p:nvCxnSpPr>
        <p:spPr>
          <a:xfrm>
            <a:off x="4272498" y="2076755"/>
            <a:ext cx="306282" cy="904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3165183" y="2981628"/>
            <a:ext cx="1414903" cy="45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3151505" y="2022336"/>
            <a:ext cx="981788" cy="66405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882204" y="1672413"/>
            <a:ext cx="1426369" cy="484585"/>
            <a:chOff x="892801" y="1812550"/>
            <a:chExt cx="1901825" cy="646113"/>
          </a:xfrm>
        </p:grpSpPr>
        <p:cxnSp>
          <p:nvCxnSpPr>
            <p:cNvPr id="20" name="直接连接符 19"/>
            <p:cNvCxnSpPr/>
            <p:nvPr/>
          </p:nvCxnSpPr>
          <p:spPr>
            <a:xfrm flipV="1">
              <a:off x="1159262" y="2277649"/>
              <a:ext cx="1425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2801" y="1812550"/>
              <a:ext cx="19018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50"/>
                                        <p:tgtEl>
                                          <p:spTgt spid="5"/>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250"/>
                                        <p:tgtEl>
                                          <p:spTgt spid="8"/>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1000"/>
                            </p:stCondLst>
                            <p:childTnLst>
                              <p:par>
                                <p:cTn id="25" presetID="21"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7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2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250"/>
                                        <p:tgtEl>
                                          <p:spTgt spid="16"/>
                                        </p:tgtEl>
                                      </p:cBhvr>
                                    </p:animEffect>
                                  </p:childTnLst>
                                </p:cTn>
                              </p:par>
                              <p:par>
                                <p:cTn id="38" presetID="22" presetClass="entr" presetSubtype="2"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250"/>
                                        <p:tgtEl>
                                          <p:spTgt spid="17"/>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2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250"/>
                                        <p:tgtEl>
                                          <p:spTgt spid="19"/>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p:bldP spid="11"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p:nvPr/>
        </p:nvSpPr>
        <p:spPr>
          <a:xfrm>
            <a:off x="944724" y="288723"/>
            <a:ext cx="5130571" cy="415498"/>
          </a:xfrm>
          <a:prstGeom prst="rect">
            <a:avLst/>
          </a:prstGeom>
          <a:noFill/>
        </p:spPr>
        <p:txBody>
          <a:bodyPr wrap="square" rtlCol="0">
            <a:spAutoFit/>
          </a:bodyPr>
          <a:lstStyle/>
          <a:p>
            <a:r>
              <a:rPr lang="zh-CN" altLang="en-US" sz="2100" b="1">
                <a:solidFill>
                  <a:srgbClr val="C00000"/>
                </a:solidFill>
                <a:latin typeface="黑体" panose="02010609060101010101" pitchFamily="49" charset="-122"/>
                <a:ea typeface="黑体" panose="02010609060101010101" pitchFamily="49" charset="-122"/>
              </a:rPr>
              <a:t>如何求定椭圆中心三角形面积的最大值？</a:t>
            </a:r>
            <a:endParaRPr lang="zh-CN" altLang="en-US" sz="2100" b="1">
              <a:solidFill>
                <a:srgbClr val="C00000"/>
              </a:solidFill>
              <a:latin typeface="黑体" panose="02010609060101010101" pitchFamily="49" charset="-122"/>
              <a:ea typeface="黑体" panose="02010609060101010101" pitchFamily="49" charset="-122"/>
            </a:endParaRPr>
          </a:p>
        </p:txBody>
      </p:sp>
      <p:grpSp>
        <p:nvGrpSpPr>
          <p:cNvPr id="4" name="组合 3"/>
          <p:cNvGrpSpPr/>
          <p:nvPr/>
        </p:nvGrpSpPr>
        <p:grpSpPr>
          <a:xfrm>
            <a:off x="253706" y="789552"/>
            <a:ext cx="6561348" cy="1020732"/>
            <a:chOff x="338275" y="1315831"/>
            <a:chExt cx="8748464" cy="1360976"/>
          </a:xfrm>
        </p:grpSpPr>
        <p:sp>
          <p:nvSpPr>
            <p:cNvPr id="5" name="文本框 4"/>
            <p:cNvSpPr txBox="1"/>
            <p:nvPr/>
          </p:nvSpPr>
          <p:spPr>
            <a:xfrm>
              <a:off x="338275" y="1377306"/>
              <a:ext cx="8748464" cy="1299501"/>
            </a:xfrm>
            <a:prstGeom prst="rect">
              <a:avLst/>
            </a:prstGeom>
            <a:noFill/>
          </p:spPr>
          <p:txBody>
            <a:bodyPr wrap="square" lIns="0" tIns="0" rIns="0" bIns="0" rtlCol="0" anchor="t" anchorCtr="0">
              <a:spAutoFit/>
            </a:bodyPr>
            <a:lstStyle/>
            <a:p>
              <a:pPr>
                <a:lnSpc>
                  <a:spcPts val="3750"/>
                </a:lnSpc>
              </a:pPr>
              <a:r>
                <a:rPr lang="zh-CN" altLang="en-US" sz="1800" b="1" dirty="0">
                  <a:latin typeface="Times New Roman" panose="02020603050405020304" pitchFamily="18" charset="0"/>
                  <a:cs typeface="Times New Roman" panose="02020603050405020304" pitchFamily="18" charset="0"/>
                </a:rPr>
                <a:t>        设动直线 </a:t>
              </a:r>
              <a:r>
                <a:rPr lang="en-US" altLang="zh-CN" sz="1800" b="1" i="1" dirty="0">
                  <a:latin typeface="Times New Roman" panose="02020603050405020304" pitchFamily="18" charset="0"/>
                  <a:cs typeface="Times New Roman" panose="02020603050405020304" pitchFamily="18" charset="0"/>
                </a:rPr>
                <a:t>y</a:t>
              </a:r>
              <a:r>
                <a:rPr lang="zh-CN" altLang="en-US" sz="1800" b="1" dirty="0">
                  <a:latin typeface="Times New Roman" panose="02020603050405020304" pitchFamily="18" charset="0"/>
                  <a:cs typeface="Times New Roman" panose="02020603050405020304" pitchFamily="18" charset="0"/>
                </a:rPr>
                <a:t>＝</a:t>
              </a:r>
              <a:r>
                <a:rPr lang="en-US" altLang="zh-CN" sz="1800" b="1" i="1" dirty="0" err="1">
                  <a:latin typeface="Times New Roman" panose="02020603050405020304" pitchFamily="18" charset="0"/>
                  <a:cs typeface="Times New Roman" panose="02020603050405020304" pitchFamily="18" charset="0"/>
                </a:rPr>
                <a:t>kx</a:t>
              </a:r>
              <a:r>
                <a:rPr lang="zh-CN" altLang="en-US" sz="1800" b="1" dirty="0">
                  <a:latin typeface="Times New Roman" panose="02020603050405020304" pitchFamily="18" charset="0"/>
                  <a:cs typeface="Times New Roman" panose="02020603050405020304" pitchFamily="18" charset="0"/>
                </a:rPr>
                <a:t>＋</a:t>
              </a:r>
              <a:r>
                <a:rPr lang="en-US" altLang="zh-CN" sz="1800" b="1" i="1" dirty="0">
                  <a:latin typeface="Times New Roman" panose="02020603050405020304" pitchFamily="18" charset="0"/>
                  <a:cs typeface="Times New Roman" panose="02020603050405020304" pitchFamily="18" charset="0"/>
                </a:rPr>
                <a:t>m</a:t>
              </a:r>
              <a:r>
                <a:rPr lang="zh-CN" altLang="en-US" sz="1800" b="1" dirty="0">
                  <a:latin typeface="Times New Roman" panose="02020603050405020304" pitchFamily="18" charset="0"/>
                  <a:cs typeface="Times New Roman" panose="02020603050405020304" pitchFamily="18" charset="0"/>
                </a:rPr>
                <a:t>与定椭圆                     相交于点</a:t>
              </a:r>
              <a:r>
                <a:rPr lang="en-US" altLang="zh-CN" sz="1800" b="1" i="1" dirty="0">
                  <a:latin typeface="Times New Roman" panose="02020603050405020304" pitchFamily="18" charset="0"/>
                  <a:cs typeface="Times New Roman" panose="02020603050405020304" pitchFamily="18" charset="0"/>
                </a:rPr>
                <a:t>A</a:t>
              </a:r>
              <a:r>
                <a:rPr lang="zh-CN" altLang="en-US" sz="1800" b="1" dirty="0">
                  <a:latin typeface="Times New Roman" panose="02020603050405020304" pitchFamily="18" charset="0"/>
                  <a:cs typeface="Times New Roman" panose="02020603050405020304" pitchFamily="18" charset="0"/>
                </a:rPr>
                <a:t>，</a:t>
              </a:r>
              <a:r>
                <a:rPr lang="en-US" altLang="zh-CN" sz="1800" b="1" i="1" dirty="0">
                  <a:latin typeface="Times New Roman" panose="02020603050405020304" pitchFamily="18" charset="0"/>
                  <a:cs typeface="Times New Roman" panose="02020603050405020304" pitchFamily="18" charset="0"/>
                </a:rPr>
                <a:t>B</a:t>
              </a:r>
              <a:r>
                <a:rPr lang="zh-CN" altLang="en-US" sz="1800" b="1" dirty="0">
                  <a:latin typeface="Times New Roman" panose="02020603050405020304" pitchFamily="18" charset="0"/>
                  <a:cs typeface="Times New Roman" panose="02020603050405020304" pitchFamily="18" charset="0"/>
                </a:rPr>
                <a:t>，</a:t>
              </a:r>
              <a:endParaRPr lang="en-US" altLang="zh-CN" sz="1800" b="1" dirty="0">
                <a:latin typeface="Times New Roman" panose="02020603050405020304" pitchFamily="18" charset="0"/>
                <a:cs typeface="Times New Roman" panose="02020603050405020304" pitchFamily="18" charset="0"/>
              </a:endParaRPr>
            </a:p>
            <a:p>
              <a:pPr>
                <a:lnSpc>
                  <a:spcPts val="3750"/>
                </a:lnSpc>
              </a:pPr>
              <a:r>
                <a:rPr lang="zh-CN" altLang="en-US" sz="1800" b="1" dirty="0">
                  <a:latin typeface="Times New Roman" panose="02020603050405020304" pitchFamily="18" charset="0"/>
                  <a:cs typeface="Times New Roman" panose="02020603050405020304" pitchFamily="18" charset="0"/>
                </a:rPr>
                <a:t>试求</a:t>
              </a:r>
              <a:r>
                <a:rPr lang="en-US" altLang="zh-CN" sz="1800" b="1" dirty="0">
                  <a:latin typeface="Times New Roman" panose="02020603050405020304" pitchFamily="18" charset="0"/>
                  <a:cs typeface="Times New Roman" panose="02020603050405020304" pitchFamily="18" charset="0"/>
                </a:rPr>
                <a:t>△</a:t>
              </a:r>
              <a:r>
                <a:rPr lang="en-US" altLang="zh-CN" sz="1800" b="1" i="1" dirty="0">
                  <a:latin typeface="Times New Roman" panose="02020603050405020304" pitchFamily="18" charset="0"/>
                  <a:cs typeface="Times New Roman" panose="02020603050405020304" pitchFamily="18" charset="0"/>
                </a:rPr>
                <a:t>OAB</a:t>
              </a:r>
              <a:r>
                <a:rPr lang="zh-CN" altLang="en-US" sz="1800" b="1" dirty="0">
                  <a:latin typeface="Times New Roman" panose="02020603050405020304" pitchFamily="18" charset="0"/>
                  <a:cs typeface="Times New Roman" panose="02020603050405020304" pitchFamily="18" charset="0"/>
                </a:rPr>
                <a:t>的面积</a:t>
              </a:r>
              <a:r>
                <a:rPr lang="en-US" altLang="zh-CN" sz="1800" b="1" i="1" dirty="0">
                  <a:latin typeface="Times New Roman" panose="02020603050405020304" pitchFamily="18" charset="0"/>
                  <a:cs typeface="Times New Roman" panose="02020603050405020304" pitchFamily="18" charset="0"/>
                </a:rPr>
                <a:t>S</a:t>
              </a:r>
              <a:r>
                <a:rPr lang="zh-CN" altLang="en-US" sz="1800" b="1" dirty="0">
                  <a:latin typeface="Times New Roman" panose="02020603050405020304" pitchFamily="18" charset="0"/>
                  <a:cs typeface="Times New Roman" panose="02020603050405020304" pitchFamily="18" charset="0"/>
                </a:rPr>
                <a:t>的最大值</a:t>
              </a:r>
              <a:r>
                <a:rPr lang="en-US" altLang="zh-CN" sz="1800" b="1" dirty="0">
                  <a:latin typeface="Times New Roman" panose="02020603050405020304" pitchFamily="18" charset="0"/>
                  <a:cs typeface="Times New Roman" panose="02020603050405020304" pitchFamily="18" charset="0"/>
                </a:rPr>
                <a:t>．</a:t>
              </a:r>
              <a:endParaRPr lang="zh-CN" altLang="en-US" sz="1800" b="1" dirty="0">
                <a:latin typeface="Times New Roman" panose="02020603050405020304" pitchFamily="18" charset="0"/>
                <a:cs typeface="Times New Roman" panose="02020603050405020304" pitchFamily="18" charset="0"/>
              </a:endParaRPr>
            </a:p>
          </p:txBody>
        </p:sp>
        <p:graphicFrame>
          <p:nvGraphicFramePr>
            <p:cNvPr id="6" name="对象 5"/>
            <p:cNvGraphicFramePr>
              <a:graphicFrameLocks noChangeAspect="1"/>
            </p:cNvGraphicFramePr>
            <p:nvPr/>
          </p:nvGraphicFramePr>
          <p:xfrm>
            <a:off x="4788024" y="1315831"/>
            <a:ext cx="1549400" cy="838200"/>
          </p:xfrm>
          <a:graphic>
            <a:graphicData uri="http://schemas.openxmlformats.org/presentationml/2006/ole">
              <mc:AlternateContent xmlns:mc="http://schemas.openxmlformats.org/markup-compatibility/2006">
                <mc:Choice xmlns:v="urn:schemas-microsoft-com:vml" Requires="v">
                  <p:oleObj spid="_x0000_s91306" name="公式" r:id="rId1" imgW="18592800" imgH="10058400" progId="Equation.3">
                    <p:embed/>
                  </p:oleObj>
                </mc:Choice>
                <mc:Fallback>
                  <p:oleObj name="公式" r:id="rId1" imgW="18592800" imgH="10058400" progId="Equation.3">
                    <p:embed/>
                    <p:pic>
                      <p:nvPicPr>
                        <p:cNvPr id="0" name="对象 5"/>
                        <p:cNvPicPr/>
                        <p:nvPr/>
                      </p:nvPicPr>
                      <p:blipFill>
                        <a:blip r:embed="rId2"/>
                        <a:stretch>
                          <a:fillRect/>
                        </a:stretch>
                      </p:blipFill>
                      <p:spPr>
                        <a:xfrm>
                          <a:off x="4788024" y="1315831"/>
                          <a:ext cx="1549400" cy="838200"/>
                        </a:xfrm>
                        <a:prstGeom prst="rect">
                          <a:avLst/>
                        </a:prstGeom>
                      </p:spPr>
                    </p:pic>
                  </p:oleObj>
                </mc:Fallback>
              </mc:AlternateContent>
            </a:graphicData>
          </a:graphic>
        </p:graphicFrame>
      </p:grpSp>
      <p:graphicFrame>
        <p:nvGraphicFramePr>
          <p:cNvPr id="7" name="对象 6"/>
          <p:cNvGraphicFramePr>
            <a:graphicFrameLocks noChangeAspect="1"/>
          </p:cNvGraphicFramePr>
          <p:nvPr/>
        </p:nvGraphicFramePr>
        <p:xfrm>
          <a:off x="242646" y="1923678"/>
          <a:ext cx="3657600" cy="685800"/>
        </p:xfrm>
        <a:graphic>
          <a:graphicData uri="http://schemas.openxmlformats.org/presentationml/2006/ole">
            <mc:AlternateContent xmlns:mc="http://schemas.openxmlformats.org/markup-compatibility/2006">
              <mc:Choice xmlns:v="urn:schemas-microsoft-com:vml" Requires="v">
                <p:oleObj spid="_x0000_s91307" name="公式" r:id="rId3" imgW="58521600" imgH="10972800" progId="Equation.3">
                  <p:embed/>
                </p:oleObj>
              </mc:Choice>
              <mc:Fallback>
                <p:oleObj name="公式" r:id="rId3" imgW="58521600" imgH="10972800" progId="Equation.3">
                  <p:embed/>
                  <p:pic>
                    <p:nvPicPr>
                      <p:cNvPr id="0" name="对象 6"/>
                      <p:cNvPicPr/>
                      <p:nvPr/>
                    </p:nvPicPr>
                    <p:blipFill>
                      <a:blip r:embed="rId4"/>
                      <a:stretch>
                        <a:fillRect/>
                      </a:stretch>
                    </p:blipFill>
                    <p:spPr>
                      <a:xfrm>
                        <a:off x="242646" y="1923678"/>
                        <a:ext cx="3657600" cy="6858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246038" y="2822246"/>
          <a:ext cx="2781300" cy="685800"/>
        </p:xfrm>
        <a:graphic>
          <a:graphicData uri="http://schemas.openxmlformats.org/presentationml/2006/ole">
            <mc:AlternateContent xmlns:mc="http://schemas.openxmlformats.org/markup-compatibility/2006">
              <mc:Choice xmlns:v="urn:schemas-microsoft-com:vml" Requires="v">
                <p:oleObj spid="_x0000_s91308" name="公式" r:id="rId5" imgW="44500800" imgH="10972800" progId="Equation.3">
                  <p:embed/>
                </p:oleObj>
              </mc:Choice>
              <mc:Fallback>
                <p:oleObj name="公式" r:id="rId5" imgW="44500800" imgH="10972800" progId="Equation.3">
                  <p:embed/>
                  <p:pic>
                    <p:nvPicPr>
                      <p:cNvPr id="0" name="对象 7"/>
                      <p:cNvPicPr/>
                      <p:nvPr/>
                    </p:nvPicPr>
                    <p:blipFill>
                      <a:blip r:embed="rId6"/>
                      <a:stretch>
                        <a:fillRect/>
                      </a:stretch>
                    </p:blipFill>
                    <p:spPr>
                      <a:xfrm>
                        <a:off x="246038" y="2822246"/>
                        <a:ext cx="2781300" cy="68580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462099" y="3550601"/>
          <a:ext cx="3409950" cy="800100"/>
        </p:xfrm>
        <a:graphic>
          <a:graphicData uri="http://schemas.openxmlformats.org/presentationml/2006/ole">
            <mc:AlternateContent xmlns:mc="http://schemas.openxmlformats.org/markup-compatibility/2006">
              <mc:Choice xmlns:v="urn:schemas-microsoft-com:vml" Requires="v">
                <p:oleObj spid="_x0000_s91309" name="公式" r:id="rId7" imgW="54559200" imgH="12801600" progId="Equation.3">
                  <p:embed/>
                </p:oleObj>
              </mc:Choice>
              <mc:Fallback>
                <p:oleObj name="公式" r:id="rId7" imgW="54559200" imgH="12801600" progId="Equation.3">
                  <p:embed/>
                  <p:pic>
                    <p:nvPicPr>
                      <p:cNvPr id="0" name="对象 8"/>
                      <p:cNvPicPr/>
                      <p:nvPr/>
                    </p:nvPicPr>
                    <p:blipFill>
                      <a:blip r:embed="rId8"/>
                      <a:stretch>
                        <a:fillRect/>
                      </a:stretch>
                    </p:blipFill>
                    <p:spPr>
                      <a:xfrm>
                        <a:off x="462099" y="3550601"/>
                        <a:ext cx="3409950" cy="800100"/>
                      </a:xfrm>
                      <a:prstGeom prst="rect">
                        <a:avLst/>
                      </a:prstGeom>
                    </p:spPr>
                  </p:pic>
                </p:oleObj>
              </mc:Fallback>
            </mc:AlternateContent>
          </a:graphicData>
        </a:graphic>
      </p:graphicFrame>
      <p:grpSp>
        <p:nvGrpSpPr>
          <p:cNvPr id="10" name="组合 9"/>
          <p:cNvGrpSpPr/>
          <p:nvPr/>
        </p:nvGrpSpPr>
        <p:grpSpPr>
          <a:xfrm>
            <a:off x="4689810" y="1670346"/>
            <a:ext cx="1984285" cy="487313"/>
            <a:chOff x="5513845" y="2124299"/>
            <a:chExt cx="2645713" cy="649750"/>
          </a:xfrm>
        </p:grpSpPr>
        <p:sp>
          <p:nvSpPr>
            <p:cNvPr id="11" name="文本框 10"/>
            <p:cNvSpPr txBox="1"/>
            <p:nvPr/>
          </p:nvSpPr>
          <p:spPr>
            <a:xfrm>
              <a:off x="5513845" y="2124299"/>
              <a:ext cx="449797" cy="649750"/>
            </a:xfrm>
            <a:prstGeom prst="rect">
              <a:avLst/>
            </a:prstGeom>
            <a:noFill/>
          </p:spPr>
          <p:txBody>
            <a:bodyPr wrap="square" lIns="0" tIns="0" rIns="0" bIns="0" rtlCol="0" anchor="t" anchorCtr="0">
              <a:spAutoFit/>
            </a:bodyPr>
            <a:lstStyle/>
            <a:p>
              <a:pPr>
                <a:lnSpc>
                  <a:spcPts val="3750"/>
                </a:lnSpc>
              </a:pPr>
              <a:r>
                <a:rPr lang="zh-CN" altLang="en-US" sz="1800" b="1">
                  <a:latin typeface="Times New Roman" panose="02020603050405020304" pitchFamily="18" charset="0"/>
                  <a:cs typeface="Times New Roman" panose="02020603050405020304" pitchFamily="18" charset="0"/>
                </a:rPr>
                <a:t>即</a:t>
              </a:r>
              <a:endParaRPr lang="zh-CN" altLang="en-US" sz="1800" b="1">
                <a:latin typeface="Times New Roman" panose="02020603050405020304" pitchFamily="18" charset="0"/>
                <a:cs typeface="Times New Roman" panose="02020603050405020304" pitchFamily="18" charset="0"/>
              </a:endParaRPr>
            </a:p>
          </p:txBody>
        </p:sp>
        <p:graphicFrame>
          <p:nvGraphicFramePr>
            <p:cNvPr id="12" name="对象 11"/>
            <p:cNvGraphicFramePr>
              <a:graphicFrameLocks noChangeAspect="1"/>
            </p:cNvGraphicFramePr>
            <p:nvPr/>
          </p:nvGraphicFramePr>
          <p:xfrm>
            <a:off x="5873558" y="2222285"/>
            <a:ext cx="2286000" cy="508000"/>
          </p:xfrm>
          <a:graphic>
            <a:graphicData uri="http://schemas.openxmlformats.org/presentationml/2006/ole">
              <mc:AlternateContent xmlns:mc="http://schemas.openxmlformats.org/markup-compatibility/2006">
                <mc:Choice xmlns:v="urn:schemas-microsoft-com:vml" Requires="v">
                  <p:oleObj spid="_x0000_s91310" name="公式" r:id="rId9" imgW="27432000" imgH="6096000" progId="Equation.3">
                    <p:embed/>
                  </p:oleObj>
                </mc:Choice>
                <mc:Fallback>
                  <p:oleObj name="公式" r:id="rId9" imgW="27432000" imgH="6096000" progId="Equation.3">
                    <p:embed/>
                    <p:pic>
                      <p:nvPicPr>
                        <p:cNvPr id="0" name="对象 11"/>
                        <p:cNvPicPr/>
                        <p:nvPr/>
                      </p:nvPicPr>
                      <p:blipFill>
                        <a:blip r:embed="rId10"/>
                        <a:stretch>
                          <a:fillRect/>
                        </a:stretch>
                      </p:blipFill>
                      <p:spPr>
                        <a:xfrm>
                          <a:off x="5873558" y="2222285"/>
                          <a:ext cx="2286000" cy="508000"/>
                        </a:xfrm>
                        <a:prstGeom prst="rect">
                          <a:avLst/>
                        </a:prstGeom>
                      </p:spPr>
                    </p:pic>
                  </p:oleObj>
                </mc:Fallback>
              </mc:AlternateContent>
            </a:graphicData>
          </a:graphic>
        </p:graphicFrame>
      </p:grpSp>
      <p:cxnSp>
        <p:nvCxnSpPr>
          <p:cNvPr id="13" name="直接连接符 12"/>
          <p:cNvCxnSpPr/>
          <p:nvPr/>
        </p:nvCxnSpPr>
        <p:spPr>
          <a:xfrm>
            <a:off x="4577492" y="1770731"/>
            <a:ext cx="0" cy="2657092"/>
          </a:xfrm>
          <a:prstGeom prst="line">
            <a:avLst/>
          </a:prstGeom>
          <a:ln>
            <a:solidFill>
              <a:srgbClr val="1B71BF"/>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685504" y="2199858"/>
            <a:ext cx="1889303" cy="628650"/>
            <a:chOff x="5508104" y="2830315"/>
            <a:chExt cx="2519071" cy="838200"/>
          </a:xfrm>
        </p:grpSpPr>
        <p:sp>
          <p:nvSpPr>
            <p:cNvPr id="15" name="文本框 14"/>
            <p:cNvSpPr txBox="1"/>
            <p:nvPr/>
          </p:nvSpPr>
          <p:spPr>
            <a:xfrm>
              <a:off x="5508104" y="2907799"/>
              <a:ext cx="706732" cy="649751"/>
            </a:xfrm>
            <a:prstGeom prst="rect">
              <a:avLst/>
            </a:prstGeom>
            <a:noFill/>
          </p:spPr>
          <p:txBody>
            <a:bodyPr wrap="square" lIns="0" tIns="0" rIns="0" bIns="0" rtlCol="0" anchor="t" anchorCtr="0">
              <a:spAutoFit/>
            </a:bodyPr>
            <a:lstStyle/>
            <a:p>
              <a:pPr>
                <a:lnSpc>
                  <a:spcPts val="3750"/>
                </a:lnSpc>
              </a:pPr>
              <a:r>
                <a:rPr lang="zh-CN" altLang="en-US" sz="1800" b="1">
                  <a:latin typeface="Times New Roman" panose="02020603050405020304" pitchFamily="18" charset="0"/>
                  <a:cs typeface="Times New Roman" panose="02020603050405020304" pitchFamily="18" charset="0"/>
                </a:rPr>
                <a:t>其中</a:t>
              </a:r>
              <a:endParaRPr lang="zh-CN" altLang="en-US" sz="1800" b="1">
                <a:latin typeface="Times New Roman" panose="02020603050405020304" pitchFamily="18" charset="0"/>
                <a:cs typeface="Times New Roman" panose="02020603050405020304" pitchFamily="18" charset="0"/>
              </a:endParaRPr>
            </a:p>
          </p:txBody>
        </p:sp>
        <p:graphicFrame>
          <p:nvGraphicFramePr>
            <p:cNvPr id="16" name="对象 15"/>
            <p:cNvGraphicFramePr>
              <a:graphicFrameLocks noChangeAspect="1"/>
            </p:cNvGraphicFramePr>
            <p:nvPr/>
          </p:nvGraphicFramePr>
          <p:xfrm>
            <a:off x="6172975" y="2830315"/>
            <a:ext cx="1854200" cy="838200"/>
          </p:xfrm>
          <a:graphic>
            <a:graphicData uri="http://schemas.openxmlformats.org/presentationml/2006/ole">
              <mc:AlternateContent xmlns:mc="http://schemas.openxmlformats.org/markup-compatibility/2006">
                <mc:Choice xmlns:v="urn:schemas-microsoft-com:vml" Requires="v">
                  <p:oleObj spid="_x0000_s91311" name="公式" r:id="rId11" imgW="22250400" imgH="10058400" progId="Equation.3">
                    <p:embed/>
                  </p:oleObj>
                </mc:Choice>
                <mc:Fallback>
                  <p:oleObj name="公式" r:id="rId11" imgW="22250400" imgH="10058400" progId="Equation.3">
                    <p:embed/>
                    <p:pic>
                      <p:nvPicPr>
                        <p:cNvPr id="0" name="对象 15"/>
                        <p:cNvPicPr/>
                        <p:nvPr/>
                      </p:nvPicPr>
                      <p:blipFill>
                        <a:blip r:embed="rId12"/>
                        <a:stretch>
                          <a:fillRect/>
                        </a:stretch>
                      </p:blipFill>
                      <p:spPr>
                        <a:xfrm>
                          <a:off x="6172975" y="2830315"/>
                          <a:ext cx="1854200" cy="838200"/>
                        </a:xfrm>
                        <a:prstGeom prst="rect">
                          <a:avLst/>
                        </a:prstGeom>
                      </p:spPr>
                    </p:pic>
                  </p:oleObj>
                </mc:Fallback>
              </mc:AlternateContent>
            </a:graphicData>
          </a:graphic>
        </p:graphicFrame>
      </p:grpSp>
      <p:grpSp>
        <p:nvGrpSpPr>
          <p:cNvPr id="17" name="组合 16"/>
          <p:cNvGrpSpPr/>
          <p:nvPr/>
        </p:nvGrpSpPr>
        <p:grpSpPr>
          <a:xfrm>
            <a:off x="4685504" y="2957374"/>
            <a:ext cx="2501018" cy="609600"/>
            <a:chOff x="5508104" y="3840336"/>
            <a:chExt cx="3334691" cy="812800"/>
          </a:xfrm>
        </p:grpSpPr>
        <p:sp>
          <p:nvSpPr>
            <p:cNvPr id="18" name="文本框 17"/>
            <p:cNvSpPr txBox="1"/>
            <p:nvPr/>
          </p:nvSpPr>
          <p:spPr>
            <a:xfrm>
              <a:off x="5508104" y="3870645"/>
              <a:ext cx="3334691" cy="649751"/>
            </a:xfrm>
            <a:prstGeom prst="rect">
              <a:avLst/>
            </a:prstGeom>
            <a:noFill/>
          </p:spPr>
          <p:txBody>
            <a:bodyPr wrap="square" lIns="0" tIns="0" rIns="0" bIns="0" rtlCol="0" anchor="t" anchorCtr="0">
              <a:spAutoFit/>
            </a:bodyPr>
            <a:lstStyle/>
            <a:p>
              <a:pPr>
                <a:lnSpc>
                  <a:spcPts val="3750"/>
                </a:lnSpc>
              </a:pPr>
              <a:r>
                <a:rPr lang="en-US" altLang="zh-CN" sz="1800" b="1">
                  <a:latin typeface="Times New Roman" panose="02020603050405020304" pitchFamily="18" charset="0"/>
                  <a:cs typeface="Times New Roman" panose="02020603050405020304" pitchFamily="18" charset="0"/>
                </a:rPr>
                <a:t>∴</a:t>
              </a:r>
              <a:r>
                <a:rPr lang="zh-CN" altLang="en-US" sz="1800" b="1">
                  <a:latin typeface="Times New Roman" panose="02020603050405020304" pitchFamily="18" charset="0"/>
                  <a:cs typeface="Times New Roman" panose="02020603050405020304" pitchFamily="18" charset="0"/>
                </a:rPr>
                <a:t>当且仅当           时，</a:t>
              </a:r>
              <a:endParaRPr lang="zh-CN" altLang="en-US" sz="1800" b="1">
                <a:latin typeface="Times New Roman" panose="02020603050405020304" pitchFamily="18" charset="0"/>
                <a:cs typeface="Times New Roman" panose="02020603050405020304" pitchFamily="18" charset="0"/>
              </a:endParaRPr>
            </a:p>
          </p:txBody>
        </p:sp>
        <p:graphicFrame>
          <p:nvGraphicFramePr>
            <p:cNvPr id="19" name="对象 18"/>
            <p:cNvGraphicFramePr>
              <a:graphicFrameLocks noChangeAspect="1"/>
            </p:cNvGraphicFramePr>
            <p:nvPr/>
          </p:nvGraphicFramePr>
          <p:xfrm>
            <a:off x="7100075" y="3840336"/>
            <a:ext cx="711200" cy="812800"/>
          </p:xfrm>
          <a:graphic>
            <a:graphicData uri="http://schemas.openxmlformats.org/presentationml/2006/ole">
              <mc:AlternateContent xmlns:mc="http://schemas.openxmlformats.org/markup-compatibility/2006">
                <mc:Choice xmlns:v="urn:schemas-microsoft-com:vml" Requires="v">
                  <p:oleObj spid="_x0000_s91312" name="公式" r:id="rId13" imgW="8534400" imgH="9753600" progId="Equation.3">
                    <p:embed/>
                  </p:oleObj>
                </mc:Choice>
                <mc:Fallback>
                  <p:oleObj name="公式" r:id="rId13" imgW="8534400" imgH="9753600" progId="Equation.3">
                    <p:embed/>
                    <p:pic>
                      <p:nvPicPr>
                        <p:cNvPr id="0" name="对象 18"/>
                        <p:cNvPicPr/>
                        <p:nvPr/>
                      </p:nvPicPr>
                      <p:blipFill>
                        <a:blip r:embed="rId14"/>
                        <a:stretch>
                          <a:fillRect/>
                        </a:stretch>
                      </p:blipFill>
                      <p:spPr>
                        <a:xfrm>
                          <a:off x="7100075" y="3840336"/>
                          <a:ext cx="711200" cy="812800"/>
                        </a:xfrm>
                        <a:prstGeom prst="rect">
                          <a:avLst/>
                        </a:prstGeom>
                      </p:spPr>
                    </p:pic>
                  </p:oleObj>
                </mc:Fallback>
              </mc:AlternateContent>
            </a:graphicData>
          </a:graphic>
        </p:graphicFrame>
      </p:grpSp>
      <p:grpSp>
        <p:nvGrpSpPr>
          <p:cNvPr id="20" name="组合 19"/>
          <p:cNvGrpSpPr/>
          <p:nvPr/>
        </p:nvGrpSpPr>
        <p:grpSpPr>
          <a:xfrm>
            <a:off x="4694570" y="3551440"/>
            <a:ext cx="2501018" cy="609600"/>
            <a:chOff x="5520192" y="4632424"/>
            <a:chExt cx="3334691" cy="812800"/>
          </a:xfrm>
        </p:grpSpPr>
        <p:graphicFrame>
          <p:nvGraphicFramePr>
            <p:cNvPr id="21" name="对象 20"/>
            <p:cNvGraphicFramePr>
              <a:graphicFrameLocks noChangeAspect="1"/>
            </p:cNvGraphicFramePr>
            <p:nvPr/>
          </p:nvGraphicFramePr>
          <p:xfrm>
            <a:off x="7308304" y="4632424"/>
            <a:ext cx="1447800" cy="812800"/>
          </p:xfrm>
          <a:graphic>
            <a:graphicData uri="http://schemas.openxmlformats.org/presentationml/2006/ole">
              <mc:AlternateContent xmlns:mc="http://schemas.openxmlformats.org/markup-compatibility/2006">
                <mc:Choice xmlns:v="urn:schemas-microsoft-com:vml" Requires="v">
                  <p:oleObj spid="_x0000_s91313" name="公式" r:id="rId15" imgW="17373600" imgH="9753600" progId="Equation.3">
                    <p:embed/>
                  </p:oleObj>
                </mc:Choice>
                <mc:Fallback>
                  <p:oleObj name="公式" r:id="rId15" imgW="17373600" imgH="9753600" progId="Equation.3">
                    <p:embed/>
                    <p:pic>
                      <p:nvPicPr>
                        <p:cNvPr id="0" name="对象 20"/>
                        <p:cNvPicPr/>
                        <p:nvPr/>
                      </p:nvPicPr>
                      <p:blipFill>
                        <a:blip r:embed="rId16"/>
                        <a:stretch>
                          <a:fillRect/>
                        </a:stretch>
                      </p:blipFill>
                      <p:spPr>
                        <a:xfrm>
                          <a:off x="7308304" y="4632424"/>
                          <a:ext cx="1447800" cy="812800"/>
                        </a:xfrm>
                        <a:prstGeom prst="rect">
                          <a:avLst/>
                        </a:prstGeom>
                      </p:spPr>
                    </p:pic>
                  </p:oleObj>
                </mc:Fallback>
              </mc:AlternateContent>
            </a:graphicData>
          </a:graphic>
        </p:graphicFrame>
        <p:sp>
          <p:nvSpPr>
            <p:cNvPr id="22" name="文本框 21"/>
            <p:cNvSpPr txBox="1"/>
            <p:nvPr/>
          </p:nvSpPr>
          <p:spPr>
            <a:xfrm>
              <a:off x="5520192" y="4669200"/>
              <a:ext cx="3334691" cy="649751"/>
            </a:xfrm>
            <a:prstGeom prst="rect">
              <a:avLst/>
            </a:prstGeom>
            <a:noFill/>
          </p:spPr>
          <p:txBody>
            <a:bodyPr wrap="square" lIns="0" tIns="0" rIns="0" bIns="0" rtlCol="0" anchor="t" anchorCtr="0">
              <a:spAutoFit/>
            </a:bodyPr>
            <a:lstStyle/>
            <a:p>
              <a:pPr>
                <a:lnSpc>
                  <a:spcPts val="3750"/>
                </a:lnSpc>
              </a:pPr>
              <a:r>
                <a:rPr lang="en-US" altLang="zh-CN" sz="1800" b="1" i="1">
                  <a:latin typeface="Times New Roman" panose="02020603050405020304" pitchFamily="18" charset="0"/>
                  <a:cs typeface="Times New Roman" panose="02020603050405020304" pitchFamily="18" charset="0"/>
                </a:rPr>
                <a:t>S </a:t>
              </a:r>
              <a:r>
                <a:rPr lang="zh-CN" altLang="en-US" sz="1800" b="1">
                  <a:latin typeface="Times New Roman" panose="02020603050405020304" pitchFamily="18" charset="0"/>
                  <a:cs typeface="Times New Roman" panose="02020603050405020304" pitchFamily="18" charset="0"/>
                </a:rPr>
                <a:t>取到最大值</a:t>
              </a:r>
              <a:endParaRPr lang="zh-CN" altLang="en-US" sz="1800" b="1">
                <a:latin typeface="Times New Roman" panose="02020603050405020304" pitchFamily="18" charset="0"/>
                <a:cs typeface="Times New Roman" panose="02020603050405020304" pitchFamily="18" charset="0"/>
              </a:endParaRPr>
            </a:p>
          </p:txBody>
        </p:sp>
      </p:grpSp>
      <p:grpSp>
        <p:nvGrpSpPr>
          <p:cNvPr id="23" name="组合 22"/>
          <p:cNvGrpSpPr/>
          <p:nvPr/>
        </p:nvGrpSpPr>
        <p:grpSpPr>
          <a:xfrm>
            <a:off x="6127844" y="419249"/>
            <a:ext cx="3234220" cy="2321652"/>
            <a:chOff x="4712507" y="2529013"/>
            <a:chExt cx="4312293" cy="3095536"/>
          </a:xfrm>
        </p:grpSpPr>
        <p:sp>
          <p:nvSpPr>
            <p:cNvPr id="24" name="任意多边形 87"/>
            <p:cNvSpPr/>
            <p:nvPr/>
          </p:nvSpPr>
          <p:spPr>
            <a:xfrm>
              <a:off x="5498011" y="3516099"/>
              <a:ext cx="1311252" cy="1250326"/>
            </a:xfrm>
            <a:custGeom>
              <a:avLst/>
              <a:gdLst>
                <a:gd name="connsiteX0" fmla="*/ 1664073 w 1664073"/>
                <a:gd name="connsiteY0" fmla="*/ 1055594 h 1586753"/>
                <a:gd name="connsiteX1" fmla="*/ 1311088 w 1664073"/>
                <a:gd name="connsiteY1" fmla="*/ 0 h 1586753"/>
                <a:gd name="connsiteX2" fmla="*/ 0 w 1664073"/>
                <a:gd name="connsiteY2" fmla="*/ 1586753 h 1586753"/>
                <a:gd name="connsiteX3" fmla="*/ 1664073 w 1664073"/>
                <a:gd name="connsiteY3" fmla="*/ 1055594 h 1586753"/>
              </a:gdLst>
              <a:ahLst/>
              <a:cxnLst>
                <a:cxn ang="0">
                  <a:pos x="connsiteX0" y="connsiteY0"/>
                </a:cxn>
                <a:cxn ang="0">
                  <a:pos x="connsiteX1" y="connsiteY1"/>
                </a:cxn>
                <a:cxn ang="0">
                  <a:pos x="connsiteX2" y="connsiteY2"/>
                </a:cxn>
                <a:cxn ang="0">
                  <a:pos x="connsiteX3" y="connsiteY3"/>
                </a:cxn>
              </a:cxnLst>
              <a:rect l="l" t="t" r="r" b="b"/>
              <a:pathLst>
                <a:path w="1664073" h="1586753">
                  <a:moveTo>
                    <a:pt x="1664073" y="1055594"/>
                  </a:moveTo>
                  <a:lnTo>
                    <a:pt x="1311088" y="0"/>
                  </a:lnTo>
                  <a:lnTo>
                    <a:pt x="0" y="1586753"/>
                  </a:lnTo>
                  <a:lnTo>
                    <a:pt x="1664073" y="1055594"/>
                  </a:lnTo>
                  <a:close/>
                </a:path>
              </a:pathLst>
            </a:cu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25" name="直接箭头连接符 24"/>
            <p:cNvCxnSpPr/>
            <p:nvPr/>
          </p:nvCxnSpPr>
          <p:spPr>
            <a:xfrm>
              <a:off x="4712507" y="4347883"/>
              <a:ext cx="4198811" cy="0"/>
            </a:xfrm>
            <a:prstGeom prst="straightConnector1">
              <a:avLst/>
            </a:prstGeom>
            <a:ln w="12700">
              <a:solidFill>
                <a:schemeClr val="tx1"/>
              </a:solidFill>
              <a:tailEnd type="stealth" w="sm" len="lg"/>
            </a:ln>
          </p:spPr>
          <p:style>
            <a:lnRef idx="1">
              <a:schemeClr val="accent1"/>
            </a:lnRef>
            <a:fillRef idx="0">
              <a:schemeClr val="accent1"/>
            </a:fillRef>
            <a:effectRef idx="0">
              <a:schemeClr val="accent1"/>
            </a:effectRef>
            <a:fontRef idx="minor">
              <a:schemeClr val="tx1"/>
            </a:fontRef>
          </p:style>
        </p:cxnSp>
        <p:sp>
          <p:nvSpPr>
            <p:cNvPr id="26" name="TextBox 15"/>
            <p:cNvSpPr txBox="1"/>
            <p:nvPr/>
          </p:nvSpPr>
          <p:spPr>
            <a:xfrm>
              <a:off x="8741096" y="4255252"/>
              <a:ext cx="283704" cy="338555"/>
            </a:xfrm>
            <a:prstGeom prst="rect">
              <a:avLst/>
            </a:prstGeom>
            <a:noFill/>
          </p:spPr>
          <p:txBody>
            <a:bodyPr wrap="square" lIns="0" tIns="0" rIns="0" bIns="0" rtlCol="0" anchor="ctr" anchorCtr="1">
              <a:spAutoFit/>
            </a:bodyPr>
            <a:lstStyle/>
            <a:p>
              <a:pPr algn="ctr"/>
              <a:r>
                <a:rPr lang="en-US" altLang="zh-CN" sz="1650" i="1">
                  <a:latin typeface="Times New Roman" panose="02020603050405020304" pitchFamily="18" charset="0"/>
                  <a:cs typeface="Times New Roman" panose="02020603050405020304" pitchFamily="18" charset="0"/>
                </a:rPr>
                <a:t>x</a:t>
              </a:r>
              <a:endParaRPr lang="zh-CN" altLang="en-US" sz="1650" i="1">
                <a:latin typeface="Times New Roman" panose="02020603050405020304" pitchFamily="18" charset="0"/>
                <a:cs typeface="Times New Roman" panose="02020603050405020304" pitchFamily="18" charset="0"/>
              </a:endParaRPr>
            </a:p>
          </p:txBody>
        </p:sp>
        <p:sp>
          <p:nvSpPr>
            <p:cNvPr id="27" name="TextBox 17"/>
            <p:cNvSpPr txBox="1"/>
            <p:nvPr/>
          </p:nvSpPr>
          <p:spPr>
            <a:xfrm>
              <a:off x="6576944" y="2529013"/>
              <a:ext cx="283704" cy="338555"/>
            </a:xfrm>
            <a:prstGeom prst="rect">
              <a:avLst/>
            </a:prstGeom>
            <a:noFill/>
          </p:spPr>
          <p:txBody>
            <a:bodyPr wrap="square" lIns="0" tIns="0" rIns="0" bIns="0" rtlCol="0" anchor="ctr" anchorCtr="1">
              <a:spAutoFit/>
            </a:bodyPr>
            <a:lstStyle/>
            <a:p>
              <a:pPr algn="ctr"/>
              <a:r>
                <a:rPr lang="en-US" altLang="zh-CN" sz="1650" i="1">
                  <a:latin typeface="Times New Roman" panose="02020603050405020304" pitchFamily="18" charset="0"/>
                  <a:cs typeface="Times New Roman" panose="02020603050405020304" pitchFamily="18" charset="0"/>
                </a:rPr>
                <a:t>y</a:t>
              </a:r>
              <a:endParaRPr lang="zh-CN" altLang="en-US" sz="1650" i="1">
                <a:latin typeface="Times New Roman" panose="02020603050405020304" pitchFamily="18" charset="0"/>
                <a:cs typeface="Times New Roman" panose="02020603050405020304" pitchFamily="18" charset="0"/>
              </a:endParaRPr>
            </a:p>
          </p:txBody>
        </p:sp>
        <p:grpSp>
          <p:nvGrpSpPr>
            <p:cNvPr id="28" name="组合 27"/>
            <p:cNvGrpSpPr/>
            <p:nvPr/>
          </p:nvGrpSpPr>
          <p:grpSpPr>
            <a:xfrm>
              <a:off x="6779190" y="2702403"/>
              <a:ext cx="283704" cy="2922146"/>
              <a:chOff x="4442673" y="1179494"/>
              <a:chExt cx="410117" cy="4224202"/>
            </a:xfrm>
          </p:grpSpPr>
          <p:cxnSp>
            <p:nvCxnSpPr>
              <p:cNvPr id="35" name="直接箭头连接符 34"/>
              <p:cNvCxnSpPr/>
              <p:nvPr/>
            </p:nvCxnSpPr>
            <p:spPr>
              <a:xfrm flipV="1">
                <a:off x="4489977" y="1179494"/>
                <a:ext cx="0" cy="4224202"/>
              </a:xfrm>
              <a:prstGeom prst="straightConnector1">
                <a:avLst/>
              </a:prstGeom>
              <a:ln w="12700">
                <a:solidFill>
                  <a:schemeClr val="tx1"/>
                </a:solidFill>
                <a:tailEnd type="stealth" w="sm" len="lg"/>
              </a:ln>
            </p:spPr>
            <p:style>
              <a:lnRef idx="1">
                <a:schemeClr val="accent1"/>
              </a:lnRef>
              <a:fillRef idx="0">
                <a:schemeClr val="accent1"/>
              </a:fillRef>
              <a:effectRef idx="0">
                <a:schemeClr val="accent1"/>
              </a:effectRef>
              <a:fontRef idx="minor">
                <a:schemeClr val="tx1"/>
              </a:fontRef>
            </p:style>
          </p:cxnSp>
          <p:sp>
            <p:nvSpPr>
              <p:cNvPr id="36" name="TextBox 18"/>
              <p:cNvSpPr txBox="1"/>
              <p:nvPr/>
            </p:nvSpPr>
            <p:spPr>
              <a:xfrm>
                <a:off x="4442673" y="3488516"/>
                <a:ext cx="410117" cy="444915"/>
              </a:xfrm>
              <a:prstGeom prst="rect">
                <a:avLst/>
              </a:prstGeom>
              <a:noFill/>
            </p:spPr>
            <p:txBody>
              <a:bodyPr wrap="square" lIns="0" tIns="0" rIns="0" bIns="0" rtlCol="0" anchor="ctr" anchorCtr="1">
                <a:spAutoFit/>
              </a:bodyPr>
              <a:lstStyle/>
              <a:p>
                <a:pPr algn="ctr"/>
                <a:r>
                  <a:rPr lang="en-US" altLang="zh-CN" sz="1500" i="1">
                    <a:latin typeface="Times New Roman" panose="02020603050405020304" pitchFamily="18" charset="0"/>
                    <a:cs typeface="Times New Roman" panose="02020603050405020304" pitchFamily="18" charset="0"/>
                  </a:rPr>
                  <a:t>O</a:t>
                </a:r>
                <a:endParaRPr lang="zh-CN" altLang="en-US" sz="1500" i="1">
                  <a:latin typeface="Times New Roman" panose="02020603050405020304" pitchFamily="18" charset="0"/>
                  <a:cs typeface="Times New Roman" panose="02020603050405020304" pitchFamily="18" charset="0"/>
                </a:endParaRPr>
              </a:p>
            </p:txBody>
          </p:sp>
        </p:grpSp>
        <p:sp>
          <p:nvSpPr>
            <p:cNvPr id="29" name="椭圆 28"/>
            <p:cNvSpPr/>
            <p:nvPr/>
          </p:nvSpPr>
          <p:spPr>
            <a:xfrm>
              <a:off x="5308284" y="3496773"/>
              <a:ext cx="3007257" cy="1702221"/>
            </a:xfrm>
            <a:prstGeom prst="ellipse">
              <a:avLst/>
            </a:prstGeom>
            <a:noFill/>
            <a:ln w="19050">
              <a:solidFill>
                <a:srgbClr val="1B7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1B71BF"/>
                </a:solidFill>
              </a:endParaRPr>
            </a:p>
          </p:txBody>
        </p:sp>
        <p:cxnSp>
          <p:nvCxnSpPr>
            <p:cNvPr id="30" name="直接连接符 29"/>
            <p:cNvCxnSpPr/>
            <p:nvPr/>
          </p:nvCxnSpPr>
          <p:spPr>
            <a:xfrm flipH="1">
              <a:off x="4996211" y="2831677"/>
              <a:ext cx="2099406" cy="2537539"/>
            </a:xfrm>
            <a:prstGeom prst="line">
              <a:avLst/>
            </a:prstGeom>
            <a:ln w="19050">
              <a:solidFill>
                <a:srgbClr val="1B71BF"/>
              </a:solidFill>
            </a:ln>
          </p:spPr>
          <p:style>
            <a:lnRef idx="1">
              <a:schemeClr val="accent1"/>
            </a:lnRef>
            <a:fillRef idx="0">
              <a:schemeClr val="accent1"/>
            </a:fillRef>
            <a:effectRef idx="0">
              <a:schemeClr val="accent1"/>
            </a:effectRef>
            <a:fontRef idx="minor">
              <a:schemeClr val="tx1"/>
            </a:fontRef>
          </p:style>
        </p:cxnSp>
        <p:sp>
          <p:nvSpPr>
            <p:cNvPr id="31" name="TextBox 26"/>
            <p:cNvSpPr txBox="1"/>
            <p:nvPr/>
          </p:nvSpPr>
          <p:spPr>
            <a:xfrm>
              <a:off x="6305139" y="3211828"/>
              <a:ext cx="283704" cy="338555"/>
            </a:xfrm>
            <a:prstGeom prst="rect">
              <a:avLst/>
            </a:prstGeom>
            <a:noFill/>
          </p:spPr>
          <p:txBody>
            <a:bodyPr wrap="square" lIns="0" tIns="0" rIns="0" bIns="0" rtlCol="0" anchor="ctr" anchorCtr="1">
              <a:spAutoFit/>
            </a:bodyPr>
            <a:lstStyle/>
            <a:p>
              <a:pPr algn="ctr"/>
              <a:r>
                <a:rPr lang="en-US" altLang="zh-CN" sz="1650" i="1">
                  <a:latin typeface="Times New Roman" panose="02020603050405020304" pitchFamily="18" charset="0"/>
                  <a:cs typeface="Times New Roman" panose="02020603050405020304" pitchFamily="18" charset="0"/>
                </a:rPr>
                <a:t>A</a:t>
              </a:r>
              <a:endParaRPr lang="zh-CN" altLang="en-US" sz="1650" i="1">
                <a:latin typeface="Times New Roman" panose="02020603050405020304" pitchFamily="18" charset="0"/>
                <a:cs typeface="Times New Roman" panose="02020603050405020304" pitchFamily="18" charset="0"/>
              </a:endParaRPr>
            </a:p>
          </p:txBody>
        </p:sp>
        <p:sp>
          <p:nvSpPr>
            <p:cNvPr id="32" name="TextBox 27"/>
            <p:cNvSpPr txBox="1"/>
            <p:nvPr/>
          </p:nvSpPr>
          <p:spPr>
            <a:xfrm>
              <a:off x="5174698" y="4601706"/>
              <a:ext cx="283704" cy="338555"/>
            </a:xfrm>
            <a:prstGeom prst="rect">
              <a:avLst/>
            </a:prstGeom>
            <a:noFill/>
          </p:spPr>
          <p:txBody>
            <a:bodyPr wrap="square" lIns="0" tIns="0" rIns="0" bIns="0" rtlCol="0" anchor="ctr" anchorCtr="1">
              <a:spAutoFit/>
            </a:bodyPr>
            <a:lstStyle/>
            <a:p>
              <a:pPr algn="ctr"/>
              <a:r>
                <a:rPr lang="en-US" altLang="zh-CN" sz="1650" i="1">
                  <a:latin typeface="Times New Roman" panose="02020603050405020304" pitchFamily="18" charset="0"/>
                  <a:cs typeface="Times New Roman" panose="02020603050405020304" pitchFamily="18" charset="0"/>
                </a:rPr>
                <a:t>B</a:t>
              </a:r>
              <a:endParaRPr lang="zh-CN" altLang="en-US" sz="1650" i="1">
                <a:latin typeface="Times New Roman" panose="02020603050405020304" pitchFamily="18" charset="0"/>
                <a:cs typeface="Times New Roman" panose="02020603050405020304" pitchFamily="18" charset="0"/>
              </a:endParaRPr>
            </a:p>
          </p:txBody>
        </p:sp>
        <p:cxnSp>
          <p:nvCxnSpPr>
            <p:cNvPr id="33" name="直接连接符 32"/>
            <p:cNvCxnSpPr/>
            <p:nvPr/>
          </p:nvCxnSpPr>
          <p:spPr>
            <a:xfrm>
              <a:off x="6528209" y="3513273"/>
              <a:ext cx="282499" cy="8346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5506877" y="4347883"/>
              <a:ext cx="1305036" cy="4180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直接连接符 36"/>
          <p:cNvCxnSpPr/>
          <p:nvPr/>
        </p:nvCxnSpPr>
        <p:spPr>
          <a:xfrm>
            <a:off x="259584" y="2679762"/>
            <a:ext cx="3493452"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959594" y="2168491"/>
            <a:ext cx="1615213"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049101" y="4161040"/>
            <a:ext cx="1026114"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250"/>
                                        <p:tgtEl>
                                          <p:spTgt spid="13"/>
                                        </p:tgtEl>
                                      </p:cBhvr>
                                    </p:animEffect>
                                  </p:childTnLst>
                                </p:cTn>
                              </p:par>
                            </p:childTnLst>
                          </p:cTn>
                        </p:par>
                        <p:par>
                          <p:cTn id="23" fill="hold">
                            <p:stCondLst>
                              <p:cond delay="500"/>
                            </p:stCondLst>
                            <p:childTnLst>
                              <p:par>
                                <p:cTn id="24" presetID="22" presetClass="exit" presetSubtype="8" fill="hold" nodeType="afterEffect">
                                  <p:stCondLst>
                                    <p:cond delay="0"/>
                                  </p:stCondLst>
                                  <p:childTnLst>
                                    <p:animEffect transition="out" filter="wipe(left)">
                                      <p:cBhvr>
                                        <p:cTn id="25" dur="750"/>
                                        <p:tgtEl>
                                          <p:spTgt spid="23"/>
                                        </p:tgtEl>
                                      </p:cBhvr>
                                    </p:animEffect>
                                    <p:set>
                                      <p:cBhvr>
                                        <p:cTn id="26" dur="1" fill="hold">
                                          <p:stCondLst>
                                            <p:cond delay="749"/>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25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25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25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25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250"/>
                                        <p:tgtEl>
                                          <p:spTgt spid="37"/>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250"/>
                                        <p:tgtEl>
                                          <p:spTgt spid="38"/>
                                        </p:tgtEl>
                                      </p:cBhvr>
                                    </p:animEffect>
                                  </p:childTnLst>
                                </p:cTn>
                              </p:par>
                            </p:childTnLst>
                          </p:cTn>
                        </p:par>
                        <p:par>
                          <p:cTn id="56" fill="hold">
                            <p:stCondLst>
                              <p:cond delay="1000"/>
                            </p:stCondLst>
                            <p:childTnLst>
                              <p:par>
                                <p:cTn id="57" presetID="22" presetClass="entr" presetSubtype="8"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04028" y="2223405"/>
            <a:ext cx="2268252" cy="1327196"/>
          </a:xfrm>
          <a:prstGeom prst="rect">
            <a:avLst/>
          </a:prstGeom>
          <a:solidFill>
            <a:srgbClr val="CD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0" y="288723"/>
            <a:ext cx="6075294" cy="415498"/>
            <a:chOff x="0" y="384964"/>
            <a:chExt cx="8100392" cy="553997"/>
          </a:xfrm>
        </p:grpSpPr>
        <p:sp>
          <p:nvSpPr>
            <p:cNvPr id="4" name="右箭头 22"/>
            <p:cNvSpPr/>
            <p:nvPr/>
          </p:nvSpPr>
          <p:spPr>
            <a:xfrm>
              <a:off x="0" y="476672"/>
              <a:ext cx="1115616" cy="431512"/>
            </a:xfrm>
            <a:prstGeom prst="rightArrow">
              <a:avLst>
                <a:gd name="adj1" fmla="val 10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zh-CN" altLang="en-US" sz="1500" b="1">
                  <a:solidFill>
                    <a:schemeClr val="tx1"/>
                  </a:solidFill>
                </a:rPr>
                <a:t>问题</a:t>
              </a:r>
              <a:r>
                <a:rPr lang="en-US" altLang="zh-CN" sz="1500" b="1">
                  <a:solidFill>
                    <a:schemeClr val="tx1"/>
                  </a:solidFill>
                  <a:latin typeface="Times New Roman" panose="02020603050405020304" pitchFamily="18" charset="0"/>
                  <a:cs typeface="Times New Roman" panose="02020603050405020304" pitchFamily="18" charset="0"/>
                </a:rPr>
                <a:t>2</a:t>
              </a:r>
              <a:endParaRPr lang="zh-CN" altLang="en-US" sz="1015"/>
            </a:p>
          </p:txBody>
        </p:sp>
        <p:sp>
          <p:nvSpPr>
            <p:cNvPr id="5" name="TextBox 4"/>
            <p:cNvSpPr txBox="1"/>
            <p:nvPr/>
          </p:nvSpPr>
          <p:spPr>
            <a:xfrm>
              <a:off x="1259631" y="384964"/>
              <a:ext cx="6840761" cy="553997"/>
            </a:xfrm>
            <a:prstGeom prst="rect">
              <a:avLst/>
            </a:prstGeom>
            <a:noFill/>
          </p:spPr>
          <p:txBody>
            <a:bodyPr wrap="square" rtlCol="0">
              <a:spAutoFit/>
            </a:bodyPr>
            <a:lstStyle/>
            <a:p>
              <a:r>
                <a:rPr lang="zh-CN" altLang="en-US" sz="2100" b="1">
                  <a:solidFill>
                    <a:srgbClr val="C00000"/>
                  </a:solidFill>
                  <a:latin typeface="黑体" panose="02010609060101010101" pitchFamily="49" charset="-122"/>
                  <a:ea typeface="黑体" panose="02010609060101010101" pitchFamily="49" charset="-122"/>
                </a:rPr>
                <a:t>如何求定椭圆中心三角形面积的最大值？</a:t>
              </a:r>
              <a:endParaRPr lang="zh-CN" altLang="en-US" sz="2100" b="1">
                <a:solidFill>
                  <a:srgbClr val="C00000"/>
                </a:solidFill>
                <a:latin typeface="黑体" panose="02010609060101010101" pitchFamily="49" charset="-122"/>
                <a:ea typeface="黑体" panose="02010609060101010101" pitchFamily="49" charset="-122"/>
              </a:endParaRPr>
            </a:p>
          </p:txBody>
        </p:sp>
      </p:grpSp>
      <p:grpSp>
        <p:nvGrpSpPr>
          <p:cNvPr id="6" name="组合 5"/>
          <p:cNvGrpSpPr/>
          <p:nvPr/>
        </p:nvGrpSpPr>
        <p:grpSpPr>
          <a:xfrm>
            <a:off x="253706" y="789552"/>
            <a:ext cx="6561348" cy="1020732"/>
            <a:chOff x="338275" y="1315831"/>
            <a:chExt cx="8748464" cy="1360976"/>
          </a:xfrm>
        </p:grpSpPr>
        <p:sp>
          <p:nvSpPr>
            <p:cNvPr id="7" name="文本框 6"/>
            <p:cNvSpPr txBox="1"/>
            <p:nvPr/>
          </p:nvSpPr>
          <p:spPr>
            <a:xfrm>
              <a:off x="338275" y="1377306"/>
              <a:ext cx="8748464" cy="1299501"/>
            </a:xfrm>
            <a:prstGeom prst="rect">
              <a:avLst/>
            </a:prstGeom>
            <a:noFill/>
          </p:spPr>
          <p:txBody>
            <a:bodyPr wrap="square" lIns="0" tIns="0" rIns="0" bIns="0" rtlCol="0" anchor="t" anchorCtr="0">
              <a:spAutoFit/>
            </a:bodyPr>
            <a:lstStyle/>
            <a:p>
              <a:pPr>
                <a:lnSpc>
                  <a:spcPts val="3750"/>
                </a:lnSpc>
              </a:pPr>
              <a:r>
                <a:rPr lang="zh-CN" altLang="en-US" sz="1800" b="1">
                  <a:latin typeface="Times New Roman" panose="02020603050405020304" pitchFamily="18" charset="0"/>
                  <a:cs typeface="Times New Roman" panose="02020603050405020304" pitchFamily="18" charset="0"/>
                </a:rPr>
                <a:t>        设动直线 </a:t>
              </a:r>
              <a:r>
                <a:rPr lang="en-US" altLang="zh-CN" sz="1800" b="1" i="1">
                  <a:latin typeface="Times New Roman" panose="02020603050405020304" pitchFamily="18" charset="0"/>
                  <a:cs typeface="Times New Roman" panose="02020603050405020304" pitchFamily="18" charset="0"/>
                </a:rPr>
                <a:t>y</a:t>
              </a:r>
              <a:r>
                <a:rPr lang="zh-CN" altLang="en-US" sz="1800" b="1">
                  <a:latin typeface="Times New Roman" panose="02020603050405020304" pitchFamily="18" charset="0"/>
                  <a:cs typeface="Times New Roman" panose="02020603050405020304" pitchFamily="18" charset="0"/>
                </a:rPr>
                <a:t>＝</a:t>
              </a:r>
              <a:r>
                <a:rPr lang="en-US" altLang="zh-CN" sz="1800" b="1" i="1">
                  <a:latin typeface="Times New Roman" panose="02020603050405020304" pitchFamily="18" charset="0"/>
                  <a:cs typeface="Times New Roman" panose="02020603050405020304" pitchFamily="18" charset="0"/>
                </a:rPr>
                <a:t>kx</a:t>
              </a:r>
              <a:r>
                <a:rPr lang="zh-CN" altLang="en-US" sz="1800" b="1">
                  <a:latin typeface="Times New Roman" panose="02020603050405020304" pitchFamily="18" charset="0"/>
                  <a:cs typeface="Times New Roman" panose="02020603050405020304" pitchFamily="18" charset="0"/>
                </a:rPr>
                <a:t>＋</a:t>
              </a:r>
              <a:r>
                <a:rPr lang="en-US" altLang="zh-CN" sz="1800" b="1" i="1">
                  <a:latin typeface="Times New Roman" panose="02020603050405020304" pitchFamily="18" charset="0"/>
                  <a:cs typeface="Times New Roman" panose="02020603050405020304" pitchFamily="18" charset="0"/>
                </a:rPr>
                <a:t>m</a:t>
              </a:r>
              <a:r>
                <a:rPr lang="zh-CN" altLang="en-US" sz="1800" b="1">
                  <a:latin typeface="Times New Roman" panose="02020603050405020304" pitchFamily="18" charset="0"/>
                  <a:cs typeface="Times New Roman" panose="02020603050405020304" pitchFamily="18" charset="0"/>
                </a:rPr>
                <a:t>与定椭圆                     相交于点</a:t>
              </a:r>
              <a:r>
                <a:rPr lang="en-US" altLang="zh-CN" sz="1800" b="1" i="1">
                  <a:latin typeface="Times New Roman" panose="02020603050405020304" pitchFamily="18" charset="0"/>
                  <a:cs typeface="Times New Roman" panose="02020603050405020304" pitchFamily="18" charset="0"/>
                </a:rPr>
                <a:t>A</a:t>
              </a:r>
              <a:r>
                <a:rPr lang="zh-CN" altLang="en-US" sz="1800" b="1">
                  <a:latin typeface="Times New Roman" panose="02020603050405020304" pitchFamily="18" charset="0"/>
                  <a:cs typeface="Times New Roman" panose="02020603050405020304" pitchFamily="18" charset="0"/>
                </a:rPr>
                <a:t>，</a:t>
              </a:r>
              <a:r>
                <a:rPr lang="en-US" altLang="zh-CN" sz="1800" b="1" i="1">
                  <a:latin typeface="Times New Roman" panose="02020603050405020304" pitchFamily="18" charset="0"/>
                  <a:cs typeface="Times New Roman" panose="02020603050405020304" pitchFamily="18" charset="0"/>
                </a:rPr>
                <a:t>B</a:t>
              </a:r>
              <a:r>
                <a:rPr lang="zh-CN" altLang="en-US" sz="1800" b="1">
                  <a:latin typeface="Times New Roman" panose="02020603050405020304" pitchFamily="18" charset="0"/>
                  <a:cs typeface="Times New Roman" panose="02020603050405020304" pitchFamily="18" charset="0"/>
                </a:rPr>
                <a:t>，</a:t>
              </a:r>
              <a:endParaRPr lang="en-US" altLang="zh-CN" sz="1800" b="1">
                <a:latin typeface="Times New Roman" panose="02020603050405020304" pitchFamily="18" charset="0"/>
                <a:cs typeface="Times New Roman" panose="02020603050405020304" pitchFamily="18" charset="0"/>
              </a:endParaRPr>
            </a:p>
            <a:p>
              <a:pPr>
                <a:lnSpc>
                  <a:spcPts val="3750"/>
                </a:lnSpc>
              </a:pPr>
              <a:r>
                <a:rPr lang="zh-CN" altLang="en-US" sz="1800" b="1">
                  <a:latin typeface="Times New Roman" panose="02020603050405020304" pitchFamily="18" charset="0"/>
                  <a:cs typeface="Times New Roman" panose="02020603050405020304" pitchFamily="18" charset="0"/>
                </a:rPr>
                <a:t>试求</a:t>
              </a:r>
              <a:r>
                <a:rPr lang="en-US" altLang="zh-CN" sz="1800" b="1">
                  <a:latin typeface="Times New Roman" panose="02020603050405020304" pitchFamily="18" charset="0"/>
                  <a:cs typeface="Times New Roman" panose="02020603050405020304" pitchFamily="18" charset="0"/>
                </a:rPr>
                <a:t>△</a:t>
              </a:r>
              <a:r>
                <a:rPr lang="en-US" altLang="zh-CN" sz="1800" b="1" i="1">
                  <a:latin typeface="Times New Roman" panose="02020603050405020304" pitchFamily="18" charset="0"/>
                  <a:cs typeface="Times New Roman" panose="02020603050405020304" pitchFamily="18" charset="0"/>
                </a:rPr>
                <a:t>OAB</a:t>
              </a:r>
              <a:r>
                <a:rPr lang="zh-CN" altLang="en-US" sz="1800" b="1">
                  <a:latin typeface="Times New Roman" panose="02020603050405020304" pitchFamily="18" charset="0"/>
                  <a:cs typeface="Times New Roman" panose="02020603050405020304" pitchFamily="18" charset="0"/>
                </a:rPr>
                <a:t>的面积</a:t>
              </a:r>
              <a:r>
                <a:rPr lang="en-US" altLang="zh-CN" sz="1800" b="1" i="1">
                  <a:latin typeface="Times New Roman" panose="02020603050405020304" pitchFamily="18" charset="0"/>
                  <a:cs typeface="Times New Roman" panose="02020603050405020304" pitchFamily="18" charset="0"/>
                </a:rPr>
                <a:t>S</a:t>
              </a:r>
              <a:r>
                <a:rPr lang="zh-CN" altLang="en-US" sz="1800" b="1">
                  <a:latin typeface="Times New Roman" panose="02020603050405020304" pitchFamily="18" charset="0"/>
                  <a:cs typeface="Times New Roman" panose="02020603050405020304" pitchFamily="18" charset="0"/>
                </a:rPr>
                <a:t>的最大值</a:t>
              </a:r>
              <a:r>
                <a:rPr lang="en-US" altLang="zh-CN" sz="1800" b="1">
                  <a:latin typeface="Times New Roman" panose="02020603050405020304" pitchFamily="18" charset="0"/>
                  <a:cs typeface="Times New Roman" panose="02020603050405020304" pitchFamily="18" charset="0"/>
                </a:rPr>
                <a:t>．</a:t>
              </a:r>
              <a:endParaRPr lang="zh-CN" altLang="en-US" sz="1800" b="1">
                <a:latin typeface="Times New Roman" panose="02020603050405020304" pitchFamily="18" charset="0"/>
                <a:cs typeface="Times New Roman" panose="02020603050405020304" pitchFamily="18" charset="0"/>
              </a:endParaRPr>
            </a:p>
          </p:txBody>
        </p:sp>
        <p:graphicFrame>
          <p:nvGraphicFramePr>
            <p:cNvPr id="8" name="对象 7"/>
            <p:cNvGraphicFramePr>
              <a:graphicFrameLocks noChangeAspect="1"/>
            </p:cNvGraphicFramePr>
            <p:nvPr/>
          </p:nvGraphicFramePr>
          <p:xfrm>
            <a:off x="4788024" y="1315831"/>
            <a:ext cx="1549400" cy="838200"/>
          </p:xfrm>
          <a:graphic>
            <a:graphicData uri="http://schemas.openxmlformats.org/presentationml/2006/ole">
              <mc:AlternateContent xmlns:mc="http://schemas.openxmlformats.org/markup-compatibility/2006">
                <mc:Choice xmlns:v="urn:schemas-microsoft-com:vml" Requires="v">
                  <p:oleObj spid="_x0000_s92322" name="公式" r:id="rId1" imgW="18592800" imgH="10058400" progId="Equation.3">
                    <p:embed/>
                  </p:oleObj>
                </mc:Choice>
                <mc:Fallback>
                  <p:oleObj name="公式" r:id="rId1" imgW="18592800" imgH="10058400" progId="Equation.3">
                    <p:embed/>
                    <p:pic>
                      <p:nvPicPr>
                        <p:cNvPr id="0" name="对象 7"/>
                        <p:cNvPicPr/>
                        <p:nvPr/>
                      </p:nvPicPr>
                      <p:blipFill>
                        <a:blip r:embed="rId2"/>
                        <a:stretch>
                          <a:fillRect/>
                        </a:stretch>
                      </p:blipFill>
                      <p:spPr>
                        <a:xfrm>
                          <a:off x="4788024" y="1315831"/>
                          <a:ext cx="1549400" cy="838200"/>
                        </a:xfrm>
                        <a:prstGeom prst="rect">
                          <a:avLst/>
                        </a:prstGeom>
                      </p:spPr>
                    </p:pic>
                  </p:oleObj>
                </mc:Fallback>
              </mc:AlternateContent>
            </a:graphicData>
          </a:graphic>
        </p:graphicFrame>
      </p:grpSp>
      <p:graphicFrame>
        <p:nvGraphicFramePr>
          <p:cNvPr id="9" name="对象 8"/>
          <p:cNvGraphicFramePr>
            <a:graphicFrameLocks noChangeAspect="1"/>
          </p:cNvGraphicFramePr>
          <p:nvPr/>
        </p:nvGraphicFramePr>
        <p:xfrm>
          <a:off x="242646" y="1923678"/>
          <a:ext cx="3657600" cy="685800"/>
        </p:xfrm>
        <a:graphic>
          <a:graphicData uri="http://schemas.openxmlformats.org/presentationml/2006/ole">
            <mc:AlternateContent xmlns:mc="http://schemas.openxmlformats.org/markup-compatibility/2006">
              <mc:Choice xmlns:v="urn:schemas-microsoft-com:vml" Requires="v">
                <p:oleObj spid="_x0000_s92323" name="公式" r:id="rId3" imgW="58521600" imgH="10972800" progId="Equation.3">
                  <p:embed/>
                </p:oleObj>
              </mc:Choice>
              <mc:Fallback>
                <p:oleObj name="公式" r:id="rId3" imgW="58521600" imgH="10972800" progId="Equation.3">
                  <p:embed/>
                  <p:pic>
                    <p:nvPicPr>
                      <p:cNvPr id="0" name="对象 8"/>
                      <p:cNvPicPr/>
                      <p:nvPr/>
                    </p:nvPicPr>
                    <p:blipFill>
                      <a:blip r:embed="rId4"/>
                      <a:stretch>
                        <a:fillRect/>
                      </a:stretch>
                    </p:blipFill>
                    <p:spPr>
                      <a:xfrm>
                        <a:off x="242646" y="1923678"/>
                        <a:ext cx="3657600" cy="6858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46038" y="2822246"/>
          <a:ext cx="2781300" cy="685800"/>
        </p:xfrm>
        <a:graphic>
          <a:graphicData uri="http://schemas.openxmlformats.org/presentationml/2006/ole">
            <mc:AlternateContent xmlns:mc="http://schemas.openxmlformats.org/markup-compatibility/2006">
              <mc:Choice xmlns:v="urn:schemas-microsoft-com:vml" Requires="v">
                <p:oleObj spid="_x0000_s92324" name="公式" r:id="rId5" imgW="44500800" imgH="10972800" progId="Equation.3">
                  <p:embed/>
                </p:oleObj>
              </mc:Choice>
              <mc:Fallback>
                <p:oleObj name="公式" r:id="rId5" imgW="44500800" imgH="10972800" progId="Equation.3">
                  <p:embed/>
                  <p:pic>
                    <p:nvPicPr>
                      <p:cNvPr id="0" name="对象 9"/>
                      <p:cNvPicPr/>
                      <p:nvPr/>
                    </p:nvPicPr>
                    <p:blipFill>
                      <a:blip r:embed="rId6"/>
                      <a:stretch>
                        <a:fillRect/>
                      </a:stretch>
                    </p:blipFill>
                    <p:spPr>
                      <a:xfrm>
                        <a:off x="246038" y="2822246"/>
                        <a:ext cx="2781300" cy="68580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62099" y="3550601"/>
          <a:ext cx="3409950" cy="800100"/>
        </p:xfrm>
        <a:graphic>
          <a:graphicData uri="http://schemas.openxmlformats.org/presentationml/2006/ole">
            <mc:AlternateContent xmlns:mc="http://schemas.openxmlformats.org/markup-compatibility/2006">
              <mc:Choice xmlns:v="urn:schemas-microsoft-com:vml" Requires="v">
                <p:oleObj spid="_x0000_s92325" name="公式" r:id="rId7" imgW="54559200" imgH="12801600" progId="Equation.3">
                  <p:embed/>
                </p:oleObj>
              </mc:Choice>
              <mc:Fallback>
                <p:oleObj name="公式" r:id="rId7" imgW="54559200" imgH="12801600" progId="Equation.3">
                  <p:embed/>
                  <p:pic>
                    <p:nvPicPr>
                      <p:cNvPr id="0" name="对象 10"/>
                      <p:cNvPicPr/>
                      <p:nvPr/>
                    </p:nvPicPr>
                    <p:blipFill>
                      <a:blip r:embed="rId8"/>
                      <a:stretch>
                        <a:fillRect/>
                      </a:stretch>
                    </p:blipFill>
                    <p:spPr>
                      <a:xfrm>
                        <a:off x="462099" y="3550601"/>
                        <a:ext cx="3409950" cy="800100"/>
                      </a:xfrm>
                      <a:prstGeom prst="rect">
                        <a:avLst/>
                      </a:prstGeom>
                    </p:spPr>
                  </p:pic>
                </p:oleObj>
              </mc:Fallback>
            </mc:AlternateContent>
          </a:graphicData>
        </a:graphic>
      </p:graphicFrame>
      <p:grpSp>
        <p:nvGrpSpPr>
          <p:cNvPr id="12" name="组合 11"/>
          <p:cNvGrpSpPr/>
          <p:nvPr/>
        </p:nvGrpSpPr>
        <p:grpSpPr>
          <a:xfrm>
            <a:off x="5316346" y="1666035"/>
            <a:ext cx="1984285" cy="487313"/>
            <a:chOff x="5513845" y="2124299"/>
            <a:chExt cx="2645713" cy="649750"/>
          </a:xfrm>
        </p:grpSpPr>
        <p:sp>
          <p:nvSpPr>
            <p:cNvPr id="13" name="文本框 12"/>
            <p:cNvSpPr txBox="1"/>
            <p:nvPr/>
          </p:nvSpPr>
          <p:spPr>
            <a:xfrm>
              <a:off x="5513845" y="2124299"/>
              <a:ext cx="449797" cy="649750"/>
            </a:xfrm>
            <a:prstGeom prst="rect">
              <a:avLst/>
            </a:prstGeom>
            <a:noFill/>
          </p:spPr>
          <p:txBody>
            <a:bodyPr wrap="square" lIns="0" tIns="0" rIns="0" bIns="0" rtlCol="0" anchor="t" anchorCtr="0">
              <a:spAutoFit/>
            </a:bodyPr>
            <a:lstStyle/>
            <a:p>
              <a:pPr>
                <a:lnSpc>
                  <a:spcPts val="3750"/>
                </a:lnSpc>
              </a:pPr>
              <a:r>
                <a:rPr lang="zh-CN" altLang="en-US" sz="1800" b="1">
                  <a:latin typeface="Times New Roman" panose="02020603050405020304" pitchFamily="18" charset="0"/>
                  <a:cs typeface="Times New Roman" panose="02020603050405020304" pitchFamily="18" charset="0"/>
                </a:rPr>
                <a:t>即</a:t>
              </a:r>
              <a:endParaRPr lang="zh-CN" altLang="en-US" sz="1800" b="1">
                <a:latin typeface="Times New Roman" panose="02020603050405020304" pitchFamily="18" charset="0"/>
                <a:cs typeface="Times New Roman" panose="02020603050405020304" pitchFamily="18" charset="0"/>
              </a:endParaRPr>
            </a:p>
          </p:txBody>
        </p:sp>
        <p:graphicFrame>
          <p:nvGraphicFramePr>
            <p:cNvPr id="14" name="对象 13"/>
            <p:cNvGraphicFramePr>
              <a:graphicFrameLocks noChangeAspect="1"/>
            </p:cNvGraphicFramePr>
            <p:nvPr/>
          </p:nvGraphicFramePr>
          <p:xfrm>
            <a:off x="5873558" y="2222285"/>
            <a:ext cx="2286000" cy="508000"/>
          </p:xfrm>
          <a:graphic>
            <a:graphicData uri="http://schemas.openxmlformats.org/presentationml/2006/ole">
              <mc:AlternateContent xmlns:mc="http://schemas.openxmlformats.org/markup-compatibility/2006">
                <mc:Choice xmlns:v="urn:schemas-microsoft-com:vml" Requires="v">
                  <p:oleObj spid="_x0000_s92326" name="公式" r:id="rId9" imgW="27432000" imgH="6096000" progId="Equation.3">
                    <p:embed/>
                  </p:oleObj>
                </mc:Choice>
                <mc:Fallback>
                  <p:oleObj name="公式" r:id="rId9" imgW="27432000" imgH="6096000" progId="Equation.3">
                    <p:embed/>
                    <p:pic>
                      <p:nvPicPr>
                        <p:cNvPr id="0" name="对象 13"/>
                        <p:cNvPicPr/>
                        <p:nvPr/>
                      </p:nvPicPr>
                      <p:blipFill>
                        <a:blip r:embed="rId10"/>
                        <a:stretch>
                          <a:fillRect/>
                        </a:stretch>
                      </p:blipFill>
                      <p:spPr>
                        <a:xfrm>
                          <a:off x="5873558" y="2222285"/>
                          <a:ext cx="2286000" cy="508000"/>
                        </a:xfrm>
                        <a:prstGeom prst="rect">
                          <a:avLst/>
                        </a:prstGeom>
                      </p:spPr>
                    </p:pic>
                  </p:oleObj>
                </mc:Fallback>
              </mc:AlternateContent>
            </a:graphicData>
          </a:graphic>
        </p:graphicFrame>
      </p:grpSp>
      <p:cxnSp>
        <p:nvCxnSpPr>
          <p:cNvPr id="15" name="直接连接符 14"/>
          <p:cNvCxnSpPr/>
          <p:nvPr/>
        </p:nvCxnSpPr>
        <p:spPr>
          <a:xfrm>
            <a:off x="5204028" y="1766420"/>
            <a:ext cx="0" cy="2657092"/>
          </a:xfrm>
          <a:prstGeom prst="line">
            <a:avLst/>
          </a:prstGeom>
          <a:ln>
            <a:solidFill>
              <a:srgbClr val="1B71BF"/>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5312041" y="2195547"/>
            <a:ext cx="1889303" cy="628650"/>
            <a:chOff x="5508104" y="2830315"/>
            <a:chExt cx="2519071" cy="838200"/>
          </a:xfrm>
        </p:grpSpPr>
        <p:sp>
          <p:nvSpPr>
            <p:cNvPr id="17" name="文本框 16"/>
            <p:cNvSpPr txBox="1"/>
            <p:nvPr/>
          </p:nvSpPr>
          <p:spPr>
            <a:xfrm>
              <a:off x="5508104" y="2907799"/>
              <a:ext cx="706732" cy="649751"/>
            </a:xfrm>
            <a:prstGeom prst="rect">
              <a:avLst/>
            </a:prstGeom>
            <a:noFill/>
          </p:spPr>
          <p:txBody>
            <a:bodyPr wrap="square" lIns="0" tIns="0" rIns="0" bIns="0" rtlCol="0" anchor="t" anchorCtr="0">
              <a:spAutoFit/>
            </a:bodyPr>
            <a:lstStyle/>
            <a:p>
              <a:pPr>
                <a:lnSpc>
                  <a:spcPts val="3750"/>
                </a:lnSpc>
              </a:pPr>
              <a:r>
                <a:rPr lang="zh-CN" altLang="en-US" sz="1800" b="1">
                  <a:latin typeface="Times New Roman" panose="02020603050405020304" pitchFamily="18" charset="0"/>
                  <a:cs typeface="Times New Roman" panose="02020603050405020304" pitchFamily="18" charset="0"/>
                </a:rPr>
                <a:t>其中</a:t>
              </a:r>
              <a:endParaRPr lang="zh-CN" altLang="en-US" sz="1800" b="1">
                <a:latin typeface="Times New Roman" panose="02020603050405020304" pitchFamily="18" charset="0"/>
                <a:cs typeface="Times New Roman" panose="02020603050405020304" pitchFamily="18" charset="0"/>
              </a:endParaRPr>
            </a:p>
          </p:txBody>
        </p:sp>
        <p:graphicFrame>
          <p:nvGraphicFramePr>
            <p:cNvPr id="18" name="对象 17"/>
            <p:cNvGraphicFramePr>
              <a:graphicFrameLocks noChangeAspect="1"/>
            </p:cNvGraphicFramePr>
            <p:nvPr/>
          </p:nvGraphicFramePr>
          <p:xfrm>
            <a:off x="6172975" y="2830315"/>
            <a:ext cx="1854200" cy="838200"/>
          </p:xfrm>
          <a:graphic>
            <a:graphicData uri="http://schemas.openxmlformats.org/presentationml/2006/ole">
              <mc:AlternateContent xmlns:mc="http://schemas.openxmlformats.org/markup-compatibility/2006">
                <mc:Choice xmlns:v="urn:schemas-microsoft-com:vml" Requires="v">
                  <p:oleObj spid="_x0000_s92327" name="公式" r:id="rId11" imgW="22250400" imgH="10058400" progId="Equation.3">
                    <p:embed/>
                  </p:oleObj>
                </mc:Choice>
                <mc:Fallback>
                  <p:oleObj name="公式" r:id="rId11" imgW="22250400" imgH="10058400" progId="Equation.3">
                    <p:embed/>
                    <p:pic>
                      <p:nvPicPr>
                        <p:cNvPr id="0" name="对象 17"/>
                        <p:cNvPicPr/>
                        <p:nvPr/>
                      </p:nvPicPr>
                      <p:blipFill>
                        <a:blip r:embed="rId12"/>
                        <a:stretch>
                          <a:fillRect/>
                        </a:stretch>
                      </p:blipFill>
                      <p:spPr>
                        <a:xfrm>
                          <a:off x="6172975" y="2830315"/>
                          <a:ext cx="1854200" cy="838200"/>
                        </a:xfrm>
                        <a:prstGeom prst="rect">
                          <a:avLst/>
                        </a:prstGeom>
                      </p:spPr>
                    </p:pic>
                  </p:oleObj>
                </mc:Fallback>
              </mc:AlternateContent>
            </a:graphicData>
          </a:graphic>
        </p:graphicFrame>
      </p:grpSp>
      <p:grpSp>
        <p:nvGrpSpPr>
          <p:cNvPr id="19" name="组合 18"/>
          <p:cNvGrpSpPr/>
          <p:nvPr/>
        </p:nvGrpSpPr>
        <p:grpSpPr>
          <a:xfrm>
            <a:off x="5312041" y="2953063"/>
            <a:ext cx="2501018" cy="609600"/>
            <a:chOff x="5508104" y="3840336"/>
            <a:chExt cx="3334691" cy="812800"/>
          </a:xfrm>
        </p:grpSpPr>
        <p:sp>
          <p:nvSpPr>
            <p:cNvPr id="20" name="文本框 19"/>
            <p:cNvSpPr txBox="1"/>
            <p:nvPr/>
          </p:nvSpPr>
          <p:spPr>
            <a:xfrm>
              <a:off x="5508104" y="3870645"/>
              <a:ext cx="3334691" cy="649751"/>
            </a:xfrm>
            <a:prstGeom prst="rect">
              <a:avLst/>
            </a:prstGeom>
            <a:noFill/>
          </p:spPr>
          <p:txBody>
            <a:bodyPr wrap="square" lIns="0" tIns="0" rIns="0" bIns="0" rtlCol="0" anchor="t" anchorCtr="0">
              <a:spAutoFit/>
            </a:bodyPr>
            <a:lstStyle/>
            <a:p>
              <a:pPr>
                <a:lnSpc>
                  <a:spcPts val="3750"/>
                </a:lnSpc>
              </a:pPr>
              <a:r>
                <a:rPr lang="en-US" altLang="zh-CN" sz="1800" b="1">
                  <a:latin typeface="Times New Roman" panose="02020603050405020304" pitchFamily="18" charset="0"/>
                  <a:cs typeface="Times New Roman" panose="02020603050405020304" pitchFamily="18" charset="0"/>
                </a:rPr>
                <a:t>∴</a:t>
              </a:r>
              <a:r>
                <a:rPr lang="zh-CN" altLang="en-US" sz="1800" b="1">
                  <a:latin typeface="Times New Roman" panose="02020603050405020304" pitchFamily="18" charset="0"/>
                  <a:cs typeface="Times New Roman" panose="02020603050405020304" pitchFamily="18" charset="0"/>
                </a:rPr>
                <a:t>当且仅当           时，</a:t>
              </a:r>
              <a:endParaRPr lang="zh-CN" altLang="en-US" sz="1800" b="1">
                <a:latin typeface="Times New Roman" panose="02020603050405020304" pitchFamily="18" charset="0"/>
                <a:cs typeface="Times New Roman" panose="02020603050405020304" pitchFamily="18" charset="0"/>
              </a:endParaRPr>
            </a:p>
          </p:txBody>
        </p:sp>
        <p:graphicFrame>
          <p:nvGraphicFramePr>
            <p:cNvPr id="21" name="对象 20"/>
            <p:cNvGraphicFramePr>
              <a:graphicFrameLocks noChangeAspect="1"/>
            </p:cNvGraphicFramePr>
            <p:nvPr/>
          </p:nvGraphicFramePr>
          <p:xfrm>
            <a:off x="7100075" y="3840336"/>
            <a:ext cx="711200" cy="812800"/>
          </p:xfrm>
          <a:graphic>
            <a:graphicData uri="http://schemas.openxmlformats.org/presentationml/2006/ole">
              <mc:AlternateContent xmlns:mc="http://schemas.openxmlformats.org/markup-compatibility/2006">
                <mc:Choice xmlns:v="urn:schemas-microsoft-com:vml" Requires="v">
                  <p:oleObj spid="_x0000_s92328" name="公式" r:id="rId13" imgW="8534400" imgH="9753600" progId="Equation.3">
                    <p:embed/>
                  </p:oleObj>
                </mc:Choice>
                <mc:Fallback>
                  <p:oleObj name="公式" r:id="rId13" imgW="8534400" imgH="9753600" progId="Equation.3">
                    <p:embed/>
                    <p:pic>
                      <p:nvPicPr>
                        <p:cNvPr id="0" name="对象 20"/>
                        <p:cNvPicPr/>
                        <p:nvPr/>
                      </p:nvPicPr>
                      <p:blipFill>
                        <a:blip r:embed="rId14"/>
                        <a:stretch>
                          <a:fillRect/>
                        </a:stretch>
                      </p:blipFill>
                      <p:spPr>
                        <a:xfrm>
                          <a:off x="7100075" y="3840336"/>
                          <a:ext cx="711200" cy="812800"/>
                        </a:xfrm>
                        <a:prstGeom prst="rect">
                          <a:avLst/>
                        </a:prstGeom>
                      </p:spPr>
                    </p:pic>
                  </p:oleObj>
                </mc:Fallback>
              </mc:AlternateContent>
            </a:graphicData>
          </a:graphic>
        </p:graphicFrame>
      </p:grpSp>
      <p:grpSp>
        <p:nvGrpSpPr>
          <p:cNvPr id="22" name="组合 21"/>
          <p:cNvGrpSpPr/>
          <p:nvPr/>
        </p:nvGrpSpPr>
        <p:grpSpPr>
          <a:xfrm>
            <a:off x="5321107" y="3547129"/>
            <a:ext cx="2501018" cy="609600"/>
            <a:chOff x="5520192" y="4632424"/>
            <a:chExt cx="3334691" cy="812800"/>
          </a:xfrm>
        </p:grpSpPr>
        <p:graphicFrame>
          <p:nvGraphicFramePr>
            <p:cNvPr id="23" name="对象 22"/>
            <p:cNvGraphicFramePr>
              <a:graphicFrameLocks noChangeAspect="1"/>
            </p:cNvGraphicFramePr>
            <p:nvPr/>
          </p:nvGraphicFramePr>
          <p:xfrm>
            <a:off x="7308304" y="4632424"/>
            <a:ext cx="1447800" cy="812800"/>
          </p:xfrm>
          <a:graphic>
            <a:graphicData uri="http://schemas.openxmlformats.org/presentationml/2006/ole">
              <mc:AlternateContent xmlns:mc="http://schemas.openxmlformats.org/markup-compatibility/2006">
                <mc:Choice xmlns:v="urn:schemas-microsoft-com:vml" Requires="v">
                  <p:oleObj spid="_x0000_s92329" name="公式" r:id="rId15" imgW="17373600" imgH="9753600" progId="Equation.3">
                    <p:embed/>
                  </p:oleObj>
                </mc:Choice>
                <mc:Fallback>
                  <p:oleObj name="公式" r:id="rId15" imgW="17373600" imgH="9753600" progId="Equation.3">
                    <p:embed/>
                    <p:pic>
                      <p:nvPicPr>
                        <p:cNvPr id="0" name="对象 22"/>
                        <p:cNvPicPr/>
                        <p:nvPr/>
                      </p:nvPicPr>
                      <p:blipFill>
                        <a:blip r:embed="rId16"/>
                        <a:stretch>
                          <a:fillRect/>
                        </a:stretch>
                      </p:blipFill>
                      <p:spPr>
                        <a:xfrm>
                          <a:off x="7308304" y="4632424"/>
                          <a:ext cx="1447800" cy="812800"/>
                        </a:xfrm>
                        <a:prstGeom prst="rect">
                          <a:avLst/>
                        </a:prstGeom>
                      </p:spPr>
                    </p:pic>
                  </p:oleObj>
                </mc:Fallback>
              </mc:AlternateContent>
            </a:graphicData>
          </a:graphic>
        </p:graphicFrame>
        <p:sp>
          <p:nvSpPr>
            <p:cNvPr id="24" name="文本框 23"/>
            <p:cNvSpPr txBox="1"/>
            <p:nvPr/>
          </p:nvSpPr>
          <p:spPr>
            <a:xfrm>
              <a:off x="5520192" y="4669200"/>
              <a:ext cx="3334691" cy="649751"/>
            </a:xfrm>
            <a:prstGeom prst="rect">
              <a:avLst/>
            </a:prstGeom>
            <a:noFill/>
          </p:spPr>
          <p:txBody>
            <a:bodyPr wrap="square" lIns="0" tIns="0" rIns="0" bIns="0" rtlCol="0" anchor="t" anchorCtr="0">
              <a:spAutoFit/>
            </a:bodyPr>
            <a:lstStyle/>
            <a:p>
              <a:pPr>
                <a:lnSpc>
                  <a:spcPts val="3750"/>
                </a:lnSpc>
              </a:pPr>
              <a:r>
                <a:rPr lang="en-US" altLang="zh-CN" sz="1800" b="1" i="1">
                  <a:latin typeface="Times New Roman" panose="02020603050405020304" pitchFamily="18" charset="0"/>
                  <a:cs typeface="Times New Roman" panose="02020603050405020304" pitchFamily="18" charset="0"/>
                </a:rPr>
                <a:t>S </a:t>
              </a:r>
              <a:r>
                <a:rPr lang="zh-CN" altLang="en-US" sz="1800" b="1">
                  <a:latin typeface="Times New Roman" panose="02020603050405020304" pitchFamily="18" charset="0"/>
                  <a:cs typeface="Times New Roman" panose="02020603050405020304" pitchFamily="18" charset="0"/>
                </a:rPr>
                <a:t>取到最大值</a:t>
              </a:r>
              <a:endParaRPr lang="zh-CN" altLang="en-US" sz="1800" b="1">
                <a:latin typeface="Times New Roman" panose="02020603050405020304" pitchFamily="18" charset="0"/>
                <a:cs typeface="Times New Roman" panose="02020603050405020304" pitchFamily="18" charset="0"/>
              </a:endParaRPr>
            </a:p>
          </p:txBody>
        </p:sp>
      </p:grpSp>
      <p:cxnSp>
        <p:nvCxnSpPr>
          <p:cNvPr id="25" name="直接连接符 24"/>
          <p:cNvCxnSpPr/>
          <p:nvPr/>
        </p:nvCxnSpPr>
        <p:spPr>
          <a:xfrm>
            <a:off x="259584" y="2679762"/>
            <a:ext cx="3493452"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586131" y="2164180"/>
            <a:ext cx="1615213"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675638" y="4156729"/>
            <a:ext cx="1026114"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8" name="TextBox 4"/>
          <p:cNvSpPr txBox="1"/>
          <p:nvPr/>
        </p:nvSpPr>
        <p:spPr>
          <a:xfrm>
            <a:off x="836772" y="283845"/>
            <a:ext cx="6500336" cy="415498"/>
          </a:xfrm>
          <a:prstGeom prst="rect">
            <a:avLst/>
          </a:prstGeom>
          <a:solidFill>
            <a:schemeClr val="bg1"/>
          </a:solidFill>
        </p:spPr>
        <p:txBody>
          <a:bodyPr wrap="square" rtlCol="0">
            <a:spAutoFit/>
          </a:bodyPr>
          <a:lstStyle/>
          <a:p>
            <a:r>
              <a:rPr lang="zh-CN" altLang="en-US" sz="2100" b="1">
                <a:solidFill>
                  <a:srgbClr val="C00000"/>
                </a:solidFill>
                <a:latin typeface="黑体" panose="02010609060101010101" pitchFamily="49" charset="-122"/>
                <a:ea typeface="黑体" panose="02010609060101010101" pitchFamily="49" charset="-122"/>
              </a:rPr>
              <a:t>如何认识椭圆中心三角形面积取到最大值的条件？</a:t>
            </a:r>
            <a:endParaRPr lang="zh-CN" altLang="en-US" sz="2100" b="1">
              <a:solidFill>
                <a:srgbClr val="C00000"/>
              </a:solidFill>
              <a:latin typeface="黑体" panose="02010609060101010101" pitchFamily="49" charset="-122"/>
              <a:ea typeface="黑体" panose="02010609060101010101" pitchFamily="49" charset="-122"/>
            </a:endParaRPr>
          </a:p>
        </p:txBody>
      </p:sp>
      <p:sp>
        <p:nvSpPr>
          <p:cNvPr id="29" name="右箭头 42"/>
          <p:cNvSpPr/>
          <p:nvPr/>
        </p:nvSpPr>
        <p:spPr>
          <a:xfrm>
            <a:off x="0" y="357504"/>
            <a:ext cx="836712" cy="323634"/>
          </a:xfrm>
          <a:prstGeom prst="rightArrow">
            <a:avLst>
              <a:gd name="adj1" fmla="val 10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zh-CN" altLang="en-US" sz="1500" b="1">
                <a:solidFill>
                  <a:schemeClr val="tx1"/>
                </a:solidFill>
              </a:rPr>
              <a:t>问题</a:t>
            </a:r>
            <a:r>
              <a:rPr lang="en-US" altLang="zh-CN" sz="1500" b="1">
                <a:solidFill>
                  <a:schemeClr val="tx1"/>
                </a:solidFill>
                <a:latin typeface="Times New Roman" panose="02020603050405020304" pitchFamily="18" charset="0"/>
                <a:cs typeface="Times New Roman" panose="02020603050405020304" pitchFamily="18" charset="0"/>
              </a:rPr>
              <a:t>3</a:t>
            </a:r>
            <a:endParaRPr lang="zh-CN" altLang="en-US" sz="1015"/>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250"/>
                                        <p:tgtEl>
                                          <p:spTgt spid="3"/>
                                        </p:tgtEl>
                                      </p:cBhvr>
                                    </p:animEffect>
                                    <p:set>
                                      <p:cBhvr>
                                        <p:cTn id="7" dur="1" fill="hold">
                                          <p:stCondLst>
                                            <p:cond delay="24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250" fill="hold"/>
                                        <p:tgtEl>
                                          <p:spTgt spid="29"/>
                                        </p:tgtEl>
                                        <p:attrNameLst>
                                          <p:attrName>ppt_x</p:attrName>
                                        </p:attrNameLst>
                                      </p:cBhvr>
                                      <p:tavLst>
                                        <p:tav tm="0">
                                          <p:val>
                                            <p:strVal val="0-#ppt_w/2"/>
                                          </p:val>
                                        </p:tav>
                                        <p:tav tm="100000">
                                          <p:val>
                                            <p:strVal val="#ppt_x"/>
                                          </p:val>
                                        </p:tav>
                                      </p:tavLst>
                                    </p:anim>
                                    <p:anim calcmode="lin" valueType="num">
                                      <p:cBhvr additive="base">
                                        <p:cTn id="12" dur="25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p:tgtEl>
                                          <p:spTgt spid="28"/>
                                        </p:tgtEl>
                                        <p:attrNameLst>
                                          <p:attrName>ppt_x</p:attrName>
                                        </p:attrNameLst>
                                      </p:cBhvr>
                                      <p:tavLst>
                                        <p:tav tm="0">
                                          <p:val>
                                            <p:strVal val="#ppt_x-#ppt_w*1.125000"/>
                                          </p:val>
                                        </p:tav>
                                        <p:tav tm="100000">
                                          <p:val>
                                            <p:strVal val="#ppt_x"/>
                                          </p:val>
                                        </p:tav>
                                      </p:tavLst>
                                    </p:anim>
                                    <p:animEffect transition="in" filter="wipe(right)">
                                      <p:cBhvr>
                                        <p:cTn id="17" dur="500"/>
                                        <p:tgtEl>
                                          <p:spTgt spid="2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bldLvl="0" animBg="1"/>
      <p:bldP spid="2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p:nvPr/>
        </p:nvSpPr>
        <p:spPr>
          <a:xfrm>
            <a:off x="836772" y="283845"/>
            <a:ext cx="6427946" cy="415498"/>
          </a:xfrm>
          <a:prstGeom prst="rect">
            <a:avLst/>
          </a:prstGeom>
          <a:noFill/>
        </p:spPr>
        <p:txBody>
          <a:bodyPr wrap="square" rtlCol="0">
            <a:spAutoFit/>
          </a:bodyPr>
          <a:lstStyle/>
          <a:p>
            <a:r>
              <a:rPr lang="zh-CN" altLang="en-US" sz="2100" b="1">
                <a:solidFill>
                  <a:srgbClr val="C00000"/>
                </a:solidFill>
                <a:latin typeface="黑体" panose="02010609060101010101" pitchFamily="49" charset="-122"/>
                <a:ea typeface="黑体" panose="02010609060101010101" pitchFamily="49" charset="-122"/>
              </a:rPr>
              <a:t>如何认识椭圆中心三角形面积取到最大值的条件？</a:t>
            </a:r>
            <a:endParaRPr lang="zh-CN" altLang="en-US" sz="2100" b="1">
              <a:solidFill>
                <a:srgbClr val="C00000"/>
              </a:solidFill>
              <a:latin typeface="黑体" panose="02010609060101010101" pitchFamily="49" charset="-122"/>
              <a:ea typeface="黑体" panose="02010609060101010101" pitchFamily="49" charset="-122"/>
            </a:endParaRPr>
          </a:p>
        </p:txBody>
      </p:sp>
      <p:grpSp>
        <p:nvGrpSpPr>
          <p:cNvPr id="4" name="组合 3"/>
          <p:cNvGrpSpPr/>
          <p:nvPr/>
        </p:nvGrpSpPr>
        <p:grpSpPr>
          <a:xfrm>
            <a:off x="199701" y="695895"/>
            <a:ext cx="6658300" cy="3829193"/>
            <a:chOff x="266267" y="927860"/>
            <a:chExt cx="8877733" cy="5105591"/>
          </a:xfrm>
        </p:grpSpPr>
        <p:sp>
          <p:nvSpPr>
            <p:cNvPr id="5" name="文本框 4"/>
            <p:cNvSpPr txBox="1"/>
            <p:nvPr/>
          </p:nvSpPr>
          <p:spPr>
            <a:xfrm>
              <a:off x="266267" y="989335"/>
              <a:ext cx="8877733" cy="5044116"/>
            </a:xfrm>
            <a:prstGeom prst="rect">
              <a:avLst/>
            </a:prstGeom>
            <a:noFill/>
          </p:spPr>
          <p:txBody>
            <a:bodyPr wrap="square" lIns="0" tIns="0" rIns="0" bIns="0" rtlCol="0" anchor="t" anchorCtr="0">
              <a:spAutoFit/>
            </a:bodyPr>
            <a:lstStyle/>
            <a:p>
              <a:pPr>
                <a:lnSpc>
                  <a:spcPts val="3750"/>
                </a:lnSpc>
              </a:pPr>
              <a:r>
                <a:rPr lang="zh-CN" altLang="en-US" sz="1800" b="1" dirty="0">
                  <a:latin typeface="Times New Roman" panose="02020603050405020304" pitchFamily="18" charset="0"/>
                  <a:cs typeface="Times New Roman" panose="02020603050405020304" pitchFamily="18" charset="0"/>
                </a:rPr>
                <a:t>        若动直线 </a:t>
              </a:r>
              <a:r>
                <a:rPr lang="en-US" altLang="zh-CN" sz="1800" b="1" i="1" dirty="0">
                  <a:latin typeface="Times New Roman" panose="02020603050405020304" pitchFamily="18" charset="0"/>
                  <a:cs typeface="Times New Roman" panose="02020603050405020304" pitchFamily="18" charset="0"/>
                </a:rPr>
                <a:t>l </a:t>
              </a:r>
              <a:r>
                <a:rPr lang="zh-CN" altLang="en-US" sz="1800" b="1" dirty="0">
                  <a:latin typeface="Times New Roman" panose="02020603050405020304" pitchFamily="18" charset="0"/>
                  <a:cs typeface="Times New Roman" panose="02020603050405020304" pitchFamily="18" charset="0"/>
                </a:rPr>
                <a:t>经过点</a:t>
              </a:r>
              <a:r>
                <a:rPr lang="en-US" altLang="zh-CN" sz="1800" b="1" i="1" dirty="0">
                  <a:latin typeface="Times New Roman" panose="02020603050405020304" pitchFamily="18" charset="0"/>
                  <a:cs typeface="Times New Roman" panose="02020603050405020304" pitchFamily="18" charset="0"/>
                </a:rPr>
                <a:t>M </a:t>
              </a:r>
              <a:r>
                <a:rPr lang="en-US" altLang="zh-CN" sz="1800" b="1" dirty="0">
                  <a:latin typeface="Times New Roman" panose="02020603050405020304" pitchFamily="18" charset="0"/>
                  <a:cs typeface="Times New Roman" panose="02020603050405020304" pitchFamily="18" charset="0"/>
                </a:rPr>
                <a:t>( </a:t>
              </a:r>
              <a:r>
                <a:rPr lang="en-US" altLang="zh-CN" sz="1800" b="1" i="1" dirty="0">
                  <a:latin typeface="Times New Roman" panose="02020603050405020304" pitchFamily="18" charset="0"/>
                  <a:cs typeface="Times New Roman" panose="02020603050405020304" pitchFamily="18" charset="0"/>
                </a:rPr>
                <a:t>p </a:t>
              </a:r>
              <a:r>
                <a:rPr lang="en-US" altLang="zh-CN" sz="1800" b="1" dirty="0">
                  <a:latin typeface="Times New Roman" panose="02020603050405020304" pitchFamily="18" charset="0"/>
                  <a:cs typeface="Times New Roman" panose="02020603050405020304" pitchFamily="18" charset="0"/>
                </a:rPr>
                <a:t>, </a:t>
              </a:r>
              <a:r>
                <a:rPr lang="en-US" altLang="zh-CN" sz="1800" b="1" i="1" dirty="0">
                  <a:latin typeface="Times New Roman" panose="02020603050405020304" pitchFamily="18" charset="0"/>
                  <a:cs typeface="Times New Roman" panose="02020603050405020304" pitchFamily="18" charset="0"/>
                </a:rPr>
                <a:t>q</a:t>
              </a:r>
              <a:r>
                <a:rPr lang="en-US" altLang="zh-CN" sz="1800" b="1" dirty="0">
                  <a:latin typeface="Times New Roman" panose="02020603050405020304" pitchFamily="18" charset="0"/>
                  <a:cs typeface="Times New Roman" panose="02020603050405020304" pitchFamily="18" charset="0"/>
                </a:rPr>
                <a:t>)</a:t>
              </a:r>
              <a:r>
                <a:rPr lang="zh-CN" altLang="en-US" sz="1800" b="1" dirty="0">
                  <a:latin typeface="Times New Roman" panose="02020603050405020304" pitchFamily="18" charset="0"/>
                  <a:cs typeface="Times New Roman" panose="02020603050405020304" pitchFamily="18" charset="0"/>
                </a:rPr>
                <a:t>，且与椭圆</a:t>
              </a:r>
              <a:r>
                <a:rPr lang="en-US" altLang="zh-CN" sz="1800" b="1" i="1" dirty="0">
                  <a:latin typeface="Times New Roman" panose="02020603050405020304" pitchFamily="18" charset="0"/>
                  <a:cs typeface="Times New Roman" panose="02020603050405020304" pitchFamily="18" charset="0"/>
                </a:rPr>
                <a:t>E</a:t>
              </a:r>
              <a:r>
                <a:rPr lang="zh-CN" altLang="en-US" sz="1800" b="1" dirty="0">
                  <a:latin typeface="Times New Roman" panose="02020603050405020304" pitchFamily="18" charset="0"/>
                  <a:cs typeface="Times New Roman" panose="02020603050405020304" pitchFamily="18" charset="0"/>
                </a:rPr>
                <a:t>：                   相交于</a:t>
              </a:r>
              <a:endParaRPr lang="en-US" altLang="zh-CN" sz="1800" b="1" dirty="0">
                <a:latin typeface="Times New Roman" panose="02020603050405020304" pitchFamily="18" charset="0"/>
                <a:cs typeface="Times New Roman" panose="02020603050405020304" pitchFamily="18" charset="0"/>
              </a:endParaRPr>
            </a:p>
            <a:p>
              <a:pPr>
                <a:lnSpc>
                  <a:spcPts val="3000"/>
                </a:lnSpc>
              </a:pPr>
              <a:r>
                <a:rPr lang="zh-CN" altLang="en-US" sz="1800" b="1" dirty="0">
                  <a:latin typeface="Times New Roman" panose="02020603050405020304" pitchFamily="18" charset="0"/>
                  <a:cs typeface="Times New Roman" panose="02020603050405020304" pitchFamily="18" charset="0"/>
                </a:rPr>
                <a:t>点</a:t>
              </a:r>
              <a:r>
                <a:rPr lang="en-US" altLang="zh-CN" sz="1800" b="1" i="1" dirty="0">
                  <a:latin typeface="Times New Roman" panose="02020603050405020304" pitchFamily="18" charset="0"/>
                  <a:cs typeface="Times New Roman" panose="02020603050405020304" pitchFamily="18" charset="0"/>
                </a:rPr>
                <a:t>A</a:t>
              </a:r>
              <a:r>
                <a:rPr lang="zh-CN" altLang="en-US" sz="1800" b="1" dirty="0">
                  <a:latin typeface="Times New Roman" panose="02020603050405020304" pitchFamily="18" charset="0"/>
                  <a:cs typeface="Times New Roman" panose="02020603050405020304" pitchFamily="18" charset="0"/>
                </a:rPr>
                <a:t>，</a:t>
              </a:r>
              <a:r>
                <a:rPr lang="en-US" altLang="zh-CN" sz="1800" b="1" i="1" dirty="0">
                  <a:latin typeface="Times New Roman" panose="02020603050405020304" pitchFamily="18" charset="0"/>
                  <a:cs typeface="Times New Roman" panose="02020603050405020304" pitchFamily="18" charset="0"/>
                </a:rPr>
                <a:t>B</a:t>
              </a:r>
              <a:r>
                <a:rPr lang="zh-CN" altLang="en-US" sz="1800" b="1" dirty="0">
                  <a:latin typeface="Times New Roman" panose="02020603050405020304" pitchFamily="18" charset="0"/>
                  <a:cs typeface="Times New Roman" panose="02020603050405020304" pitchFamily="18" charset="0"/>
                </a:rPr>
                <a:t>，则</a:t>
              </a:r>
              <a:endParaRPr lang="en-US" altLang="zh-CN" sz="1800" b="1" dirty="0">
                <a:latin typeface="Times New Roman" panose="02020603050405020304" pitchFamily="18" charset="0"/>
                <a:cs typeface="Times New Roman" panose="02020603050405020304" pitchFamily="18" charset="0"/>
              </a:endParaRPr>
            </a:p>
            <a:p>
              <a:pPr>
                <a:lnSpc>
                  <a:spcPts val="3750"/>
                </a:lnSpc>
              </a:pP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1</a:t>
              </a:r>
              <a:r>
                <a:rPr lang="zh-CN" altLang="en-US" sz="1800" b="1" dirty="0">
                  <a:latin typeface="Times New Roman" panose="02020603050405020304" pitchFamily="18" charset="0"/>
                  <a:cs typeface="Times New Roman" panose="02020603050405020304" pitchFamily="18" charset="0"/>
                </a:rPr>
                <a:t>）当                      时，</a:t>
              </a:r>
              <a:r>
                <a:rPr lang="en-US" altLang="zh-CN" sz="1800" b="1" dirty="0">
                  <a:latin typeface="Times New Roman" panose="02020603050405020304" pitchFamily="18" charset="0"/>
                  <a:cs typeface="Times New Roman" panose="02020603050405020304" pitchFamily="18" charset="0"/>
                </a:rPr>
                <a:t>△</a:t>
              </a:r>
              <a:r>
                <a:rPr lang="en-US" altLang="zh-CN" sz="1800" b="1" i="1" dirty="0">
                  <a:latin typeface="Times New Roman" panose="02020603050405020304" pitchFamily="18" charset="0"/>
                  <a:cs typeface="Times New Roman" panose="02020603050405020304" pitchFamily="18" charset="0"/>
                </a:rPr>
                <a:t>OAB</a:t>
              </a:r>
              <a:r>
                <a:rPr lang="zh-CN" altLang="en-US" sz="1800" b="1" dirty="0">
                  <a:latin typeface="Times New Roman" panose="02020603050405020304" pitchFamily="18" charset="0"/>
                  <a:cs typeface="Times New Roman" panose="02020603050405020304" pitchFamily="18" charset="0"/>
                </a:rPr>
                <a:t>的面积</a:t>
              </a:r>
              <a:r>
                <a:rPr lang="en-US" altLang="zh-CN" sz="1800" b="1" i="1" dirty="0">
                  <a:latin typeface="Times New Roman" panose="02020603050405020304" pitchFamily="18" charset="0"/>
                  <a:cs typeface="Times New Roman" panose="02020603050405020304" pitchFamily="18" charset="0"/>
                </a:rPr>
                <a:t>S</a:t>
              </a:r>
              <a:r>
                <a:rPr lang="zh-CN" altLang="en-US" sz="1800" b="1" dirty="0">
                  <a:latin typeface="Times New Roman" panose="02020603050405020304" pitchFamily="18" charset="0"/>
                  <a:cs typeface="Times New Roman" panose="02020603050405020304" pitchFamily="18" charset="0"/>
                </a:rPr>
                <a:t>取到最大值                 ，</a:t>
              </a:r>
              <a:endParaRPr lang="en-US" altLang="zh-CN" sz="1800" b="1" dirty="0">
                <a:latin typeface="Times New Roman" panose="02020603050405020304" pitchFamily="18" charset="0"/>
                <a:cs typeface="Times New Roman" panose="02020603050405020304" pitchFamily="18" charset="0"/>
              </a:endParaRPr>
            </a:p>
            <a:p>
              <a:pPr>
                <a:lnSpc>
                  <a:spcPts val="3750"/>
                </a:lnSpc>
                <a:spcBef>
                  <a:spcPts val="900"/>
                </a:spcBef>
              </a:pPr>
              <a:r>
                <a:rPr lang="zh-CN" altLang="en-US" sz="1800" b="1" dirty="0">
                  <a:latin typeface="Times New Roman" panose="02020603050405020304" pitchFamily="18" charset="0"/>
                  <a:cs typeface="Times New Roman" panose="02020603050405020304" pitchFamily="18" charset="0"/>
                </a:rPr>
                <a:t>相应的直线</a:t>
              </a:r>
              <a:r>
                <a:rPr lang="en-US" altLang="zh-CN" sz="1800" b="1" i="1" dirty="0">
                  <a:latin typeface="Times New Roman" panose="02020603050405020304" pitchFamily="18" charset="0"/>
                  <a:cs typeface="Times New Roman" panose="02020603050405020304" pitchFamily="18" charset="0"/>
                </a:rPr>
                <a:t>l</a:t>
              </a:r>
              <a:r>
                <a:rPr lang="zh-CN" altLang="en-US" sz="1800" b="1" dirty="0">
                  <a:latin typeface="Times New Roman" panose="02020603050405020304" pitchFamily="18" charset="0"/>
                  <a:cs typeface="Times New Roman" panose="02020603050405020304" pitchFamily="18" charset="0"/>
                </a:rPr>
                <a:t>与椭圆</a:t>
              </a:r>
              <a:r>
                <a:rPr lang="en-US" altLang="zh-CN" sz="1800" b="1" i="1" dirty="0">
                  <a:latin typeface="Times New Roman" panose="02020603050405020304" pitchFamily="18" charset="0"/>
                  <a:cs typeface="Times New Roman" panose="02020603050405020304" pitchFamily="18" charset="0"/>
                </a:rPr>
                <a:t>E’</a:t>
              </a:r>
              <a:r>
                <a:rPr lang="zh-CN" altLang="en-US" sz="1800" b="1" dirty="0">
                  <a:latin typeface="Times New Roman" panose="02020603050405020304" pitchFamily="18" charset="0"/>
                  <a:cs typeface="Times New Roman" panose="02020603050405020304" pitchFamily="18" charset="0"/>
                </a:rPr>
                <a:t>：                     相切；</a:t>
              </a:r>
              <a:endParaRPr lang="en-US" altLang="zh-CN" sz="1800" b="1" dirty="0">
                <a:latin typeface="Times New Roman" panose="02020603050405020304" pitchFamily="18" charset="0"/>
                <a:cs typeface="Times New Roman" panose="02020603050405020304" pitchFamily="18" charset="0"/>
              </a:endParaRPr>
            </a:p>
            <a:p>
              <a:pPr>
                <a:lnSpc>
                  <a:spcPts val="3750"/>
                </a:lnSpc>
                <a:spcBef>
                  <a:spcPts val="900"/>
                </a:spcBef>
              </a:pPr>
              <a:r>
                <a:rPr lang="zh-CN" altLang="en-US" sz="1800" b="1" dirty="0">
                  <a:latin typeface="Times New Roman" panose="02020603050405020304" pitchFamily="18" charset="0"/>
                  <a:cs typeface="Times New Roman" panose="02020603050405020304" pitchFamily="18" charset="0"/>
                </a:rPr>
                <a:t>    （</a:t>
              </a:r>
              <a:r>
                <a:rPr lang="en-US" altLang="zh-CN" sz="1800" b="1" dirty="0">
                  <a:latin typeface="Times New Roman" panose="02020603050405020304" pitchFamily="18" charset="0"/>
                  <a:cs typeface="Times New Roman" panose="02020603050405020304" pitchFamily="18" charset="0"/>
                </a:rPr>
                <a:t>2</a:t>
              </a:r>
              <a:r>
                <a:rPr lang="zh-CN" altLang="en-US" sz="1800" b="1" dirty="0">
                  <a:latin typeface="Times New Roman" panose="02020603050405020304" pitchFamily="18" charset="0"/>
                  <a:cs typeface="Times New Roman" panose="02020603050405020304" pitchFamily="18" charset="0"/>
                </a:rPr>
                <a:t>）当                      时，</a:t>
              </a:r>
              <a:r>
                <a:rPr lang="en-US" altLang="zh-CN" sz="1800" b="1" dirty="0">
                  <a:latin typeface="Times New Roman" panose="02020603050405020304" pitchFamily="18" charset="0"/>
                  <a:cs typeface="Times New Roman" panose="02020603050405020304" pitchFamily="18" charset="0"/>
                </a:rPr>
                <a:t>△</a:t>
              </a:r>
              <a:r>
                <a:rPr lang="en-US" altLang="zh-CN" sz="1800" b="1" i="1" dirty="0">
                  <a:latin typeface="Times New Roman" panose="02020603050405020304" pitchFamily="18" charset="0"/>
                  <a:cs typeface="Times New Roman" panose="02020603050405020304" pitchFamily="18" charset="0"/>
                </a:rPr>
                <a:t>OAB</a:t>
              </a:r>
              <a:r>
                <a:rPr lang="zh-CN" altLang="en-US" sz="1800" b="1" dirty="0">
                  <a:latin typeface="Times New Roman" panose="02020603050405020304" pitchFamily="18" charset="0"/>
                  <a:cs typeface="Times New Roman" panose="02020603050405020304" pitchFamily="18" charset="0"/>
                </a:rPr>
                <a:t>的面积</a:t>
              </a:r>
              <a:r>
                <a:rPr lang="en-US" altLang="zh-CN" sz="1800" b="1" i="1" dirty="0">
                  <a:latin typeface="Times New Roman" panose="02020603050405020304" pitchFamily="18" charset="0"/>
                  <a:cs typeface="Times New Roman" panose="02020603050405020304" pitchFamily="18" charset="0"/>
                </a:rPr>
                <a:t>S</a:t>
              </a:r>
              <a:r>
                <a:rPr lang="zh-CN" altLang="en-US" sz="1800" b="1" dirty="0">
                  <a:latin typeface="Times New Roman" panose="02020603050405020304" pitchFamily="18" charset="0"/>
                  <a:cs typeface="Times New Roman" panose="02020603050405020304" pitchFamily="18" charset="0"/>
                </a:rPr>
                <a:t>取到最大值</a:t>
              </a:r>
              <a:endParaRPr lang="en-US" altLang="zh-CN" sz="1800" b="1" dirty="0">
                <a:latin typeface="Times New Roman" panose="02020603050405020304" pitchFamily="18" charset="0"/>
                <a:cs typeface="Times New Roman" panose="02020603050405020304" pitchFamily="18" charset="0"/>
              </a:endParaRPr>
            </a:p>
            <a:p>
              <a:pPr>
                <a:lnSpc>
                  <a:spcPts val="3750"/>
                </a:lnSpc>
                <a:spcBef>
                  <a:spcPts val="1350"/>
                </a:spcBef>
              </a:pPr>
              <a:r>
                <a:rPr lang="zh-CN" altLang="en-US" sz="1800" b="1" dirty="0">
                  <a:latin typeface="Times New Roman" panose="02020603050405020304" pitchFamily="18" charset="0"/>
                  <a:cs typeface="Times New Roman" panose="02020603050405020304" pitchFamily="18" charset="0"/>
                </a:rPr>
                <a:t>                                                                                       ，</a:t>
              </a:r>
              <a:endParaRPr lang="en-US" altLang="zh-CN" sz="1800" b="1" dirty="0">
                <a:latin typeface="Times New Roman" panose="02020603050405020304" pitchFamily="18" charset="0"/>
                <a:cs typeface="Times New Roman" panose="02020603050405020304" pitchFamily="18" charset="0"/>
              </a:endParaRPr>
            </a:p>
            <a:p>
              <a:pPr>
                <a:lnSpc>
                  <a:spcPts val="3750"/>
                </a:lnSpc>
                <a:spcBef>
                  <a:spcPts val="450"/>
                </a:spcBef>
              </a:pPr>
              <a:r>
                <a:rPr lang="zh-CN" altLang="en-US" sz="1800" b="1" dirty="0">
                  <a:latin typeface="Times New Roman" panose="02020603050405020304" pitchFamily="18" charset="0"/>
                  <a:cs typeface="Times New Roman" panose="02020603050405020304" pitchFamily="18" charset="0"/>
                </a:rPr>
                <a:t>相应的点</a:t>
              </a:r>
              <a:r>
                <a:rPr lang="en-US" altLang="zh-CN" sz="1800" b="1" i="1" dirty="0">
                  <a:latin typeface="Times New Roman" panose="02020603050405020304" pitchFamily="18" charset="0"/>
                  <a:cs typeface="Times New Roman" panose="02020603050405020304" pitchFamily="18" charset="0"/>
                </a:rPr>
                <a:t>M </a:t>
              </a:r>
              <a:r>
                <a:rPr lang="en-US" altLang="zh-CN" sz="1800" b="1" dirty="0">
                  <a:latin typeface="Times New Roman" panose="02020603050405020304" pitchFamily="18" charset="0"/>
                  <a:cs typeface="Times New Roman" panose="02020603050405020304" pitchFamily="18" charset="0"/>
                </a:rPr>
                <a:t>( </a:t>
              </a:r>
              <a:r>
                <a:rPr lang="en-US" altLang="zh-CN" sz="1800" b="1" i="1" dirty="0">
                  <a:latin typeface="Times New Roman" panose="02020603050405020304" pitchFamily="18" charset="0"/>
                  <a:cs typeface="Times New Roman" panose="02020603050405020304" pitchFamily="18" charset="0"/>
                </a:rPr>
                <a:t>p </a:t>
              </a:r>
              <a:r>
                <a:rPr lang="en-US" altLang="zh-CN" sz="1800" b="1" dirty="0">
                  <a:latin typeface="Times New Roman" panose="02020603050405020304" pitchFamily="18" charset="0"/>
                  <a:cs typeface="Times New Roman" panose="02020603050405020304" pitchFamily="18" charset="0"/>
                </a:rPr>
                <a:t>, </a:t>
              </a:r>
              <a:r>
                <a:rPr lang="en-US" altLang="zh-CN" sz="1800" b="1" i="1" dirty="0">
                  <a:latin typeface="Times New Roman" panose="02020603050405020304" pitchFamily="18" charset="0"/>
                  <a:cs typeface="Times New Roman" panose="02020603050405020304" pitchFamily="18" charset="0"/>
                </a:rPr>
                <a:t>q</a:t>
              </a:r>
              <a:r>
                <a:rPr lang="en-US" altLang="zh-CN" sz="1800" b="1" dirty="0">
                  <a:latin typeface="Times New Roman" panose="02020603050405020304" pitchFamily="18" charset="0"/>
                  <a:cs typeface="Times New Roman" panose="02020603050405020304" pitchFamily="18" charset="0"/>
                </a:rPr>
                <a:t>)</a:t>
              </a:r>
              <a:r>
                <a:rPr lang="zh-CN" altLang="en-US" sz="1800" b="1" dirty="0">
                  <a:latin typeface="Times New Roman" panose="02020603050405020304" pitchFamily="18" charset="0"/>
                  <a:cs typeface="Times New Roman" panose="02020603050405020304" pitchFamily="18" charset="0"/>
                </a:rPr>
                <a:t>是点</a:t>
              </a:r>
              <a:r>
                <a:rPr lang="en-US" altLang="zh-CN" sz="1800" b="1" i="1" dirty="0">
                  <a:latin typeface="Times New Roman" panose="02020603050405020304" pitchFamily="18" charset="0"/>
                  <a:cs typeface="Times New Roman" panose="02020603050405020304" pitchFamily="18" charset="0"/>
                </a:rPr>
                <a:t>A</a:t>
              </a:r>
              <a:r>
                <a:rPr lang="zh-CN" altLang="en-US" sz="1800" b="1" dirty="0">
                  <a:latin typeface="Times New Roman" panose="02020603050405020304" pitchFamily="18" charset="0"/>
                  <a:cs typeface="Times New Roman" panose="02020603050405020304" pitchFamily="18" charset="0"/>
                </a:rPr>
                <a:t>，</a:t>
              </a:r>
              <a:r>
                <a:rPr lang="en-US" altLang="zh-CN" sz="1800" b="1" i="1" dirty="0">
                  <a:latin typeface="Times New Roman" panose="02020603050405020304" pitchFamily="18" charset="0"/>
                  <a:cs typeface="Times New Roman" panose="02020603050405020304" pitchFamily="18" charset="0"/>
                </a:rPr>
                <a:t>B</a:t>
              </a:r>
              <a:r>
                <a:rPr lang="zh-CN" altLang="en-US" sz="1800" b="1" dirty="0">
                  <a:latin typeface="Times New Roman" panose="02020603050405020304" pitchFamily="18" charset="0"/>
                  <a:cs typeface="Times New Roman" panose="02020603050405020304" pitchFamily="18" charset="0"/>
                </a:rPr>
                <a:t>的中点．</a:t>
              </a:r>
              <a:endParaRPr lang="zh-CN" altLang="en-US" sz="1800" b="1" i="1" dirty="0">
                <a:latin typeface="Times New Roman" panose="02020603050405020304" pitchFamily="18" charset="0"/>
                <a:cs typeface="Times New Roman" panose="02020603050405020304" pitchFamily="18" charset="0"/>
              </a:endParaRPr>
            </a:p>
          </p:txBody>
        </p:sp>
        <p:graphicFrame>
          <p:nvGraphicFramePr>
            <p:cNvPr id="6" name="对象 5"/>
            <p:cNvGraphicFramePr>
              <a:graphicFrameLocks noChangeAspect="1"/>
            </p:cNvGraphicFramePr>
            <p:nvPr/>
          </p:nvGraphicFramePr>
          <p:xfrm>
            <a:off x="6334969" y="927860"/>
            <a:ext cx="1549400" cy="838200"/>
          </p:xfrm>
          <a:graphic>
            <a:graphicData uri="http://schemas.openxmlformats.org/presentationml/2006/ole">
              <mc:AlternateContent xmlns:mc="http://schemas.openxmlformats.org/markup-compatibility/2006">
                <mc:Choice xmlns:v="urn:schemas-microsoft-com:vml" Requires="v">
                  <p:oleObj spid="_x0000_s93312" name="公式" r:id="rId1" imgW="18592800" imgH="10058400" progId="Equation.3">
                    <p:embed/>
                  </p:oleObj>
                </mc:Choice>
                <mc:Fallback>
                  <p:oleObj name="公式" r:id="rId1" imgW="18592800" imgH="10058400" progId="Equation.3">
                    <p:embed/>
                    <p:pic>
                      <p:nvPicPr>
                        <p:cNvPr id="0" name="对象 5"/>
                        <p:cNvPicPr/>
                        <p:nvPr/>
                      </p:nvPicPr>
                      <p:blipFill>
                        <a:blip r:embed="rId2"/>
                        <a:stretch>
                          <a:fillRect/>
                        </a:stretch>
                      </p:blipFill>
                      <p:spPr>
                        <a:xfrm>
                          <a:off x="6334969" y="927860"/>
                          <a:ext cx="1549400" cy="8382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123729" y="4312236"/>
            <a:ext cx="4775200" cy="1066800"/>
          </p:xfrm>
          <a:graphic>
            <a:graphicData uri="http://schemas.openxmlformats.org/presentationml/2006/ole">
              <mc:AlternateContent xmlns:mc="http://schemas.openxmlformats.org/markup-compatibility/2006">
                <mc:Choice xmlns:v="urn:schemas-microsoft-com:vml" Requires="v">
                  <p:oleObj spid="_x0000_s93313" name="公式" r:id="rId3" imgW="57302400" imgH="12801600" progId="Equation.3">
                    <p:embed/>
                  </p:oleObj>
                </mc:Choice>
                <mc:Fallback>
                  <p:oleObj name="公式" r:id="rId3" imgW="57302400" imgH="12801600" progId="Equation.3">
                    <p:embed/>
                    <p:pic>
                      <p:nvPicPr>
                        <p:cNvPr id="0" name="对象 6"/>
                        <p:cNvPicPr/>
                        <p:nvPr/>
                      </p:nvPicPr>
                      <p:blipFill>
                        <a:blip r:embed="rId4"/>
                        <a:stretch>
                          <a:fillRect/>
                        </a:stretch>
                      </p:blipFill>
                      <p:spPr>
                        <a:xfrm>
                          <a:off x="2123729" y="4312236"/>
                          <a:ext cx="4775200" cy="10668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7452321" y="2062699"/>
            <a:ext cx="1320800" cy="812800"/>
          </p:xfrm>
          <a:graphic>
            <a:graphicData uri="http://schemas.openxmlformats.org/presentationml/2006/ole">
              <mc:AlternateContent xmlns:mc="http://schemas.openxmlformats.org/markup-compatibility/2006">
                <mc:Choice xmlns:v="urn:schemas-microsoft-com:vml" Requires="v">
                  <p:oleObj spid="_x0000_s93314" name="公式" r:id="rId5" imgW="15849600" imgH="9753600" progId="Equation.3">
                    <p:embed/>
                  </p:oleObj>
                </mc:Choice>
                <mc:Fallback>
                  <p:oleObj name="公式" r:id="rId5" imgW="15849600" imgH="9753600" progId="Equation.3">
                    <p:embed/>
                    <p:pic>
                      <p:nvPicPr>
                        <p:cNvPr id="0" name="对象 7"/>
                        <p:cNvPicPr/>
                        <p:nvPr/>
                      </p:nvPicPr>
                      <p:blipFill>
                        <a:blip r:embed="rId6"/>
                        <a:stretch>
                          <a:fillRect/>
                        </a:stretch>
                      </p:blipFill>
                      <p:spPr>
                        <a:xfrm>
                          <a:off x="7452321" y="2062699"/>
                          <a:ext cx="1320800" cy="81280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619673" y="2044128"/>
            <a:ext cx="1625600" cy="838200"/>
          </p:xfrm>
          <a:graphic>
            <a:graphicData uri="http://schemas.openxmlformats.org/presentationml/2006/ole">
              <mc:AlternateContent xmlns:mc="http://schemas.openxmlformats.org/markup-compatibility/2006">
                <mc:Choice xmlns:v="urn:schemas-microsoft-com:vml" Requires="v">
                  <p:oleObj spid="_x0000_s93315" name="公式" r:id="rId7" imgW="19507200" imgH="10058400" progId="Equation.3">
                    <p:embed/>
                  </p:oleObj>
                </mc:Choice>
                <mc:Fallback>
                  <p:oleObj name="公式" r:id="rId7" imgW="19507200" imgH="10058400" progId="Equation.3">
                    <p:embed/>
                    <p:pic>
                      <p:nvPicPr>
                        <p:cNvPr id="0" name="对象 8"/>
                        <p:cNvPicPr/>
                        <p:nvPr/>
                      </p:nvPicPr>
                      <p:blipFill>
                        <a:blip r:embed="rId8"/>
                        <a:stretch>
                          <a:fillRect/>
                        </a:stretch>
                      </p:blipFill>
                      <p:spPr>
                        <a:xfrm>
                          <a:off x="1619673" y="2044128"/>
                          <a:ext cx="1625600" cy="8382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3275857" y="2817998"/>
            <a:ext cx="1651000" cy="838200"/>
          </p:xfrm>
          <a:graphic>
            <a:graphicData uri="http://schemas.openxmlformats.org/presentationml/2006/ole">
              <mc:AlternateContent xmlns:mc="http://schemas.openxmlformats.org/markup-compatibility/2006">
                <mc:Choice xmlns:v="urn:schemas-microsoft-com:vml" Requires="v">
                  <p:oleObj spid="_x0000_s93316" name="公式" r:id="rId9" imgW="19812000" imgH="10058400" progId="Equation.3">
                    <p:embed/>
                  </p:oleObj>
                </mc:Choice>
                <mc:Fallback>
                  <p:oleObj name="公式" r:id="rId9" imgW="19812000" imgH="10058400" progId="Equation.3">
                    <p:embed/>
                    <p:pic>
                      <p:nvPicPr>
                        <p:cNvPr id="0" name="对象 9"/>
                        <p:cNvPicPr/>
                        <p:nvPr/>
                      </p:nvPicPr>
                      <p:blipFill>
                        <a:blip r:embed="rId10"/>
                        <a:stretch>
                          <a:fillRect/>
                        </a:stretch>
                      </p:blipFill>
                      <p:spPr>
                        <a:xfrm>
                          <a:off x="3275857" y="2817998"/>
                          <a:ext cx="1651000" cy="83820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619673" y="3592156"/>
            <a:ext cx="1625600" cy="838200"/>
          </p:xfrm>
          <a:graphic>
            <a:graphicData uri="http://schemas.openxmlformats.org/presentationml/2006/ole">
              <mc:AlternateContent xmlns:mc="http://schemas.openxmlformats.org/markup-compatibility/2006">
                <mc:Choice xmlns:v="urn:schemas-microsoft-com:vml" Requires="v">
                  <p:oleObj spid="_x0000_s93317" name="公式" r:id="rId11" imgW="19507200" imgH="10058400" progId="Equation.3">
                    <p:embed/>
                  </p:oleObj>
                </mc:Choice>
                <mc:Fallback>
                  <p:oleObj name="公式" r:id="rId11" imgW="19507200" imgH="10058400" progId="Equation.3">
                    <p:embed/>
                    <p:pic>
                      <p:nvPicPr>
                        <p:cNvPr id="0" name="对象 10"/>
                        <p:cNvPicPr/>
                        <p:nvPr/>
                      </p:nvPicPr>
                      <p:blipFill>
                        <a:blip r:embed="rId12"/>
                        <a:stretch>
                          <a:fillRect/>
                        </a:stretch>
                      </p:blipFill>
                      <p:spPr>
                        <a:xfrm>
                          <a:off x="1619673" y="3592156"/>
                          <a:ext cx="1625600" cy="838200"/>
                        </a:xfrm>
                        <a:prstGeom prst="rect">
                          <a:avLst/>
                        </a:prstGeom>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p:nvPr/>
        </p:nvSpPr>
        <p:spPr>
          <a:xfrm>
            <a:off x="836713" y="303029"/>
            <a:ext cx="6490811" cy="415498"/>
          </a:xfrm>
          <a:prstGeom prst="rect">
            <a:avLst/>
          </a:prstGeom>
          <a:noFill/>
        </p:spPr>
        <p:txBody>
          <a:bodyPr wrap="square" rtlCol="0">
            <a:spAutoFit/>
          </a:bodyPr>
          <a:lstStyle/>
          <a:p>
            <a:r>
              <a:rPr lang="zh-CN" altLang="en-US" sz="2100" b="1">
                <a:solidFill>
                  <a:srgbClr val="C00000"/>
                </a:solidFill>
                <a:latin typeface="黑体" panose="02010609060101010101" pitchFamily="49" charset="-122"/>
                <a:ea typeface="黑体" panose="02010609060101010101" pitchFamily="49" charset="-122"/>
              </a:rPr>
              <a:t>如何认识椭圆中心三角形面积取到最大值的条件？</a:t>
            </a:r>
            <a:endParaRPr lang="zh-CN" altLang="en-US" sz="2100" b="1">
              <a:solidFill>
                <a:srgbClr val="C00000"/>
              </a:solidFill>
              <a:latin typeface="黑体" panose="02010609060101010101" pitchFamily="49" charset="-122"/>
              <a:ea typeface="黑体" panose="02010609060101010101" pitchFamily="49" charset="-122"/>
            </a:endParaRPr>
          </a:p>
        </p:txBody>
      </p:sp>
      <p:sp>
        <p:nvSpPr>
          <p:cNvPr id="4" name="文本框 3"/>
          <p:cNvSpPr txBox="1"/>
          <p:nvPr/>
        </p:nvSpPr>
        <p:spPr>
          <a:xfrm>
            <a:off x="199700" y="742000"/>
            <a:ext cx="7127823" cy="872034"/>
          </a:xfrm>
          <a:prstGeom prst="rect">
            <a:avLst/>
          </a:prstGeom>
          <a:noFill/>
        </p:spPr>
        <p:txBody>
          <a:bodyPr wrap="square" lIns="0" tIns="0" rIns="0" bIns="0" rtlCol="0" anchor="t" anchorCtr="0">
            <a:spAutoFit/>
          </a:bodyPr>
          <a:lstStyle/>
          <a:p>
            <a:pPr>
              <a:lnSpc>
                <a:spcPts val="3750"/>
              </a:lnSpc>
            </a:pPr>
            <a:r>
              <a:rPr lang="zh-CN" altLang="en-US" sz="1800" b="1" dirty="0">
                <a:latin typeface="Times New Roman" panose="02020603050405020304" pitchFamily="18" charset="0"/>
                <a:cs typeface="Times New Roman" panose="02020603050405020304" pitchFamily="18" charset="0"/>
              </a:rPr>
              <a:t>        若动直线 </a:t>
            </a:r>
            <a:r>
              <a:rPr lang="en-US" altLang="zh-CN" sz="1800" b="1" i="1" dirty="0">
                <a:latin typeface="Times New Roman" panose="02020603050405020304" pitchFamily="18" charset="0"/>
                <a:cs typeface="Times New Roman" panose="02020603050405020304" pitchFamily="18" charset="0"/>
              </a:rPr>
              <a:t>l </a:t>
            </a:r>
            <a:r>
              <a:rPr lang="zh-CN" altLang="en-US" sz="1800" b="1" dirty="0">
                <a:latin typeface="Times New Roman" panose="02020603050405020304" pitchFamily="18" charset="0"/>
                <a:cs typeface="Times New Roman" panose="02020603050405020304" pitchFamily="18" charset="0"/>
              </a:rPr>
              <a:t>经过点</a:t>
            </a:r>
            <a:r>
              <a:rPr lang="en-US" altLang="zh-CN" sz="1800" b="1" i="1" dirty="0">
                <a:latin typeface="Times New Roman" panose="02020603050405020304" pitchFamily="18" charset="0"/>
                <a:cs typeface="Times New Roman" panose="02020603050405020304" pitchFamily="18" charset="0"/>
              </a:rPr>
              <a:t>M </a:t>
            </a:r>
            <a:r>
              <a:rPr lang="en-US" altLang="zh-CN" sz="1800" b="1" dirty="0">
                <a:latin typeface="Times New Roman" panose="02020603050405020304" pitchFamily="18" charset="0"/>
                <a:cs typeface="Times New Roman" panose="02020603050405020304" pitchFamily="18" charset="0"/>
              </a:rPr>
              <a:t>( </a:t>
            </a:r>
            <a:r>
              <a:rPr lang="en-US" altLang="zh-CN" sz="1800" b="1" i="1" dirty="0">
                <a:latin typeface="Times New Roman" panose="02020603050405020304" pitchFamily="18" charset="0"/>
                <a:cs typeface="Times New Roman" panose="02020603050405020304" pitchFamily="18" charset="0"/>
              </a:rPr>
              <a:t>p </a:t>
            </a:r>
            <a:r>
              <a:rPr lang="en-US" altLang="zh-CN" sz="1800" b="1" dirty="0">
                <a:latin typeface="Times New Roman" panose="02020603050405020304" pitchFamily="18" charset="0"/>
                <a:cs typeface="Times New Roman" panose="02020603050405020304" pitchFamily="18" charset="0"/>
              </a:rPr>
              <a:t>, </a:t>
            </a:r>
            <a:r>
              <a:rPr lang="en-US" altLang="zh-CN" sz="1800" b="1" i="1" dirty="0">
                <a:latin typeface="Times New Roman" panose="02020603050405020304" pitchFamily="18" charset="0"/>
                <a:cs typeface="Times New Roman" panose="02020603050405020304" pitchFamily="18" charset="0"/>
              </a:rPr>
              <a:t>q</a:t>
            </a:r>
            <a:r>
              <a:rPr lang="en-US" altLang="zh-CN" sz="1800" b="1" dirty="0">
                <a:latin typeface="Times New Roman" panose="02020603050405020304" pitchFamily="18" charset="0"/>
                <a:cs typeface="Times New Roman" panose="02020603050405020304" pitchFamily="18" charset="0"/>
              </a:rPr>
              <a:t>)</a:t>
            </a:r>
            <a:r>
              <a:rPr lang="zh-CN" altLang="en-US" sz="1800" b="1" dirty="0">
                <a:latin typeface="Times New Roman" panose="02020603050405020304" pitchFamily="18" charset="0"/>
                <a:cs typeface="Times New Roman" panose="02020603050405020304" pitchFamily="18" charset="0"/>
              </a:rPr>
              <a:t>，且与椭圆</a:t>
            </a:r>
            <a:r>
              <a:rPr lang="en-US" altLang="zh-CN" sz="1800" b="1" i="1" dirty="0">
                <a:latin typeface="Times New Roman" panose="02020603050405020304" pitchFamily="18" charset="0"/>
                <a:cs typeface="Times New Roman" panose="02020603050405020304" pitchFamily="18" charset="0"/>
              </a:rPr>
              <a:t>E</a:t>
            </a:r>
            <a:r>
              <a:rPr lang="zh-CN" altLang="en-US" sz="1800" b="1" dirty="0">
                <a:latin typeface="Times New Roman" panose="02020603050405020304" pitchFamily="18" charset="0"/>
                <a:cs typeface="Times New Roman" panose="02020603050405020304" pitchFamily="18" charset="0"/>
              </a:rPr>
              <a:t>：                   相交于</a:t>
            </a:r>
            <a:endParaRPr lang="en-US" altLang="zh-CN" sz="1800" b="1" dirty="0">
              <a:latin typeface="Times New Roman" panose="02020603050405020304" pitchFamily="18" charset="0"/>
              <a:cs typeface="Times New Roman" panose="02020603050405020304" pitchFamily="18" charset="0"/>
            </a:endParaRPr>
          </a:p>
          <a:p>
            <a:pPr>
              <a:lnSpc>
                <a:spcPts val="3000"/>
              </a:lnSpc>
            </a:pPr>
            <a:r>
              <a:rPr lang="zh-CN" altLang="en-US" sz="1800" b="1" dirty="0">
                <a:latin typeface="Times New Roman" panose="02020603050405020304" pitchFamily="18" charset="0"/>
                <a:cs typeface="Times New Roman" panose="02020603050405020304" pitchFamily="18" charset="0"/>
              </a:rPr>
              <a:t>点</a:t>
            </a:r>
            <a:r>
              <a:rPr lang="en-US" altLang="zh-CN" sz="1800" b="1" i="1" dirty="0">
                <a:latin typeface="Times New Roman" panose="02020603050405020304" pitchFamily="18" charset="0"/>
                <a:cs typeface="Times New Roman" panose="02020603050405020304" pitchFamily="18" charset="0"/>
              </a:rPr>
              <a:t>A</a:t>
            </a:r>
            <a:r>
              <a:rPr lang="zh-CN" altLang="en-US" sz="1800" b="1" dirty="0">
                <a:latin typeface="Times New Roman" panose="02020603050405020304" pitchFamily="18" charset="0"/>
                <a:cs typeface="Times New Roman" panose="02020603050405020304" pitchFamily="18" charset="0"/>
              </a:rPr>
              <a:t>，</a:t>
            </a:r>
            <a:r>
              <a:rPr lang="en-US" altLang="zh-CN" sz="1800" b="1" i="1" dirty="0">
                <a:latin typeface="Times New Roman" panose="02020603050405020304" pitchFamily="18" charset="0"/>
                <a:cs typeface="Times New Roman" panose="02020603050405020304" pitchFamily="18" charset="0"/>
              </a:rPr>
              <a:t>B</a:t>
            </a:r>
            <a:r>
              <a:rPr lang="zh-CN" altLang="en-US" sz="1800" b="1" dirty="0">
                <a:latin typeface="Times New Roman" panose="02020603050405020304" pitchFamily="18" charset="0"/>
                <a:cs typeface="Times New Roman" panose="02020603050405020304" pitchFamily="18" charset="0"/>
              </a:rPr>
              <a:t>，则</a:t>
            </a:r>
            <a:r>
              <a:rPr lang="en-US" altLang="zh-CN" sz="1800" b="1" dirty="0">
                <a:latin typeface="Times New Roman" panose="02020603050405020304" pitchFamily="18" charset="0"/>
                <a:cs typeface="Times New Roman" panose="02020603050405020304" pitchFamily="18" charset="0"/>
              </a:rPr>
              <a:t>△</a:t>
            </a:r>
            <a:r>
              <a:rPr lang="en-US" altLang="zh-CN" sz="1800" b="1" i="1" dirty="0">
                <a:latin typeface="Times New Roman" panose="02020603050405020304" pitchFamily="18" charset="0"/>
                <a:cs typeface="Times New Roman" panose="02020603050405020304" pitchFamily="18" charset="0"/>
              </a:rPr>
              <a:t>OAB</a:t>
            </a:r>
            <a:r>
              <a:rPr lang="zh-CN" altLang="en-US" sz="1800" b="1" dirty="0">
                <a:latin typeface="Times New Roman" panose="02020603050405020304" pitchFamily="18" charset="0"/>
                <a:cs typeface="Times New Roman" panose="02020603050405020304" pitchFamily="18" charset="0"/>
              </a:rPr>
              <a:t>的面积</a:t>
            </a:r>
            <a:r>
              <a:rPr lang="en-US" altLang="zh-CN" sz="1800" b="1" i="1" dirty="0">
                <a:latin typeface="Times New Roman" panose="02020603050405020304" pitchFamily="18" charset="0"/>
                <a:cs typeface="Times New Roman" panose="02020603050405020304" pitchFamily="18" charset="0"/>
              </a:rPr>
              <a:t>S</a:t>
            </a:r>
            <a:r>
              <a:rPr lang="zh-CN" altLang="en-US" sz="1800" b="1" dirty="0">
                <a:latin typeface="Times New Roman" panose="02020603050405020304" pitchFamily="18" charset="0"/>
                <a:cs typeface="Times New Roman" panose="02020603050405020304" pitchFamily="18" charset="0"/>
              </a:rPr>
              <a:t>的最大值</a:t>
            </a:r>
            <a:endParaRPr lang="zh-CN" altLang="en-US" sz="1800" b="1" i="1" dirty="0">
              <a:latin typeface="Times New Roman" panose="02020603050405020304" pitchFamily="18" charset="0"/>
              <a:cs typeface="Times New Roman" panose="02020603050405020304" pitchFamily="18" charset="0"/>
            </a:endParaRPr>
          </a:p>
        </p:txBody>
      </p:sp>
      <p:graphicFrame>
        <p:nvGraphicFramePr>
          <p:cNvPr id="5" name="对象 4"/>
          <p:cNvGraphicFramePr>
            <a:graphicFrameLocks noChangeAspect="1"/>
          </p:cNvGraphicFramePr>
          <p:nvPr/>
        </p:nvGraphicFramePr>
        <p:xfrm>
          <a:off x="4751227" y="695895"/>
          <a:ext cx="1162050" cy="628650"/>
        </p:xfrm>
        <a:graphic>
          <a:graphicData uri="http://schemas.openxmlformats.org/presentationml/2006/ole">
            <mc:AlternateContent xmlns:mc="http://schemas.openxmlformats.org/markup-compatibility/2006">
              <mc:Choice xmlns:v="urn:schemas-microsoft-com:vml" Requires="v">
                <p:oleObj spid="_x0000_s94252" name="公式" r:id="rId1" imgW="18592800" imgH="10058400" progId="Equation.3">
                  <p:embed/>
                </p:oleObj>
              </mc:Choice>
              <mc:Fallback>
                <p:oleObj name="公式" r:id="rId1" imgW="18592800" imgH="10058400" progId="Equation.3">
                  <p:embed/>
                  <p:pic>
                    <p:nvPicPr>
                      <p:cNvPr id="0" name="对象 4"/>
                      <p:cNvPicPr/>
                      <p:nvPr/>
                    </p:nvPicPr>
                    <p:blipFill>
                      <a:blip r:embed="rId2"/>
                      <a:stretch>
                        <a:fillRect/>
                      </a:stretch>
                    </p:blipFill>
                    <p:spPr>
                      <a:xfrm>
                        <a:off x="4751227" y="695895"/>
                        <a:ext cx="1162050" cy="62865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486441" y="1874758"/>
          <a:ext cx="6676756" cy="1855994"/>
        </p:xfrm>
        <a:graphic>
          <a:graphicData uri="http://schemas.openxmlformats.org/presentationml/2006/ole">
            <mc:AlternateContent xmlns:mc="http://schemas.openxmlformats.org/markup-compatibility/2006">
              <mc:Choice xmlns:v="urn:schemas-microsoft-com:vml" Requires="v">
                <p:oleObj spid="_x0000_s94253" name="公式" r:id="rId3" imgW="84429600" imgH="23469600" progId="Equation.3">
                  <p:embed/>
                </p:oleObj>
              </mc:Choice>
              <mc:Fallback>
                <p:oleObj name="公式" r:id="rId3" imgW="84429600" imgH="23469600" progId="Equation.3">
                  <p:embed/>
                  <p:pic>
                    <p:nvPicPr>
                      <p:cNvPr id="0" name="对象 5"/>
                      <p:cNvPicPr/>
                      <p:nvPr/>
                    </p:nvPicPr>
                    <p:blipFill>
                      <a:blip r:embed="rId4"/>
                      <a:stretch>
                        <a:fillRect/>
                      </a:stretch>
                    </p:blipFill>
                    <p:spPr>
                      <a:xfrm>
                        <a:off x="486441" y="1874758"/>
                        <a:ext cx="6676756" cy="185599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rotWithShape="1">
          <a:blip r:embed="rId1">
            <a:extLst>
              <a:ext uri="{28A0092B-C50C-407E-A947-70E740481C1C}">
                <a14:useLocalDpi xmlns:a14="http://schemas.microsoft.com/office/drawing/2010/main" val="0"/>
              </a:ext>
            </a:extLst>
          </a:blip>
          <a:srcRect b="15726"/>
          <a:stretch>
            <a:fillRect/>
          </a:stretch>
        </p:blipFill>
        <p:spPr bwMode="auto">
          <a:xfrm>
            <a:off x="5376760" y="2436812"/>
            <a:ext cx="2800786"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87" y="0"/>
            <a:ext cx="878205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87" y="812799"/>
            <a:ext cx="81438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087" y="1520030"/>
            <a:ext cx="24098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287" y="1959371"/>
            <a:ext cx="75533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487" y="2417761"/>
            <a:ext cx="13239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9042" y="0"/>
            <a:ext cx="82296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422" y="1781578"/>
            <a:ext cx="33242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582" y="0"/>
            <a:ext cx="8812843" cy="2325428"/>
          </a:xfrm>
          <a:prstGeom prst="rect">
            <a:avLst/>
          </a:prstGeom>
        </p:spPr>
      </p:pic>
      <p:pic>
        <p:nvPicPr>
          <p:cNvPr id="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32663" t="30496" r="37770" b="23993"/>
          <a:stretch>
            <a:fillRect/>
          </a:stretch>
        </p:blipFill>
        <p:spPr bwMode="auto">
          <a:xfrm>
            <a:off x="5135975" y="2044700"/>
            <a:ext cx="36385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l="35913" t="24922" r="33282" b="28484"/>
          <a:stretch>
            <a:fillRect/>
          </a:stretch>
        </p:blipFill>
        <p:spPr bwMode="auto">
          <a:xfrm>
            <a:off x="5409404" y="1987550"/>
            <a:ext cx="3442495" cy="26035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2"/>
          <a:stretch>
            <a:fillRect/>
          </a:stretch>
        </p:blipFill>
        <p:spPr>
          <a:xfrm>
            <a:off x="1" y="57104"/>
            <a:ext cx="9097556" cy="18859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8886" y="112683"/>
            <a:ext cx="9075114" cy="2290275"/>
          </a:xfrm>
          <a:prstGeom prst="rect">
            <a:avLst/>
          </a:prstGeom>
        </p:spPr>
      </p:pic>
      <p:pic>
        <p:nvPicPr>
          <p:cNvPr id="2" name="图片 1"/>
          <p:cNvPicPr>
            <a:picLocks noChangeAspect="1"/>
          </p:cNvPicPr>
          <p:nvPr/>
        </p:nvPicPr>
        <p:blipFill>
          <a:blip r:embed="rId2"/>
          <a:stretch>
            <a:fillRect/>
          </a:stretch>
        </p:blipFill>
        <p:spPr>
          <a:xfrm>
            <a:off x="3877198" y="1923189"/>
            <a:ext cx="3285602" cy="30691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393248" y="710800"/>
            <a:ext cx="7241991" cy="686120"/>
          </a:xfrm>
          <a:prstGeom prst="rect">
            <a:avLst/>
          </a:prstGeom>
          <a:noFill/>
          <a:ln>
            <a:noFill/>
          </a:ln>
        </p:spPr>
        <p:style>
          <a:lnRef idx="0">
            <a:scrgbClr r="0" g="0" b="0"/>
          </a:lnRef>
          <a:fillRef idx="0">
            <a:scrgbClr r="0" g="0" b="0"/>
          </a:fillRef>
          <a:effectRef idx="0">
            <a:scrgbClr r="0" g="0" b="0"/>
          </a:effectRef>
          <a:fontRef idx="minor">
            <a:schemeClr val="accent6"/>
          </a:fontRef>
        </p:style>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规律</a:t>
            </a:r>
            <a:r>
              <a:rPr lang="en-US" altLang="zh-CN"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1</a:t>
            </a:r>
            <a:r>
              <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：条件函数都是奇函数</a:t>
            </a:r>
            <a:r>
              <a:rPr lang="en-US" altLang="zh-CN"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a:t>
            </a:r>
            <a:r>
              <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一个常数</a:t>
            </a:r>
            <a:endPar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endParaRPr>
          </a:p>
        </p:txBody>
      </p:sp>
      <p:sp>
        <p:nvSpPr>
          <p:cNvPr id="3" name="标题 1"/>
          <p:cNvSpPr txBox="1"/>
          <p:nvPr/>
        </p:nvSpPr>
        <p:spPr>
          <a:xfrm>
            <a:off x="393248" y="2123677"/>
            <a:ext cx="4635953" cy="686120"/>
          </a:xfrm>
          <a:prstGeom prst="rect">
            <a:avLst/>
          </a:prstGeom>
          <a:noFill/>
          <a:ln>
            <a:noFill/>
          </a:ln>
        </p:spPr>
        <p:style>
          <a:lnRef idx="0">
            <a:scrgbClr r="0" g="0" b="0"/>
          </a:lnRef>
          <a:fillRef idx="0">
            <a:scrgbClr r="0" g="0" b="0"/>
          </a:fillRef>
          <a:effectRef idx="0">
            <a:scrgbClr r="0" g="0" b="0"/>
          </a:effectRef>
          <a:fontRef idx="minor">
            <a:schemeClr val="accent6"/>
          </a:fontRef>
        </p:style>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规律</a:t>
            </a:r>
            <a:r>
              <a:rPr lang="en-US" altLang="zh-CN"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2</a:t>
            </a:r>
            <a:r>
              <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：目标结论指向于</a:t>
            </a:r>
            <a:endPar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endParaRPr>
          </a:p>
        </p:txBody>
      </p:sp>
      <p:graphicFrame>
        <p:nvGraphicFramePr>
          <p:cNvPr id="4" name="对象 3"/>
          <p:cNvGraphicFramePr>
            <a:graphicFrameLocks noChangeAspect="1"/>
          </p:cNvGraphicFramePr>
          <p:nvPr/>
        </p:nvGraphicFramePr>
        <p:xfrm>
          <a:off x="4680268" y="1946657"/>
          <a:ext cx="3105214" cy="863140"/>
        </p:xfrm>
        <a:graphic>
          <a:graphicData uri="http://schemas.openxmlformats.org/presentationml/2006/ole">
            <mc:AlternateContent xmlns:mc="http://schemas.openxmlformats.org/markup-compatibility/2006">
              <mc:Choice xmlns:v="urn:schemas-microsoft-com:vml" Requires="v">
                <p:oleObj spid="_x0000_s96274" name="Equation" r:id="rId1" imgW="21945600" imgH="6096000" progId="Equation.DSMT4">
                  <p:embed/>
                </p:oleObj>
              </mc:Choice>
              <mc:Fallback>
                <p:oleObj name="Equation" r:id="rId1" imgW="21945600" imgH="6096000" progId="Equation.DSMT4">
                  <p:embed/>
                  <p:pic>
                    <p:nvPicPr>
                      <p:cNvPr id="0" name="图片 96273"/>
                      <p:cNvPicPr/>
                      <p:nvPr/>
                    </p:nvPicPr>
                    <p:blipFill>
                      <a:blip r:embed="rId2"/>
                      <a:stretch>
                        <a:fillRect/>
                      </a:stretch>
                    </p:blipFill>
                    <p:spPr>
                      <a:xfrm>
                        <a:off x="4680268" y="1946657"/>
                        <a:ext cx="3105214" cy="86314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117265" y="1814325"/>
            <a:ext cx="2900244" cy="2638286"/>
          </a:xfrm>
          <a:prstGeom prst="rect">
            <a:avLst/>
          </a:prstGeom>
        </p:spPr>
      </p:pic>
      <p:pic>
        <p:nvPicPr>
          <p:cNvPr id="4" name="图片 3"/>
          <p:cNvPicPr>
            <a:picLocks noChangeAspect="1"/>
          </p:cNvPicPr>
          <p:nvPr/>
        </p:nvPicPr>
        <p:blipFill>
          <a:blip r:embed="rId2"/>
          <a:stretch>
            <a:fillRect/>
          </a:stretch>
        </p:blipFill>
        <p:spPr>
          <a:xfrm>
            <a:off x="58340" y="0"/>
            <a:ext cx="9046315" cy="2190307"/>
          </a:xfrm>
          <a:prstGeom prst="rect">
            <a:avLst/>
          </a:prstGeom>
        </p:spPr>
      </p:pic>
      <p:pic>
        <p:nvPicPr>
          <p:cNvPr id="7" name="图片 6"/>
          <p:cNvPicPr>
            <a:picLocks noChangeAspect="1"/>
          </p:cNvPicPr>
          <p:nvPr/>
        </p:nvPicPr>
        <p:blipFill>
          <a:blip r:embed="rId3"/>
          <a:stretch>
            <a:fillRect/>
          </a:stretch>
        </p:blipFill>
        <p:spPr>
          <a:xfrm>
            <a:off x="525744" y="2442636"/>
            <a:ext cx="5124117" cy="21151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213511" cy="62137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 0 L 0 -0.25 E" pathEditMode="relative" ptsTypes="">
                                      <p:cBhvr>
                                        <p:cTn id="13"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2958" y="2153469"/>
            <a:ext cx="8152327" cy="707886"/>
          </a:xfrm>
          <a:prstGeom prst="rect">
            <a:avLst/>
          </a:prstGeom>
          <a:noFill/>
        </p:spPr>
        <p:txBody>
          <a:bodyPr wrap="square" rtlCol="0">
            <a:spAutoFit/>
          </a:bodyPr>
          <a:lstStyle/>
          <a:p>
            <a:pPr algn="ctr"/>
            <a:r>
              <a:rPr lang="zh-CN" altLang="en-US" sz="4000" b="1" dirty="0">
                <a:solidFill>
                  <a:srgbClr val="C00000"/>
                </a:solidFill>
                <a:latin typeface="微软雅黑" panose="020B0503020204020204" pitchFamily="34" charset="-122"/>
                <a:ea typeface="微软雅黑" panose="020B0503020204020204" pitchFamily="34" charset="-122"/>
              </a:rPr>
              <a:t>统计概率</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flipH="1">
            <a:off x="1464721" y="1592969"/>
            <a:ext cx="6019800" cy="1295400"/>
            <a:chOff x="0" y="0"/>
            <a:chExt cx="3744416" cy="1368152"/>
          </a:xfrm>
        </p:grpSpPr>
        <p:sp>
          <p:nvSpPr>
            <p:cNvPr id="3" name="矩形 7"/>
            <p:cNvSpPr>
              <a:spLocks noChangeArrowheads="1"/>
            </p:cNvSpPr>
            <p:nvPr/>
          </p:nvSpPr>
          <p:spPr bwMode="auto">
            <a:xfrm>
              <a:off x="0" y="288032"/>
              <a:ext cx="3744416" cy="792088"/>
            </a:xfrm>
            <a:prstGeom prst="rect">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8"/>
            <p:cNvSpPr>
              <a:spLocks noChangeArrowheads="1"/>
            </p:cNvSpPr>
            <p:nvPr/>
          </p:nvSpPr>
          <p:spPr bwMode="auto">
            <a:xfrm>
              <a:off x="3442197" y="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等腰三角形 9"/>
            <p:cNvSpPr>
              <a:spLocks noChangeArrowheads="1"/>
            </p:cNvSpPr>
            <p:nvPr/>
          </p:nvSpPr>
          <p:spPr bwMode="auto">
            <a:xfrm rot="10800000">
              <a:off x="0" y="108012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6" name="Text Box 6"/>
          <p:cNvSpPr txBox="1">
            <a:spLocks noChangeArrowheads="1"/>
          </p:cNvSpPr>
          <p:nvPr/>
        </p:nvSpPr>
        <p:spPr bwMode="auto">
          <a:xfrm>
            <a:off x="2101505" y="1967181"/>
            <a:ext cx="44935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dirty="0">
                <a:solidFill>
                  <a:schemeClr val="bg1"/>
                </a:solidFill>
                <a:latin typeface="华文中宋" panose="02010600040101010101" pitchFamily="2" charset="-122"/>
                <a:ea typeface="华文中宋" panose="02010600040101010101" pitchFamily="2" charset="-122"/>
              </a:rPr>
              <a:t>统计概率解答题研究的套路</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304801" y="175260"/>
          <a:ext cx="8250382" cy="461148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2F4E701C-42C5-424D-92E9-28E6B34F0888}"/>
                                            </p:graphicEl>
                                          </p:spTgt>
                                        </p:tgtEl>
                                        <p:attrNameLst>
                                          <p:attrName>style.visibility</p:attrName>
                                        </p:attrNameLst>
                                      </p:cBhvr>
                                      <p:to>
                                        <p:strVal val="visible"/>
                                      </p:to>
                                    </p:set>
                                    <p:animEffect transition="in" filter="wipe(left)">
                                      <p:cBhvr>
                                        <p:cTn id="7" dur="500"/>
                                        <p:tgtEl>
                                          <p:spTgt spid="2">
                                            <p:graphicEl>
                                              <a:dgm id="{2F4E701C-42C5-424D-92E9-28E6B34F088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9FBEC102-4FEB-4C69-985A-4773FEA394DB}"/>
                                            </p:graphicEl>
                                          </p:spTgt>
                                        </p:tgtEl>
                                        <p:attrNameLst>
                                          <p:attrName>style.visibility</p:attrName>
                                        </p:attrNameLst>
                                      </p:cBhvr>
                                      <p:to>
                                        <p:strVal val="visible"/>
                                      </p:to>
                                    </p:set>
                                    <p:animEffect transition="in" filter="wipe(left)">
                                      <p:cBhvr>
                                        <p:cTn id="12" dur="500"/>
                                        <p:tgtEl>
                                          <p:spTgt spid="2">
                                            <p:graphicEl>
                                              <a:dgm id="{9FBEC102-4FEB-4C69-985A-4773FEA394DB}"/>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graphicEl>
                                              <a:dgm id="{409089B6-D919-421D-9F45-2FE3B99A264C}"/>
                                            </p:graphicEl>
                                          </p:spTgt>
                                        </p:tgtEl>
                                        <p:attrNameLst>
                                          <p:attrName>style.visibility</p:attrName>
                                        </p:attrNameLst>
                                      </p:cBhvr>
                                      <p:to>
                                        <p:strVal val="visible"/>
                                      </p:to>
                                    </p:set>
                                    <p:animEffect transition="in" filter="wipe(left)">
                                      <p:cBhvr>
                                        <p:cTn id="15" dur="500"/>
                                        <p:tgtEl>
                                          <p:spTgt spid="2">
                                            <p:graphicEl>
                                              <a:dgm id="{409089B6-D919-421D-9F45-2FE3B99A264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graphicEl>
                                              <a:dgm id="{2D433B38-B36B-4C22-8E79-4B7BA1CEFD84}"/>
                                            </p:graphicEl>
                                          </p:spTgt>
                                        </p:tgtEl>
                                        <p:attrNameLst>
                                          <p:attrName>style.visibility</p:attrName>
                                        </p:attrNameLst>
                                      </p:cBhvr>
                                      <p:to>
                                        <p:strVal val="visible"/>
                                      </p:to>
                                    </p:set>
                                    <p:animEffect transition="in" filter="wipe(left)">
                                      <p:cBhvr>
                                        <p:cTn id="20" dur="500"/>
                                        <p:tgtEl>
                                          <p:spTgt spid="2">
                                            <p:graphicEl>
                                              <a:dgm id="{2D433B38-B36B-4C22-8E79-4B7BA1CEFD84}"/>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graphicEl>
                                              <a:dgm id="{D9C4572D-9516-41FE-A66C-096CB1486920}"/>
                                            </p:graphicEl>
                                          </p:spTgt>
                                        </p:tgtEl>
                                        <p:attrNameLst>
                                          <p:attrName>style.visibility</p:attrName>
                                        </p:attrNameLst>
                                      </p:cBhvr>
                                      <p:to>
                                        <p:strVal val="visible"/>
                                      </p:to>
                                    </p:set>
                                    <p:animEffect transition="in" filter="wipe(left)">
                                      <p:cBhvr>
                                        <p:cTn id="23" dur="500"/>
                                        <p:tgtEl>
                                          <p:spTgt spid="2">
                                            <p:graphicEl>
                                              <a:dgm id="{D9C4572D-9516-41FE-A66C-096CB148692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graphicEl>
                                              <a:dgm id="{7A1F44A6-ACCE-4578-BCB5-2E4068D18C84}"/>
                                            </p:graphicEl>
                                          </p:spTgt>
                                        </p:tgtEl>
                                        <p:attrNameLst>
                                          <p:attrName>style.visibility</p:attrName>
                                        </p:attrNameLst>
                                      </p:cBhvr>
                                      <p:to>
                                        <p:strVal val="visible"/>
                                      </p:to>
                                    </p:set>
                                    <p:animEffect transition="in" filter="wipe(left)">
                                      <p:cBhvr>
                                        <p:cTn id="28" dur="500"/>
                                        <p:tgtEl>
                                          <p:spTgt spid="2">
                                            <p:graphicEl>
                                              <a:dgm id="{7A1F44A6-ACCE-4578-BCB5-2E4068D18C84}"/>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graphicEl>
                                              <a:dgm id="{8A6B3E52-A93A-44BB-A396-1FA064346954}"/>
                                            </p:graphicEl>
                                          </p:spTgt>
                                        </p:tgtEl>
                                        <p:attrNameLst>
                                          <p:attrName>style.visibility</p:attrName>
                                        </p:attrNameLst>
                                      </p:cBhvr>
                                      <p:to>
                                        <p:strVal val="visible"/>
                                      </p:to>
                                    </p:set>
                                    <p:animEffect transition="in" filter="wipe(left)">
                                      <p:cBhvr>
                                        <p:cTn id="31" dur="500"/>
                                        <p:tgtEl>
                                          <p:spTgt spid="2">
                                            <p:graphicEl>
                                              <a:dgm id="{8A6B3E52-A93A-44BB-A396-1FA0643469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8389" y="149492"/>
            <a:ext cx="8900932" cy="4001869"/>
          </a:xfrm>
          <a:prstGeom prst="rect">
            <a:avLst/>
          </a:prstGeom>
        </p:spPr>
      </p:pic>
      <p:sp>
        <p:nvSpPr>
          <p:cNvPr id="4" name="文本框 3"/>
          <p:cNvSpPr txBox="1"/>
          <p:nvPr/>
        </p:nvSpPr>
        <p:spPr>
          <a:xfrm>
            <a:off x="6613451" y="4151361"/>
            <a:ext cx="2452577" cy="400110"/>
          </a:xfrm>
          <a:prstGeom prst="rect">
            <a:avLst/>
          </a:prstGeom>
          <a:noFill/>
        </p:spPr>
        <p:txBody>
          <a:bodyPr wrap="square" rtlCol="0">
            <a:spAutoFit/>
          </a:bodyPr>
          <a:lstStyle/>
          <a:p>
            <a:r>
              <a:rPr lang="en-US" altLang="zh-CN" sz="2000" b="1" dirty="0">
                <a:latin typeface="楷体_GB2312" panose="02010609030101010101" pitchFamily="49" charset="-122"/>
                <a:ea typeface="楷体_GB2312" panose="02010609030101010101" pitchFamily="49" charset="-122"/>
              </a:rPr>
              <a:t>2017.</a:t>
            </a:r>
            <a:r>
              <a:rPr lang="zh-CN" altLang="en-US" sz="2000" b="1" dirty="0">
                <a:latin typeface="楷体_GB2312" panose="02010609030101010101" pitchFamily="49" charset="-122"/>
                <a:ea typeface="楷体_GB2312" panose="02010609030101010101" pitchFamily="49" charset="-122"/>
              </a:rPr>
              <a:t>佛山二模理</a:t>
            </a:r>
            <a:r>
              <a:rPr lang="en-US" altLang="zh-CN" sz="2000" b="1" dirty="0">
                <a:latin typeface="楷体_GB2312" panose="02010609030101010101" pitchFamily="49" charset="-122"/>
                <a:ea typeface="楷体_GB2312" panose="02010609030101010101" pitchFamily="49" charset="-122"/>
              </a:rPr>
              <a:t>18</a:t>
            </a:r>
            <a:endParaRPr lang="zh-CN" altLang="en-US" sz="2000" b="1" dirty="0">
              <a:latin typeface="楷体_GB2312" panose="02010609030101010101" pitchFamily="49" charset="-122"/>
              <a:ea typeface="楷体_GB2312" panose="02010609030101010101" pitchFamily="49" charset="-122"/>
            </a:endParaRPr>
          </a:p>
        </p:txBody>
      </p:sp>
      <p:cxnSp>
        <p:nvCxnSpPr>
          <p:cNvPr id="6" name="直接连接符 5"/>
          <p:cNvCxnSpPr/>
          <p:nvPr/>
        </p:nvCxnSpPr>
        <p:spPr>
          <a:xfrm>
            <a:off x="2417135" y="3189767"/>
            <a:ext cx="3848986" cy="0"/>
          </a:xfrm>
          <a:prstGeom prst="line">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sp>
        <p:nvSpPr>
          <p:cNvPr id="7" name="椭圆 6"/>
          <p:cNvSpPr/>
          <p:nvPr/>
        </p:nvSpPr>
        <p:spPr>
          <a:xfrm>
            <a:off x="3515833" y="2821172"/>
            <a:ext cx="825795" cy="42530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8335" y="411126"/>
            <a:ext cx="5989674" cy="400110"/>
          </a:xfrm>
          <a:prstGeom prst="rect">
            <a:avLst/>
          </a:prstGeom>
          <a:noFill/>
        </p:spPr>
        <p:txBody>
          <a:bodyPr wrap="square" rtlCol="0">
            <a:spAutoFit/>
          </a:bodyPr>
          <a:lstStyle/>
          <a:p>
            <a:r>
              <a:rPr lang="zh-CN" altLang="en-US" sz="2000" b="1" dirty="0">
                <a:solidFill>
                  <a:srgbClr val="C00000"/>
                </a:solidFill>
                <a:latin typeface="黑体" panose="02010609060101010101" pitchFamily="49" charset="-122"/>
                <a:ea typeface="黑体" panose="02010609060101010101" pitchFamily="49" charset="-122"/>
              </a:rPr>
              <a:t>期望利润</a:t>
            </a:r>
            <a:r>
              <a:rPr lang="en-US" altLang="zh-CN" sz="2000" b="1" dirty="0">
                <a:solidFill>
                  <a:srgbClr val="C00000"/>
                </a:solidFill>
                <a:latin typeface="黑体" panose="02010609060101010101" pitchFamily="49" charset="-122"/>
                <a:ea typeface="黑体" panose="02010609060101010101" pitchFamily="49" charset="-122"/>
              </a:rPr>
              <a:t>(</a:t>
            </a:r>
            <a:r>
              <a:rPr lang="zh-CN" altLang="en-US" sz="2000" b="1" dirty="0">
                <a:solidFill>
                  <a:srgbClr val="C00000"/>
                </a:solidFill>
                <a:latin typeface="黑体" panose="02010609060101010101" pitchFamily="49" charset="-122"/>
                <a:ea typeface="黑体" panose="02010609060101010101" pitchFamily="49" charset="-122"/>
              </a:rPr>
              <a:t>指向很明确）</a:t>
            </a:r>
            <a:r>
              <a:rPr lang="en-US" altLang="zh-CN" sz="2000" b="1" dirty="0">
                <a:solidFill>
                  <a:srgbClr val="C00000"/>
                </a:solidFill>
                <a:latin typeface="黑体" panose="02010609060101010101" pitchFamily="49" charset="-122"/>
                <a:ea typeface="黑体" panose="02010609060101010101" pitchFamily="49" charset="-122"/>
              </a:rPr>
              <a:t>:</a:t>
            </a:r>
            <a:r>
              <a:rPr lang="zh-CN" altLang="en-US" sz="2000" b="1" dirty="0">
                <a:solidFill>
                  <a:srgbClr val="C00000"/>
                </a:solidFill>
                <a:latin typeface="黑体" panose="02010609060101010101" pitchFamily="49" charset="-122"/>
                <a:ea typeface="黑体" panose="02010609060101010101" pitchFamily="49" charset="-122"/>
              </a:rPr>
              <a:t>保险公司收益为随机变量</a:t>
            </a:r>
            <a:r>
              <a:rPr lang="en-US" altLang="zh-CN" sz="2000" b="1" dirty="0">
                <a:solidFill>
                  <a:srgbClr val="C00000"/>
                </a:solidFill>
                <a:latin typeface="黑体" panose="02010609060101010101" pitchFamily="49" charset="-122"/>
                <a:ea typeface="黑体" panose="02010609060101010101" pitchFamily="49" charset="-122"/>
              </a:rPr>
              <a:t>X</a:t>
            </a:r>
            <a:endParaRPr lang="zh-CN" altLang="en-US" sz="2000" b="1" dirty="0">
              <a:solidFill>
                <a:srgbClr val="C00000"/>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1"/>
          <a:stretch>
            <a:fillRect/>
          </a:stretch>
        </p:blipFill>
        <p:spPr>
          <a:xfrm>
            <a:off x="749382" y="950849"/>
            <a:ext cx="3283902" cy="1320161"/>
          </a:xfrm>
          <a:prstGeom prst="rect">
            <a:avLst/>
          </a:prstGeom>
        </p:spPr>
      </p:pic>
      <p:pic>
        <p:nvPicPr>
          <p:cNvPr id="5" name="图片 4"/>
          <p:cNvPicPr>
            <a:picLocks noChangeAspect="1"/>
          </p:cNvPicPr>
          <p:nvPr/>
        </p:nvPicPr>
        <p:blipFill>
          <a:blip r:embed="rId2"/>
          <a:stretch>
            <a:fillRect/>
          </a:stretch>
        </p:blipFill>
        <p:spPr>
          <a:xfrm>
            <a:off x="437493" y="2597873"/>
            <a:ext cx="8287877" cy="839987"/>
          </a:xfrm>
          <a:prstGeom prst="rect">
            <a:avLst/>
          </a:prstGeom>
        </p:spPr>
      </p:pic>
      <p:pic>
        <p:nvPicPr>
          <p:cNvPr id="6" name="图片 5"/>
          <p:cNvPicPr>
            <a:picLocks noChangeAspect="1"/>
          </p:cNvPicPr>
          <p:nvPr/>
        </p:nvPicPr>
        <p:blipFill>
          <a:blip r:embed="rId3"/>
          <a:stretch>
            <a:fillRect/>
          </a:stretch>
        </p:blipFill>
        <p:spPr>
          <a:xfrm>
            <a:off x="373698" y="3671541"/>
            <a:ext cx="4161355" cy="7722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60543"/>
            <a:ext cx="9144000" cy="4113578"/>
          </a:xfrm>
          <a:prstGeom prst="rect">
            <a:avLst/>
          </a:prstGeom>
        </p:spPr>
      </p:pic>
      <p:sp>
        <p:nvSpPr>
          <p:cNvPr id="3" name="文本框 2"/>
          <p:cNvSpPr txBox="1"/>
          <p:nvPr/>
        </p:nvSpPr>
        <p:spPr>
          <a:xfrm>
            <a:off x="6691423" y="4203070"/>
            <a:ext cx="2452577" cy="400110"/>
          </a:xfrm>
          <a:prstGeom prst="rect">
            <a:avLst/>
          </a:prstGeom>
          <a:noFill/>
        </p:spPr>
        <p:txBody>
          <a:bodyPr wrap="square" rtlCol="0">
            <a:spAutoFit/>
          </a:bodyPr>
          <a:lstStyle/>
          <a:p>
            <a:r>
              <a:rPr lang="en-US" altLang="zh-CN" sz="2000" b="1" dirty="0">
                <a:latin typeface="楷体_GB2312" panose="02010609030101010101" pitchFamily="49" charset="-122"/>
                <a:ea typeface="楷体_GB2312" panose="02010609030101010101" pitchFamily="49" charset="-122"/>
              </a:rPr>
              <a:t>2017.</a:t>
            </a:r>
            <a:r>
              <a:rPr lang="zh-CN" altLang="en-US" sz="2000" b="1" dirty="0">
                <a:latin typeface="楷体_GB2312" panose="02010609030101010101" pitchFamily="49" charset="-122"/>
                <a:ea typeface="楷体_GB2312" panose="02010609030101010101" pitchFamily="49" charset="-122"/>
              </a:rPr>
              <a:t>佛山二模文</a:t>
            </a:r>
            <a:r>
              <a:rPr lang="en-US" altLang="zh-CN" sz="2000" b="1" dirty="0">
                <a:latin typeface="楷体_GB2312" panose="02010609030101010101" pitchFamily="49" charset="-122"/>
                <a:ea typeface="楷体_GB2312" panose="02010609030101010101" pitchFamily="49" charset="-122"/>
              </a:rPr>
              <a:t>18</a:t>
            </a:r>
            <a:endParaRPr lang="zh-CN" altLang="en-US" sz="2000" b="1" dirty="0">
              <a:latin typeface="楷体_GB2312" panose="02010609030101010101" pitchFamily="49" charset="-122"/>
              <a:ea typeface="楷体_GB2312" panose="02010609030101010101" pitchFamily="49" charset="-122"/>
            </a:endParaRPr>
          </a:p>
        </p:txBody>
      </p:sp>
      <p:cxnSp>
        <p:nvCxnSpPr>
          <p:cNvPr id="5" name="直接连接符 4"/>
          <p:cNvCxnSpPr/>
          <p:nvPr/>
        </p:nvCxnSpPr>
        <p:spPr>
          <a:xfrm>
            <a:off x="1545265" y="1020726"/>
            <a:ext cx="101363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66307" y="4274121"/>
            <a:ext cx="437352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323367" y="3933879"/>
            <a:ext cx="370721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8335" y="411126"/>
            <a:ext cx="6181060" cy="400110"/>
          </a:xfrm>
          <a:prstGeom prst="rect">
            <a:avLst/>
          </a:prstGeom>
          <a:noFill/>
        </p:spPr>
        <p:txBody>
          <a:bodyPr wrap="square" rtlCol="0">
            <a:spAutoFit/>
          </a:bodyPr>
          <a:lstStyle/>
          <a:p>
            <a:r>
              <a:rPr lang="zh-CN" altLang="en-US" sz="2000" b="1" dirty="0">
                <a:solidFill>
                  <a:srgbClr val="C00000"/>
                </a:solidFill>
                <a:latin typeface="黑体" panose="02010609060101010101" pitchFamily="49" charset="-122"/>
                <a:ea typeface="黑体" panose="02010609060101010101" pitchFamily="49" charset="-122"/>
              </a:rPr>
              <a:t>平均收益率：即如何根据题设统计直方图估计平均值</a:t>
            </a:r>
            <a:endParaRPr lang="zh-CN" altLang="en-US" sz="2000" b="1" dirty="0">
              <a:solidFill>
                <a:srgbClr val="C00000"/>
              </a:solidFill>
              <a:latin typeface="黑体" panose="02010609060101010101" pitchFamily="49" charset="-122"/>
              <a:ea typeface="黑体" panose="02010609060101010101" pitchFamily="49" charset="-122"/>
            </a:endParaRPr>
          </a:p>
        </p:txBody>
      </p:sp>
      <p:sp>
        <p:nvSpPr>
          <p:cNvPr id="3" name="文本框 2"/>
          <p:cNvSpPr txBox="1"/>
          <p:nvPr/>
        </p:nvSpPr>
        <p:spPr>
          <a:xfrm>
            <a:off x="588335" y="1141228"/>
            <a:ext cx="2353339" cy="400110"/>
          </a:xfrm>
          <a:prstGeom prst="rect">
            <a:avLst/>
          </a:prstGeom>
          <a:noFill/>
        </p:spPr>
        <p:txBody>
          <a:bodyPr wrap="square" rtlCol="0">
            <a:spAutoFit/>
          </a:bodyPr>
          <a:lstStyle/>
          <a:p>
            <a:r>
              <a:rPr lang="zh-CN" altLang="en-US" sz="2000" b="1" dirty="0">
                <a:solidFill>
                  <a:srgbClr val="C00000"/>
                </a:solidFill>
                <a:latin typeface="黑体" panose="02010609060101010101" pitchFamily="49" charset="-122"/>
                <a:ea typeface="黑体" panose="02010609060101010101" pitchFamily="49" charset="-122"/>
              </a:rPr>
              <a:t>利润</a:t>
            </a:r>
            <a:r>
              <a:rPr lang="en-US" altLang="zh-CN" sz="2000" b="1" dirty="0">
                <a:solidFill>
                  <a:srgbClr val="C00000"/>
                </a:solidFill>
                <a:latin typeface="黑体" panose="02010609060101010101" pitchFamily="49" charset="-122"/>
                <a:ea typeface="黑体" panose="02010609060101010101" pitchFamily="49" charset="-122"/>
              </a:rPr>
              <a:t>=</a:t>
            </a:r>
            <a:r>
              <a:rPr lang="zh-CN" altLang="en-US" sz="2000" b="1" dirty="0">
                <a:solidFill>
                  <a:srgbClr val="C00000"/>
                </a:solidFill>
                <a:latin typeface="黑体" panose="02010609060101010101" pitchFamily="49" charset="-122"/>
                <a:ea typeface="黑体" panose="02010609060101010101" pitchFamily="49" charset="-122"/>
              </a:rPr>
              <a:t>保费*收益率</a:t>
            </a:r>
            <a:endParaRPr lang="zh-CN" altLang="en-US" sz="2000" b="1" dirty="0">
              <a:solidFill>
                <a:srgbClr val="C00000"/>
              </a:solidFill>
              <a:latin typeface="黑体" panose="02010609060101010101" pitchFamily="49" charset="-122"/>
              <a:ea typeface="黑体" panose="02010609060101010101" pitchFamily="49" charset="-122"/>
            </a:endParaRPr>
          </a:p>
        </p:txBody>
      </p:sp>
      <p:sp>
        <p:nvSpPr>
          <p:cNvPr id="4" name="文本框 3"/>
          <p:cNvSpPr txBox="1"/>
          <p:nvPr/>
        </p:nvSpPr>
        <p:spPr>
          <a:xfrm>
            <a:off x="588335" y="1871330"/>
            <a:ext cx="2353339" cy="400110"/>
          </a:xfrm>
          <a:prstGeom prst="rect">
            <a:avLst/>
          </a:prstGeom>
          <a:noFill/>
        </p:spPr>
        <p:txBody>
          <a:bodyPr wrap="square" rtlCol="0">
            <a:spAutoFit/>
          </a:bodyPr>
          <a:lstStyle/>
          <a:p>
            <a:r>
              <a:rPr lang="zh-CN" altLang="en-US" sz="2000" b="1" dirty="0">
                <a:solidFill>
                  <a:srgbClr val="C00000"/>
                </a:solidFill>
                <a:latin typeface="黑体" panose="02010609060101010101" pitchFamily="49" charset="-122"/>
                <a:ea typeface="黑体" panose="02010609060101010101" pitchFamily="49" charset="-122"/>
              </a:rPr>
              <a:t>保费最大收益</a:t>
            </a:r>
            <a:endParaRPr lang="zh-CN" altLang="en-US" sz="2000" b="1" dirty="0">
              <a:solidFill>
                <a:srgbClr val="C00000"/>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1"/>
          <a:stretch>
            <a:fillRect/>
          </a:stretch>
        </p:blipFill>
        <p:spPr>
          <a:xfrm>
            <a:off x="484804" y="2395092"/>
            <a:ext cx="8254840" cy="19784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2321109" y="124060"/>
            <a:ext cx="3923444" cy="686120"/>
          </a:xfrm>
          <a:prstGeom prst="rect">
            <a:avLst/>
          </a:prstGeom>
          <a:noFill/>
          <a:ln>
            <a:noFill/>
          </a:ln>
        </p:spPr>
        <p:style>
          <a:lnRef idx="0">
            <a:scrgbClr r="0" g="0" b="0"/>
          </a:lnRef>
          <a:fillRef idx="0">
            <a:scrgbClr r="0" g="0" b="0"/>
          </a:fillRef>
          <a:effectRef idx="0">
            <a:scrgbClr r="0" g="0" b="0"/>
          </a:effectRef>
          <a:fontRef idx="minor">
            <a:schemeClr val="accent6"/>
          </a:fontRef>
        </p:style>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对称性问题结论化</a:t>
            </a:r>
            <a:endPar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endParaRPr>
          </a:p>
        </p:txBody>
      </p:sp>
      <p:graphicFrame>
        <p:nvGraphicFramePr>
          <p:cNvPr id="5" name="对象 4"/>
          <p:cNvGraphicFramePr>
            <a:graphicFrameLocks noChangeAspect="1"/>
          </p:cNvGraphicFramePr>
          <p:nvPr/>
        </p:nvGraphicFramePr>
        <p:xfrm>
          <a:off x="684895" y="733980"/>
          <a:ext cx="7506057" cy="2070637"/>
        </p:xfrm>
        <a:graphic>
          <a:graphicData uri="http://schemas.openxmlformats.org/presentationml/2006/ole">
            <mc:AlternateContent xmlns:mc="http://schemas.openxmlformats.org/markup-compatibility/2006">
              <mc:Choice xmlns:v="urn:schemas-microsoft-com:vml" Requires="v">
                <p:oleObj spid="_x0000_s46182" name="Equation" r:id="rId1" imgW="44196000" imgH="12192000" progId="Equation.DSMT4">
                  <p:embed/>
                </p:oleObj>
              </mc:Choice>
              <mc:Fallback>
                <p:oleObj name="Equation" r:id="rId1" imgW="44196000" imgH="12192000" progId="Equation.DSMT4">
                  <p:embed/>
                  <p:pic>
                    <p:nvPicPr>
                      <p:cNvPr id="0" name="对象 6"/>
                      <p:cNvPicPr/>
                      <p:nvPr/>
                    </p:nvPicPr>
                    <p:blipFill>
                      <a:blip r:embed="rId2"/>
                      <a:stretch>
                        <a:fillRect/>
                      </a:stretch>
                    </p:blipFill>
                    <p:spPr>
                      <a:xfrm>
                        <a:off x="684895" y="733980"/>
                        <a:ext cx="7506057" cy="2070637"/>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684895" y="2804617"/>
          <a:ext cx="6689130" cy="1858750"/>
        </p:xfrm>
        <a:graphic>
          <a:graphicData uri="http://schemas.openxmlformats.org/presentationml/2006/ole">
            <mc:AlternateContent xmlns:mc="http://schemas.openxmlformats.org/markup-compatibility/2006">
              <mc:Choice xmlns:v="urn:schemas-microsoft-com:vml" Requires="v">
                <p:oleObj spid="_x0000_s46183" name="Equation" r:id="rId3" imgW="43891200" imgH="12192000" progId="Equation.DSMT4">
                  <p:embed/>
                </p:oleObj>
              </mc:Choice>
              <mc:Fallback>
                <p:oleObj name="Equation" r:id="rId3" imgW="43891200" imgH="12192000" progId="Equation.DSMT4">
                  <p:embed/>
                  <p:pic>
                    <p:nvPicPr>
                      <p:cNvPr id="0" name="对象 8"/>
                      <p:cNvPicPr/>
                      <p:nvPr/>
                    </p:nvPicPr>
                    <p:blipFill>
                      <a:blip r:embed="rId4"/>
                      <a:stretch>
                        <a:fillRect/>
                      </a:stretch>
                    </p:blipFill>
                    <p:spPr>
                      <a:xfrm>
                        <a:off x="684895" y="2804617"/>
                        <a:ext cx="6689130" cy="18587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8999437" cy="2145562"/>
          </a:xfrm>
          <a:prstGeom prst="rect">
            <a:avLst/>
          </a:prstGeom>
        </p:spPr>
      </p:pic>
      <p:pic>
        <p:nvPicPr>
          <p:cNvPr id="3" name="图片 2"/>
          <p:cNvPicPr>
            <a:picLocks noChangeAspect="1"/>
          </p:cNvPicPr>
          <p:nvPr/>
        </p:nvPicPr>
        <p:blipFill>
          <a:blip r:embed="rId2"/>
          <a:stretch>
            <a:fillRect/>
          </a:stretch>
        </p:blipFill>
        <p:spPr>
          <a:xfrm>
            <a:off x="97114" y="2264782"/>
            <a:ext cx="9046886" cy="2200339"/>
          </a:xfrm>
          <a:prstGeom prst="rect">
            <a:avLst/>
          </a:prstGeom>
        </p:spPr>
      </p:pic>
      <p:sp>
        <p:nvSpPr>
          <p:cNvPr id="4" name="文本框 3"/>
          <p:cNvSpPr txBox="1"/>
          <p:nvPr/>
        </p:nvSpPr>
        <p:spPr>
          <a:xfrm>
            <a:off x="3467752" y="1609437"/>
            <a:ext cx="2063932" cy="461665"/>
          </a:xfrm>
          <a:prstGeom prst="rect">
            <a:avLst/>
          </a:prstGeom>
          <a:noFill/>
        </p:spPr>
        <p:txBody>
          <a:bodyPr wrap="square" rtlCol="0">
            <a:spAutoFit/>
          </a:bodyPr>
          <a:lstStyle/>
          <a:p>
            <a:r>
              <a:rPr lang="en-US" altLang="zh-CN" sz="2400" b="1" dirty="0">
                <a:solidFill>
                  <a:srgbClr val="FF0000"/>
                </a:solidFill>
                <a:latin typeface="楷体_GB2312" panose="02010609030101010101" pitchFamily="49" charset="-122"/>
                <a:ea typeface="楷体_GB2312" panose="02010609030101010101" pitchFamily="49" charset="-122"/>
              </a:rPr>
              <a:t>2016</a:t>
            </a:r>
            <a:r>
              <a:rPr lang="zh-CN" altLang="en-US" sz="2400" b="1" dirty="0">
                <a:solidFill>
                  <a:srgbClr val="FF0000"/>
                </a:solidFill>
                <a:latin typeface="楷体_GB2312" panose="02010609030101010101" pitchFamily="49" charset="-122"/>
                <a:ea typeface="楷体_GB2312" panose="02010609030101010101" pitchFamily="49" charset="-122"/>
              </a:rPr>
              <a:t>佛山二模</a:t>
            </a:r>
            <a:endParaRPr lang="zh-CN" altLang="en-US" sz="2400" b="1" dirty="0">
              <a:solidFill>
                <a:srgbClr val="FF0000"/>
              </a:solidFill>
              <a:latin typeface="楷体_GB2312" panose="02010609030101010101" pitchFamily="49" charset="-122"/>
              <a:ea typeface="楷体_GB2312" panose="02010609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1796715"/>
          </a:xfrm>
          <a:prstGeom prst="rect">
            <a:avLst/>
          </a:prstGeom>
        </p:spPr>
      </p:pic>
      <p:pic>
        <p:nvPicPr>
          <p:cNvPr id="3" name="图片 2"/>
          <p:cNvPicPr>
            <a:picLocks noChangeAspect="1"/>
          </p:cNvPicPr>
          <p:nvPr/>
        </p:nvPicPr>
        <p:blipFill>
          <a:blip r:embed="rId2"/>
          <a:stretch>
            <a:fillRect/>
          </a:stretch>
        </p:blipFill>
        <p:spPr>
          <a:xfrm>
            <a:off x="0" y="1735755"/>
            <a:ext cx="9144000" cy="1418407"/>
          </a:xfrm>
          <a:prstGeom prst="rect">
            <a:avLst/>
          </a:prstGeom>
        </p:spPr>
      </p:pic>
      <p:pic>
        <p:nvPicPr>
          <p:cNvPr id="5" name="图片 4"/>
          <p:cNvPicPr>
            <a:picLocks noChangeAspect="1"/>
          </p:cNvPicPr>
          <p:nvPr/>
        </p:nvPicPr>
        <p:blipFill>
          <a:blip r:embed="rId3"/>
          <a:stretch>
            <a:fillRect/>
          </a:stretch>
        </p:blipFill>
        <p:spPr>
          <a:xfrm>
            <a:off x="0" y="3154162"/>
            <a:ext cx="9144000" cy="1438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29605" y="161287"/>
            <a:ext cx="481013" cy="43219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34670">
              <a:defRPr/>
            </a:pPr>
            <a:endParaRPr lang="zh-CN" altLang="en-US" sz="1400">
              <a:solidFill>
                <a:srgbClr val="C00000"/>
              </a:solidFill>
            </a:endParaRPr>
          </a:p>
        </p:txBody>
      </p:sp>
      <p:sp>
        <p:nvSpPr>
          <p:cNvPr id="3" name="文本框 2"/>
          <p:cNvSpPr txBox="1"/>
          <p:nvPr/>
        </p:nvSpPr>
        <p:spPr>
          <a:xfrm>
            <a:off x="229826" y="198649"/>
            <a:ext cx="1529701" cy="362304"/>
          </a:xfrm>
          <a:prstGeom prst="rect">
            <a:avLst/>
          </a:prstGeom>
          <a:solidFill>
            <a:schemeClr val="bg1"/>
          </a:solidFill>
        </p:spPr>
        <p:txBody>
          <a:bodyPr wrap="square" lIns="0" tIns="27000" rIns="0" bIns="27000" rtlCol="0" anchor="ctr" anchorCtr="0">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函数对称性质</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4" name="标题 1"/>
          <p:cNvSpPr txBox="1"/>
          <p:nvPr/>
        </p:nvSpPr>
        <p:spPr>
          <a:xfrm>
            <a:off x="2338148" y="128600"/>
            <a:ext cx="3710901" cy="432197"/>
          </a:xfrm>
          <a:prstGeom prst="rect">
            <a:avLst/>
          </a:prstGeom>
          <a:noFill/>
          <a:ln>
            <a:noFill/>
          </a:ln>
        </p:spPr>
        <p:style>
          <a:lnRef idx="0">
            <a:scrgbClr r="0" g="0" b="0"/>
          </a:lnRef>
          <a:fillRef idx="0">
            <a:scrgbClr r="0" g="0" b="0"/>
          </a:fillRef>
          <a:effectRef idx="0">
            <a:scrgbClr r="0" g="0" b="0"/>
          </a:effectRef>
          <a:fontRef idx="minor">
            <a:schemeClr val="accent6"/>
          </a:fontRef>
        </p:style>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对称性问题结论化</a:t>
            </a:r>
            <a:endPar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endParaRPr>
          </a:p>
        </p:txBody>
      </p:sp>
      <p:graphicFrame>
        <p:nvGraphicFramePr>
          <p:cNvPr id="5" name="对象 4"/>
          <p:cNvGraphicFramePr>
            <a:graphicFrameLocks noChangeAspect="1"/>
          </p:cNvGraphicFramePr>
          <p:nvPr/>
        </p:nvGraphicFramePr>
        <p:xfrm>
          <a:off x="994676" y="695034"/>
          <a:ext cx="6920849" cy="2097476"/>
        </p:xfrm>
        <a:graphic>
          <a:graphicData uri="http://schemas.openxmlformats.org/presentationml/2006/ole">
            <mc:AlternateContent xmlns:mc="http://schemas.openxmlformats.org/markup-compatibility/2006">
              <mc:Choice xmlns:v="urn:schemas-microsoft-com:vml" Requires="v">
                <p:oleObj spid="_x0000_s47202" name="Equation" r:id="rId1" imgW="40233600" imgH="12192000" progId="Equation.DSMT4">
                  <p:embed/>
                </p:oleObj>
              </mc:Choice>
              <mc:Fallback>
                <p:oleObj name="Equation" r:id="rId1" imgW="40233600" imgH="12192000" progId="Equation.DSMT4">
                  <p:embed/>
                  <p:pic>
                    <p:nvPicPr>
                      <p:cNvPr id="0" name="对象 9"/>
                      <p:cNvPicPr/>
                      <p:nvPr/>
                    </p:nvPicPr>
                    <p:blipFill>
                      <a:blip r:embed="rId2"/>
                      <a:stretch>
                        <a:fillRect/>
                      </a:stretch>
                    </p:blipFill>
                    <p:spPr>
                      <a:xfrm>
                        <a:off x="994676" y="695034"/>
                        <a:ext cx="6920849" cy="2097476"/>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994676" y="2792510"/>
          <a:ext cx="6520375" cy="1976106"/>
        </p:xfrm>
        <a:graphic>
          <a:graphicData uri="http://schemas.openxmlformats.org/presentationml/2006/ole">
            <mc:AlternateContent xmlns:mc="http://schemas.openxmlformats.org/markup-compatibility/2006">
              <mc:Choice xmlns:v="urn:schemas-microsoft-com:vml" Requires="v">
                <p:oleObj spid="_x0000_s47203" name="Equation" r:id="rId3" imgW="40233600" imgH="12192000" progId="Equation.DSMT4">
                  <p:embed/>
                </p:oleObj>
              </mc:Choice>
              <mc:Fallback>
                <p:oleObj name="Equation" r:id="rId3" imgW="40233600" imgH="12192000" progId="Equation.DSMT4">
                  <p:embed/>
                  <p:pic>
                    <p:nvPicPr>
                      <p:cNvPr id="0" name="对象 5"/>
                      <p:cNvPicPr/>
                      <p:nvPr/>
                    </p:nvPicPr>
                    <p:blipFill>
                      <a:blip r:embed="rId4"/>
                      <a:stretch>
                        <a:fillRect/>
                      </a:stretch>
                    </p:blipFill>
                    <p:spPr>
                      <a:xfrm>
                        <a:off x="994676" y="2792510"/>
                        <a:ext cx="6520375" cy="197610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354786" y="110607"/>
            <a:ext cx="481013" cy="43219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34670">
              <a:defRPr/>
            </a:pPr>
            <a:endParaRPr lang="zh-CN" altLang="en-US" sz="1400">
              <a:solidFill>
                <a:srgbClr val="C00000"/>
              </a:solidFill>
            </a:endParaRPr>
          </a:p>
        </p:txBody>
      </p:sp>
      <p:sp>
        <p:nvSpPr>
          <p:cNvPr id="3" name="文本框 2"/>
          <p:cNvSpPr txBox="1"/>
          <p:nvPr/>
        </p:nvSpPr>
        <p:spPr>
          <a:xfrm>
            <a:off x="423863" y="130670"/>
            <a:ext cx="1586427" cy="362304"/>
          </a:xfrm>
          <a:prstGeom prst="rect">
            <a:avLst/>
          </a:prstGeom>
          <a:solidFill>
            <a:schemeClr val="bg1"/>
          </a:solidFill>
        </p:spPr>
        <p:txBody>
          <a:bodyPr wrap="square" lIns="0" tIns="27000" rIns="0" bIns="27000" rtlCol="0" anchor="ctr" anchorCtr="0">
            <a:spAutoFit/>
          </a:bodyPr>
          <a:lstStyle/>
          <a:p>
            <a:r>
              <a:rPr lang="zh-CN" altLang="en-US" sz="2000" b="1" dirty="0">
                <a:solidFill>
                  <a:srgbClr val="C00000"/>
                </a:solidFill>
                <a:latin typeface="微软雅黑" panose="020B0503020204020204" pitchFamily="34" charset="-122"/>
                <a:ea typeface="微软雅黑" panose="020B0503020204020204" pitchFamily="34" charset="-122"/>
              </a:rPr>
              <a:t>函数对称性质</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4" name="标题 1"/>
          <p:cNvSpPr txBox="1"/>
          <p:nvPr/>
        </p:nvSpPr>
        <p:spPr>
          <a:xfrm>
            <a:off x="2164199" y="89596"/>
            <a:ext cx="5510822" cy="444452"/>
          </a:xfrm>
          <a:prstGeom prst="rect">
            <a:avLst/>
          </a:prstGeom>
          <a:noFill/>
          <a:ln>
            <a:noFill/>
          </a:ln>
        </p:spPr>
        <p:style>
          <a:lnRef idx="0">
            <a:scrgbClr r="0" g="0" b="0"/>
          </a:lnRef>
          <a:fillRef idx="0">
            <a:scrgbClr r="0" g="0" b="0"/>
          </a:fillRef>
          <a:effectRef idx="0">
            <a:scrgbClr r="0" g="0" b="0"/>
          </a:effectRef>
          <a:fontRef idx="minor">
            <a:schemeClr val="accent6"/>
          </a:fontRef>
        </p:style>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4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原函数与导数的对称性</a:t>
            </a:r>
            <a:r>
              <a:rPr lang="en-US" altLang="zh-CN" sz="24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a:t>
            </a:r>
            <a:r>
              <a:rPr lang="zh-CN" altLang="en-US" sz="2400" dirty="0">
                <a:ln w="0"/>
                <a:solidFill>
                  <a:srgbClr val="00206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类比三角函数</a:t>
            </a:r>
            <a:endParaRPr lang="zh-CN" altLang="en-US" sz="2400" dirty="0">
              <a:ln w="0"/>
              <a:solidFill>
                <a:srgbClr val="002060"/>
              </a:solidFill>
              <a:effectLst>
                <a:reflection blurRad="6350" stA="53000" endA="300" endPos="35500" dir="5400000" sy="-90000" algn="bl" rotWithShape="0"/>
              </a:effectLst>
              <a:latin typeface="黑体" panose="02010609060101010101" pitchFamily="49" charset="-122"/>
              <a:ea typeface="黑体" panose="02010609060101010101" pitchFamily="49" charset="-122"/>
            </a:endParaRPr>
          </a:p>
        </p:txBody>
      </p:sp>
      <p:graphicFrame>
        <p:nvGraphicFramePr>
          <p:cNvPr id="5" name="对象 4"/>
          <p:cNvGraphicFramePr>
            <a:graphicFrameLocks noChangeAspect="1"/>
          </p:cNvGraphicFramePr>
          <p:nvPr/>
        </p:nvGraphicFramePr>
        <p:xfrm>
          <a:off x="423863" y="827088"/>
          <a:ext cx="8339137" cy="3590925"/>
        </p:xfrm>
        <a:graphic>
          <a:graphicData uri="http://schemas.openxmlformats.org/presentationml/2006/ole">
            <mc:AlternateContent xmlns:mc="http://schemas.openxmlformats.org/markup-compatibility/2006">
              <mc:Choice xmlns:v="urn:schemas-microsoft-com:vml" Requires="v">
                <p:oleObj spid="_x0000_s48178" name="Document" r:id="rId1" imgW="3694430" imgH="1597025" progId="Word.Document.8">
                  <p:embed/>
                </p:oleObj>
              </mc:Choice>
              <mc:Fallback>
                <p:oleObj name="Document" r:id="rId1" imgW="3694430" imgH="1597025" progId="Word.Document.8">
                  <p:embed/>
                  <p:pic>
                    <p:nvPicPr>
                      <p:cNvPr id="0" name="对象 5"/>
                      <p:cNvPicPr>
                        <a:picLocks noChangeAspect="1" noChangeArrowheads="1"/>
                      </p:cNvPicPr>
                      <p:nvPr/>
                    </p:nvPicPr>
                    <p:blipFill>
                      <a:blip r:embed="rId2"/>
                      <a:srcRect/>
                      <a:stretch>
                        <a:fillRect/>
                      </a:stretch>
                    </p:blipFill>
                    <p:spPr bwMode="auto">
                      <a:xfrm>
                        <a:off x="423863" y="827088"/>
                        <a:ext cx="8339137" cy="3590925"/>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3105" y="0"/>
          <a:ext cx="8637588" cy="2159000"/>
        </p:xfrm>
        <a:graphic>
          <a:graphicData uri="http://schemas.openxmlformats.org/presentationml/2006/ole">
            <mc:AlternateContent xmlns:mc="http://schemas.openxmlformats.org/markup-compatibility/2006">
              <mc:Choice xmlns:v="urn:schemas-microsoft-com:vml" Requires="v">
                <p:oleObj spid="_x0000_s49246" name="Document" r:id="rId1" imgW="4190365" imgH="1045210" progId="Word.Document.8">
                  <p:embed/>
                </p:oleObj>
              </mc:Choice>
              <mc:Fallback>
                <p:oleObj name="Document" r:id="rId1" imgW="4190365" imgH="1045210" progId="Word.Document.8">
                  <p:embed/>
                  <p:pic>
                    <p:nvPicPr>
                      <p:cNvPr id="0" name="对象 11"/>
                      <p:cNvPicPr>
                        <a:picLocks noChangeAspect="1" noChangeArrowheads="1"/>
                      </p:cNvPicPr>
                      <p:nvPr/>
                    </p:nvPicPr>
                    <p:blipFill>
                      <a:blip r:embed="rId2"/>
                      <a:srcRect/>
                      <a:stretch>
                        <a:fillRect/>
                      </a:stretch>
                    </p:blipFill>
                    <p:spPr bwMode="auto">
                      <a:xfrm>
                        <a:off x="53105" y="0"/>
                        <a:ext cx="8637588" cy="2159000"/>
                      </a:xfrm>
                      <a:prstGeom prst="rect">
                        <a:avLst/>
                      </a:prstGeom>
                      <a:noFill/>
                      <a:ln>
                        <a:noFill/>
                      </a:ln>
                    </p:spPr>
                  </p:pic>
                </p:oleObj>
              </mc:Fallback>
            </mc:AlternateContent>
          </a:graphicData>
        </a:graphic>
      </p:graphicFrame>
      <p:graphicFrame>
        <p:nvGraphicFramePr>
          <p:cNvPr id="6" name="对象 5"/>
          <p:cNvGraphicFramePr>
            <a:graphicFrameLocks noChangeAspect="1"/>
          </p:cNvGraphicFramePr>
          <p:nvPr/>
        </p:nvGraphicFramePr>
        <p:xfrm>
          <a:off x="53105" y="2053935"/>
          <a:ext cx="7280535" cy="2707832"/>
        </p:xfrm>
        <a:graphic>
          <a:graphicData uri="http://schemas.openxmlformats.org/presentationml/2006/ole">
            <mc:AlternateContent xmlns:mc="http://schemas.openxmlformats.org/markup-compatibility/2006">
              <mc:Choice xmlns:v="urn:schemas-microsoft-com:vml" Requires="v">
                <p:oleObj spid="_x0000_s49247" name="Equation" r:id="rId3" imgW="65532000" imgH="24384000" progId="Equation.DSMT4">
                  <p:embed/>
                </p:oleObj>
              </mc:Choice>
              <mc:Fallback>
                <p:oleObj name="Equation" r:id="rId3" imgW="65532000" imgH="24384000" progId="Equation.DSMT4">
                  <p:embed/>
                  <p:pic>
                    <p:nvPicPr>
                      <p:cNvPr id="0" name="对象 12"/>
                      <p:cNvPicPr/>
                      <p:nvPr/>
                    </p:nvPicPr>
                    <p:blipFill>
                      <a:blip r:embed="rId4"/>
                      <a:stretch>
                        <a:fillRect/>
                      </a:stretch>
                    </p:blipFill>
                    <p:spPr>
                      <a:xfrm>
                        <a:off x="53105" y="2053935"/>
                        <a:ext cx="7280535" cy="270783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1783803"/>
          </a:xfrm>
          <a:prstGeom prst="rect">
            <a:avLst/>
          </a:prstGeom>
        </p:spPr>
      </p:pic>
      <p:pic>
        <p:nvPicPr>
          <p:cNvPr id="4" name="图片 3"/>
          <p:cNvPicPr>
            <a:picLocks noChangeAspect="1"/>
          </p:cNvPicPr>
          <p:nvPr/>
        </p:nvPicPr>
        <p:blipFill>
          <a:blip r:embed="rId2"/>
          <a:stretch>
            <a:fillRect/>
          </a:stretch>
        </p:blipFill>
        <p:spPr>
          <a:xfrm>
            <a:off x="0" y="1783803"/>
            <a:ext cx="9144000" cy="1141987"/>
          </a:xfrm>
          <a:prstGeom prst="rect">
            <a:avLst/>
          </a:prstGeom>
        </p:spPr>
      </p:pic>
      <p:pic>
        <p:nvPicPr>
          <p:cNvPr id="5" name="图片 4"/>
          <p:cNvPicPr>
            <a:picLocks noChangeAspect="1"/>
          </p:cNvPicPr>
          <p:nvPr/>
        </p:nvPicPr>
        <p:blipFill>
          <a:blip r:embed="rId3"/>
          <a:stretch>
            <a:fillRect/>
          </a:stretch>
        </p:blipFill>
        <p:spPr>
          <a:xfrm>
            <a:off x="0" y="3061887"/>
            <a:ext cx="9144000" cy="15135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2958" y="2153469"/>
            <a:ext cx="8152327" cy="707886"/>
          </a:xfrm>
          <a:prstGeom prst="rect">
            <a:avLst/>
          </a:prstGeom>
          <a:noFill/>
        </p:spPr>
        <p:txBody>
          <a:bodyPr wrap="square" rtlCol="0">
            <a:spAutoFit/>
          </a:bodyPr>
          <a:lstStyle/>
          <a:p>
            <a:pPr algn="ctr"/>
            <a:r>
              <a:rPr lang="zh-CN" altLang="en-US" sz="4000" b="1" dirty="0">
                <a:solidFill>
                  <a:srgbClr val="C00000"/>
                </a:solidFill>
                <a:latin typeface="微软雅黑" panose="020B0503020204020204" pitchFamily="34" charset="-122"/>
                <a:ea typeface="微软雅黑" panose="020B0503020204020204" pitchFamily="34" charset="-122"/>
              </a:rPr>
              <a:t>函数</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80813" y="-267856"/>
          <a:ext cx="8939349" cy="5096165"/>
        </p:xfrm>
        <a:graphic>
          <a:graphicData uri="http://schemas.openxmlformats.org/presentationml/2006/ole">
            <mc:AlternateContent xmlns:mc="http://schemas.openxmlformats.org/markup-compatibility/2006">
              <mc:Choice xmlns:v="urn:schemas-microsoft-com:vml" Requires="v">
                <p:oleObj spid="_x0000_s50224" name="Document" r:id="rId1" imgW="4190365" imgH="2386965" progId="Word.Document.8">
                  <p:embed/>
                </p:oleObj>
              </mc:Choice>
              <mc:Fallback>
                <p:oleObj name="Document" r:id="rId1" imgW="4190365" imgH="2386965" progId="Word.Document.8">
                  <p:embed/>
                  <p:pic>
                    <p:nvPicPr>
                      <p:cNvPr id="0" name="对象 1"/>
                      <p:cNvPicPr>
                        <a:picLocks noChangeAspect="1" noChangeArrowheads="1"/>
                      </p:cNvPicPr>
                      <p:nvPr/>
                    </p:nvPicPr>
                    <p:blipFill>
                      <a:blip r:embed="rId2"/>
                      <a:srcRect/>
                      <a:stretch>
                        <a:fillRect/>
                      </a:stretch>
                    </p:blipFill>
                    <p:spPr bwMode="auto">
                      <a:xfrm>
                        <a:off x="80813" y="-267856"/>
                        <a:ext cx="8939349" cy="5096165"/>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3033" y="356535"/>
            <a:ext cx="9080967" cy="15367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8990476" cy="2095238"/>
          </a:xfrm>
          <a:prstGeom prst="rect">
            <a:avLst/>
          </a:prstGeom>
        </p:spPr>
      </p:pic>
      <p:graphicFrame>
        <p:nvGraphicFramePr>
          <p:cNvPr id="3" name="对象 2"/>
          <p:cNvGraphicFramePr>
            <a:graphicFrameLocks noChangeAspect="1"/>
          </p:cNvGraphicFramePr>
          <p:nvPr/>
        </p:nvGraphicFramePr>
        <p:xfrm>
          <a:off x="291511" y="2095238"/>
          <a:ext cx="8544410" cy="686298"/>
        </p:xfrm>
        <a:graphic>
          <a:graphicData uri="http://schemas.openxmlformats.org/presentationml/2006/ole">
            <mc:AlternateContent xmlns:mc="http://schemas.openxmlformats.org/markup-compatibility/2006">
              <mc:Choice xmlns:v="urn:schemas-microsoft-com:vml" Requires="v">
                <p:oleObj spid="_x0000_s51248" name="Equation" r:id="rId2" imgW="75895200" imgH="6096000" progId="Equation.DSMT4">
                  <p:embed/>
                </p:oleObj>
              </mc:Choice>
              <mc:Fallback>
                <p:oleObj name="Equation" r:id="rId2" imgW="75895200" imgH="6096000" progId="Equation.DSMT4">
                  <p:embed/>
                  <p:pic>
                    <p:nvPicPr>
                      <p:cNvPr id="0" name="对象 3"/>
                      <p:cNvPicPr/>
                      <p:nvPr/>
                    </p:nvPicPr>
                    <p:blipFill>
                      <a:blip r:embed="rId3"/>
                      <a:stretch>
                        <a:fillRect/>
                      </a:stretch>
                    </p:blipFill>
                    <p:spPr>
                      <a:xfrm>
                        <a:off x="291511" y="2095238"/>
                        <a:ext cx="8544410" cy="686298"/>
                      </a:xfrm>
                      <a:prstGeom prst="rect">
                        <a:avLst/>
                      </a:prstGeom>
                    </p:spPr>
                  </p:pic>
                </p:oleObj>
              </mc:Fallback>
            </mc:AlternateContent>
          </a:graphicData>
        </a:graphic>
      </p:graphicFrame>
      <p:pic>
        <p:nvPicPr>
          <p:cNvPr id="4" name="图片 3"/>
          <p:cNvPicPr>
            <a:picLocks noChangeAspect="1"/>
          </p:cNvPicPr>
          <p:nvPr/>
        </p:nvPicPr>
        <p:blipFill>
          <a:blip r:embed="rId4"/>
          <a:stretch>
            <a:fillRect/>
          </a:stretch>
        </p:blipFill>
        <p:spPr>
          <a:xfrm>
            <a:off x="5098901" y="2699349"/>
            <a:ext cx="2839753" cy="18424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57286" y="211424"/>
            <a:ext cx="8890998" cy="1419256"/>
          </a:xfrm>
          <a:prstGeom prst="rect">
            <a:avLst/>
          </a:prstGeom>
        </p:spPr>
      </p:pic>
      <p:pic>
        <p:nvPicPr>
          <p:cNvPr id="4" name="图片 3"/>
          <p:cNvPicPr>
            <a:picLocks noChangeAspect="1"/>
          </p:cNvPicPr>
          <p:nvPr/>
        </p:nvPicPr>
        <p:blipFill>
          <a:blip r:embed="rId2"/>
          <a:stretch>
            <a:fillRect/>
          </a:stretch>
        </p:blipFill>
        <p:spPr>
          <a:xfrm>
            <a:off x="157286" y="1989750"/>
            <a:ext cx="8844652" cy="1021737"/>
          </a:xfrm>
          <a:prstGeom prst="rect">
            <a:avLst/>
          </a:prstGeom>
        </p:spPr>
      </p:pic>
      <p:pic>
        <p:nvPicPr>
          <p:cNvPr id="5" name="图片 4"/>
          <p:cNvPicPr>
            <a:picLocks noChangeAspect="1"/>
          </p:cNvPicPr>
          <p:nvPr/>
        </p:nvPicPr>
        <p:blipFill>
          <a:blip r:embed="rId3"/>
          <a:stretch>
            <a:fillRect/>
          </a:stretch>
        </p:blipFill>
        <p:spPr>
          <a:xfrm>
            <a:off x="135001" y="3370558"/>
            <a:ext cx="8913283" cy="10719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6744" y="2007210"/>
            <a:ext cx="8909508" cy="946199"/>
          </a:xfrm>
          <a:prstGeom prst="rect">
            <a:avLst/>
          </a:prstGeom>
        </p:spPr>
      </p:pic>
      <p:pic>
        <p:nvPicPr>
          <p:cNvPr id="3" name="图片 2"/>
          <p:cNvPicPr>
            <a:picLocks noChangeAspect="1"/>
          </p:cNvPicPr>
          <p:nvPr/>
        </p:nvPicPr>
        <p:blipFill>
          <a:blip r:embed="rId2"/>
          <a:stretch>
            <a:fillRect/>
          </a:stretch>
        </p:blipFill>
        <p:spPr>
          <a:xfrm>
            <a:off x="56744" y="460285"/>
            <a:ext cx="8928559" cy="1257365"/>
          </a:xfrm>
          <a:prstGeom prst="rect">
            <a:avLst/>
          </a:prstGeom>
        </p:spPr>
      </p:pic>
      <p:pic>
        <p:nvPicPr>
          <p:cNvPr id="4" name="图片 3"/>
          <p:cNvPicPr>
            <a:picLocks noChangeAspect="1"/>
          </p:cNvPicPr>
          <p:nvPr/>
        </p:nvPicPr>
        <p:blipFill>
          <a:blip r:embed="rId3"/>
          <a:stretch>
            <a:fillRect/>
          </a:stretch>
        </p:blipFill>
        <p:spPr>
          <a:xfrm>
            <a:off x="56744" y="3242969"/>
            <a:ext cx="8979361" cy="7302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flipH="1">
            <a:off x="1389516" y="1535284"/>
            <a:ext cx="6019800" cy="1295400"/>
            <a:chOff x="0" y="0"/>
            <a:chExt cx="3744416" cy="1368152"/>
          </a:xfrm>
        </p:grpSpPr>
        <p:sp>
          <p:nvSpPr>
            <p:cNvPr id="3" name="矩形 7"/>
            <p:cNvSpPr>
              <a:spLocks noChangeArrowheads="1"/>
            </p:cNvSpPr>
            <p:nvPr/>
          </p:nvSpPr>
          <p:spPr bwMode="auto">
            <a:xfrm>
              <a:off x="0" y="288032"/>
              <a:ext cx="3744416" cy="792088"/>
            </a:xfrm>
            <a:prstGeom prst="rect">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8"/>
            <p:cNvSpPr>
              <a:spLocks noChangeArrowheads="1"/>
            </p:cNvSpPr>
            <p:nvPr/>
          </p:nvSpPr>
          <p:spPr bwMode="auto">
            <a:xfrm>
              <a:off x="3442197" y="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等腰三角形 9"/>
            <p:cNvSpPr>
              <a:spLocks noChangeArrowheads="1"/>
            </p:cNvSpPr>
            <p:nvPr/>
          </p:nvSpPr>
          <p:spPr bwMode="auto">
            <a:xfrm rot="10800000">
              <a:off x="0" y="108012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6" name="Text Box 6"/>
          <p:cNvSpPr txBox="1">
            <a:spLocks noChangeArrowheads="1"/>
          </p:cNvSpPr>
          <p:nvPr/>
        </p:nvSpPr>
        <p:spPr bwMode="auto">
          <a:xfrm>
            <a:off x="2192704" y="1899546"/>
            <a:ext cx="44935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dirty="0">
                <a:solidFill>
                  <a:schemeClr val="bg1"/>
                </a:solidFill>
                <a:latin typeface="华文中宋" panose="02010600040101010101" pitchFamily="2" charset="-122"/>
                <a:ea typeface="华文中宋" panose="02010600040101010101" pitchFamily="2" charset="-122"/>
              </a:rPr>
              <a:t>三角函数基本性质梳理提升</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61166"/>
            <a:ext cx="9144000" cy="1642522"/>
          </a:xfrm>
          <a:prstGeom prst="rect">
            <a:avLst/>
          </a:prstGeom>
        </p:spPr>
      </p:pic>
      <p:pic>
        <p:nvPicPr>
          <p:cNvPr id="6" name="图片 5"/>
          <p:cNvPicPr>
            <a:picLocks noChangeAspect="1"/>
          </p:cNvPicPr>
          <p:nvPr/>
        </p:nvPicPr>
        <p:blipFill>
          <a:blip r:embed="rId2"/>
          <a:stretch>
            <a:fillRect/>
          </a:stretch>
        </p:blipFill>
        <p:spPr>
          <a:xfrm>
            <a:off x="0" y="2003688"/>
            <a:ext cx="9100018" cy="14034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cstate="print"/>
          <a:srcRect/>
          <a:stretch>
            <a:fillRect/>
          </a:stretch>
        </p:blipFill>
        <p:spPr bwMode="auto">
          <a:xfrm>
            <a:off x="1896783" y="1643612"/>
            <a:ext cx="4220482" cy="3070155"/>
          </a:xfrm>
          <a:prstGeom prst="rect">
            <a:avLst/>
          </a:prstGeom>
          <a:noFill/>
          <a:ln w="9525">
            <a:noFill/>
            <a:miter lim="800000"/>
            <a:headEnd/>
            <a:tailEnd/>
          </a:ln>
        </p:spPr>
      </p:pic>
      <p:pic>
        <p:nvPicPr>
          <p:cNvPr id="4" name="图片 3"/>
          <p:cNvPicPr>
            <a:picLocks noChangeAspect="1"/>
          </p:cNvPicPr>
          <p:nvPr/>
        </p:nvPicPr>
        <p:blipFill>
          <a:blip r:embed="rId2"/>
          <a:stretch>
            <a:fillRect/>
          </a:stretch>
        </p:blipFill>
        <p:spPr>
          <a:xfrm>
            <a:off x="0" y="198060"/>
            <a:ext cx="8630094" cy="17844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b="3977"/>
          <a:stretch>
            <a:fillRect/>
          </a:stretch>
        </p:blipFill>
        <p:spPr>
          <a:xfrm>
            <a:off x="148856" y="89207"/>
            <a:ext cx="8768316" cy="2394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98773" y="56673"/>
          <a:ext cx="8868990" cy="2549917"/>
        </p:xfrm>
        <a:graphic>
          <a:graphicData uri="http://schemas.openxmlformats.org/presentationml/2006/ole">
            <mc:AlternateContent xmlns:mc="http://schemas.openxmlformats.org/markup-compatibility/2006">
              <mc:Choice xmlns:v="urn:schemas-microsoft-com:vml" Requires="v">
                <p:oleObj spid="_x0000_s55335" name="Document" r:id="rId1" imgW="2882265" imgH="964565" progId="Word.Document.8">
                  <p:embed/>
                </p:oleObj>
              </mc:Choice>
              <mc:Fallback>
                <p:oleObj name="Document" r:id="rId1" imgW="2882265" imgH="964565" progId="Word.Document.8">
                  <p:embed/>
                  <p:pic>
                    <p:nvPicPr>
                      <p:cNvPr id="0" name="对象 1"/>
                      <p:cNvPicPr>
                        <a:picLocks noChangeAspect="1" noChangeArrowheads="1"/>
                      </p:cNvPicPr>
                      <p:nvPr/>
                    </p:nvPicPr>
                    <p:blipFill>
                      <a:blip r:embed="rId2"/>
                      <a:srcRect/>
                      <a:stretch>
                        <a:fillRect/>
                      </a:stretch>
                    </p:blipFill>
                    <p:spPr bwMode="auto">
                      <a:xfrm>
                        <a:off x="98773" y="56673"/>
                        <a:ext cx="8868990" cy="2549917"/>
                      </a:xfrm>
                      <a:prstGeom prst="rect">
                        <a:avLst/>
                      </a:prstGeom>
                      <a:noFill/>
                      <a:ln>
                        <a:noFill/>
                      </a:ln>
                    </p:spPr>
                  </p:pic>
                </p:oleObj>
              </mc:Fallback>
            </mc:AlternateContent>
          </a:graphicData>
        </a:graphic>
      </p:graphicFrame>
      <p:pic>
        <p:nvPicPr>
          <p:cNvPr id="3" name="Picture 2" descr="高考资源网( www.ks5u.com)，中国最大的高考网站，您身边的高考专家。"/>
          <p:cNvPicPr>
            <a:picLocks noChangeAspect="1" noChangeArrowheads="1"/>
          </p:cNvPicPr>
          <p:nvPr/>
        </p:nvPicPr>
        <p:blipFill>
          <a:blip r:embed="rId3">
            <a:extLst>
              <a:ext uri="{28A0092B-C50C-407E-A947-70E740481C1C}">
                <a14:useLocalDpi xmlns:a14="http://schemas.microsoft.com/office/drawing/2010/main" val="0"/>
              </a:ext>
            </a:extLst>
          </a:blip>
          <a:srcRect l="15697"/>
          <a:stretch>
            <a:fillRect/>
          </a:stretch>
        </p:blipFill>
        <p:spPr bwMode="auto">
          <a:xfrm>
            <a:off x="5254550" y="1331631"/>
            <a:ext cx="3889450" cy="320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flipH="1">
            <a:off x="1389516" y="1535284"/>
            <a:ext cx="6019800" cy="1295400"/>
            <a:chOff x="0" y="0"/>
            <a:chExt cx="3744416" cy="1368152"/>
          </a:xfrm>
        </p:grpSpPr>
        <p:sp>
          <p:nvSpPr>
            <p:cNvPr id="3" name="矩形 7"/>
            <p:cNvSpPr>
              <a:spLocks noChangeArrowheads="1"/>
            </p:cNvSpPr>
            <p:nvPr/>
          </p:nvSpPr>
          <p:spPr bwMode="auto">
            <a:xfrm>
              <a:off x="0" y="288032"/>
              <a:ext cx="3744416" cy="792088"/>
            </a:xfrm>
            <a:prstGeom prst="rect">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8"/>
            <p:cNvSpPr>
              <a:spLocks noChangeArrowheads="1"/>
            </p:cNvSpPr>
            <p:nvPr/>
          </p:nvSpPr>
          <p:spPr bwMode="auto">
            <a:xfrm>
              <a:off x="3442197" y="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等腰三角形 9"/>
            <p:cNvSpPr>
              <a:spLocks noChangeArrowheads="1"/>
            </p:cNvSpPr>
            <p:nvPr/>
          </p:nvSpPr>
          <p:spPr bwMode="auto">
            <a:xfrm rot="10800000">
              <a:off x="0" y="108012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6" name="Text Box 6"/>
          <p:cNvSpPr txBox="1">
            <a:spLocks noChangeArrowheads="1"/>
          </p:cNvSpPr>
          <p:nvPr/>
        </p:nvSpPr>
        <p:spPr bwMode="auto">
          <a:xfrm>
            <a:off x="2413684" y="1909496"/>
            <a:ext cx="37753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dirty="0">
                <a:solidFill>
                  <a:schemeClr val="bg1"/>
                </a:solidFill>
                <a:latin typeface="华文中宋" panose="02010600040101010101" pitchFamily="2" charset="-122"/>
                <a:ea typeface="华文中宋" panose="02010600040101010101" pitchFamily="2" charset="-122"/>
              </a:rPr>
              <a:t>函数基本性质梳理提升</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78147"/>
            <a:ext cx="8992062" cy="831893"/>
          </a:xfrm>
          <a:prstGeom prst="rect">
            <a:avLst/>
          </a:prstGeom>
        </p:spPr>
      </p:pic>
      <p:pic>
        <p:nvPicPr>
          <p:cNvPr id="3" name="图片 2"/>
          <p:cNvPicPr>
            <a:picLocks noChangeAspect="1"/>
          </p:cNvPicPr>
          <p:nvPr/>
        </p:nvPicPr>
        <p:blipFill>
          <a:blip r:embed="rId2"/>
          <a:stretch>
            <a:fillRect/>
          </a:stretch>
        </p:blipFill>
        <p:spPr>
          <a:xfrm>
            <a:off x="0" y="1157304"/>
            <a:ext cx="9017463" cy="787440"/>
          </a:xfrm>
          <a:prstGeom prst="rect">
            <a:avLst/>
          </a:prstGeom>
        </p:spPr>
      </p:pic>
      <p:pic>
        <p:nvPicPr>
          <p:cNvPr id="4" name="图片 3"/>
          <p:cNvPicPr>
            <a:picLocks noChangeAspect="1"/>
          </p:cNvPicPr>
          <p:nvPr/>
        </p:nvPicPr>
        <p:blipFill>
          <a:blip r:embed="rId3"/>
          <a:stretch>
            <a:fillRect/>
          </a:stretch>
        </p:blipFill>
        <p:spPr>
          <a:xfrm>
            <a:off x="109577" y="2092008"/>
            <a:ext cx="9034423" cy="2437132"/>
          </a:xfrm>
          <a:prstGeom prst="rect">
            <a:avLst/>
          </a:prstGeom>
        </p:spPr>
      </p:pic>
      <p:pic>
        <p:nvPicPr>
          <p:cNvPr id="5" name="图片 4"/>
          <p:cNvPicPr>
            <a:picLocks noChangeAspect="1"/>
          </p:cNvPicPr>
          <p:nvPr/>
        </p:nvPicPr>
        <p:blipFill>
          <a:blip r:embed="rId4"/>
          <a:stretch>
            <a:fillRect/>
          </a:stretch>
        </p:blipFill>
        <p:spPr>
          <a:xfrm>
            <a:off x="54788" y="2092008"/>
            <a:ext cx="9089212" cy="24225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1733892"/>
          </a:xfrm>
          <a:prstGeom prst="rect">
            <a:avLst/>
          </a:prstGeom>
        </p:spPr>
      </p:pic>
      <p:pic>
        <p:nvPicPr>
          <p:cNvPr id="3" name="图片 2"/>
          <p:cNvPicPr>
            <a:picLocks noChangeAspect="1"/>
          </p:cNvPicPr>
          <p:nvPr/>
        </p:nvPicPr>
        <p:blipFill>
          <a:blip r:embed="rId2"/>
          <a:stretch>
            <a:fillRect/>
          </a:stretch>
        </p:blipFill>
        <p:spPr>
          <a:xfrm>
            <a:off x="23526" y="2091070"/>
            <a:ext cx="9120473" cy="26864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1323" y="188319"/>
            <a:ext cx="9144000" cy="1038376"/>
          </a:xfrm>
          <a:prstGeom prst="rect">
            <a:avLst/>
          </a:prstGeom>
        </p:spPr>
      </p:pic>
      <p:pic>
        <p:nvPicPr>
          <p:cNvPr id="5" name="图片 4"/>
          <p:cNvPicPr>
            <a:picLocks noChangeAspect="1"/>
          </p:cNvPicPr>
          <p:nvPr/>
        </p:nvPicPr>
        <p:blipFill rotWithShape="1">
          <a:blip r:embed="rId2"/>
          <a:srcRect t="5609"/>
          <a:stretch>
            <a:fillRect/>
          </a:stretch>
        </p:blipFill>
        <p:spPr>
          <a:xfrm>
            <a:off x="11324" y="1455207"/>
            <a:ext cx="9068698" cy="1018477"/>
          </a:xfrm>
          <a:prstGeom prst="rect">
            <a:avLst/>
          </a:prstGeom>
        </p:spPr>
      </p:pic>
      <p:pic>
        <p:nvPicPr>
          <p:cNvPr id="6" name="图片 5"/>
          <p:cNvPicPr>
            <a:picLocks noChangeAspect="1"/>
          </p:cNvPicPr>
          <p:nvPr/>
        </p:nvPicPr>
        <p:blipFill>
          <a:blip r:embed="rId3"/>
          <a:stretch>
            <a:fillRect/>
          </a:stretch>
        </p:blipFill>
        <p:spPr>
          <a:xfrm>
            <a:off x="11323" y="2711925"/>
            <a:ext cx="9068698" cy="1881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802" y="4895"/>
            <a:ext cx="8928559" cy="997001"/>
          </a:xfrm>
          <a:prstGeom prst="rect">
            <a:avLst/>
          </a:prstGeom>
        </p:spPr>
      </p:pic>
      <p:pic>
        <p:nvPicPr>
          <p:cNvPr id="3" name="图片 2"/>
          <p:cNvPicPr>
            <a:picLocks noChangeAspect="1"/>
          </p:cNvPicPr>
          <p:nvPr/>
        </p:nvPicPr>
        <p:blipFill>
          <a:blip r:embed="rId2"/>
          <a:stretch>
            <a:fillRect/>
          </a:stretch>
        </p:blipFill>
        <p:spPr>
          <a:xfrm>
            <a:off x="0" y="1560991"/>
            <a:ext cx="9000165" cy="1313001"/>
          </a:xfrm>
          <a:prstGeom prst="rect">
            <a:avLst/>
          </a:prstGeom>
        </p:spPr>
      </p:pic>
      <p:pic>
        <p:nvPicPr>
          <p:cNvPr id="4" name="图片 3"/>
          <p:cNvPicPr>
            <a:picLocks noChangeAspect="1"/>
          </p:cNvPicPr>
          <p:nvPr/>
        </p:nvPicPr>
        <p:blipFill>
          <a:blip r:embed="rId3"/>
          <a:stretch>
            <a:fillRect/>
          </a:stretch>
        </p:blipFill>
        <p:spPr>
          <a:xfrm>
            <a:off x="0" y="1023852"/>
            <a:ext cx="9144000" cy="537139"/>
          </a:xfrm>
          <a:prstGeom prst="rect">
            <a:avLst/>
          </a:prstGeom>
        </p:spPr>
      </p:pic>
      <p:pic>
        <p:nvPicPr>
          <p:cNvPr id="5" name="图片 4"/>
          <p:cNvPicPr>
            <a:picLocks noChangeAspect="1"/>
          </p:cNvPicPr>
          <p:nvPr/>
        </p:nvPicPr>
        <p:blipFill>
          <a:blip r:embed="rId4"/>
          <a:stretch>
            <a:fillRect/>
          </a:stretch>
        </p:blipFill>
        <p:spPr>
          <a:xfrm>
            <a:off x="0" y="2873992"/>
            <a:ext cx="9144000" cy="1655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65548" y="67982"/>
          <a:ext cx="8919580" cy="3717208"/>
        </p:xfrm>
        <a:graphic>
          <a:graphicData uri="http://schemas.openxmlformats.org/presentationml/2006/ole">
            <mc:AlternateContent xmlns:mc="http://schemas.openxmlformats.org/markup-compatibility/2006">
              <mc:Choice xmlns:v="urn:schemas-microsoft-com:vml" Requires="v">
                <p:oleObj spid="_x0000_s52308" name="Document" r:id="rId1" imgW="4190365" imgH="1746885" progId="Word.Document.8">
                  <p:embed/>
                </p:oleObj>
              </mc:Choice>
              <mc:Fallback>
                <p:oleObj name="Document" r:id="rId1" imgW="4190365" imgH="1746885" progId="Word.Document.8">
                  <p:embed/>
                  <p:pic>
                    <p:nvPicPr>
                      <p:cNvPr id="0" name="对象 2"/>
                      <p:cNvPicPr>
                        <a:picLocks noChangeAspect="1" noChangeArrowheads="1"/>
                      </p:cNvPicPr>
                      <p:nvPr/>
                    </p:nvPicPr>
                    <p:blipFill>
                      <a:blip r:embed="rId2"/>
                      <a:srcRect/>
                      <a:stretch>
                        <a:fillRect/>
                      </a:stretch>
                    </p:blipFill>
                    <p:spPr bwMode="auto">
                      <a:xfrm>
                        <a:off x="65548" y="67982"/>
                        <a:ext cx="8919580" cy="3717208"/>
                      </a:xfrm>
                      <a:prstGeom prst="rect">
                        <a:avLst/>
                      </a:prstGeom>
                      <a:noFill/>
                      <a:ln>
                        <a:noFill/>
                      </a:ln>
                    </p:spPr>
                  </p:pic>
                </p:oleObj>
              </mc:Fallback>
            </mc:AlternateContent>
          </a:graphicData>
        </a:graphic>
      </p:graphicFrame>
      <p:graphicFrame>
        <p:nvGraphicFramePr>
          <p:cNvPr id="3" name="对象 2"/>
          <p:cNvGraphicFramePr>
            <a:graphicFrameLocks noChangeAspect="1"/>
          </p:cNvGraphicFramePr>
          <p:nvPr/>
        </p:nvGraphicFramePr>
        <p:xfrm>
          <a:off x="1890286" y="3848525"/>
          <a:ext cx="4796929" cy="843416"/>
        </p:xfrm>
        <a:graphic>
          <a:graphicData uri="http://schemas.openxmlformats.org/presentationml/2006/ole">
            <mc:AlternateContent xmlns:mc="http://schemas.openxmlformats.org/markup-compatibility/2006">
              <mc:Choice xmlns:v="urn:schemas-microsoft-com:vml" Requires="v">
                <p:oleObj spid="_x0000_s52309" name="Equation" r:id="rId3" imgW="27736800" imgH="4876800" progId="Equation.DSMT4">
                  <p:embed/>
                </p:oleObj>
              </mc:Choice>
              <mc:Fallback>
                <p:oleObj name="Equation" r:id="rId3" imgW="27736800" imgH="4876800" progId="Equation.DSMT4">
                  <p:embed/>
                  <p:pic>
                    <p:nvPicPr>
                      <p:cNvPr id="0" name="对象 1"/>
                      <p:cNvPicPr/>
                      <p:nvPr/>
                    </p:nvPicPr>
                    <p:blipFill>
                      <a:blip r:embed="rId4"/>
                      <a:stretch>
                        <a:fillRect/>
                      </a:stretch>
                    </p:blipFill>
                    <p:spPr>
                      <a:xfrm>
                        <a:off x="1890286" y="3848525"/>
                        <a:ext cx="4796929" cy="843416"/>
                      </a:xfrm>
                      <a:prstGeom prst="rect">
                        <a:avLst/>
                      </a:prstGeom>
                    </p:spPr>
                  </p:pic>
                </p:oleObj>
              </mc:Fallback>
            </mc:AlternateContent>
          </a:graphicData>
        </a:graphic>
      </p:graphicFrame>
      <p:pic>
        <p:nvPicPr>
          <p:cNvPr id="4" name="图片 3"/>
          <p:cNvPicPr>
            <a:picLocks noChangeAspect="1"/>
          </p:cNvPicPr>
          <p:nvPr/>
        </p:nvPicPr>
        <p:blipFill>
          <a:blip r:embed="rId5"/>
          <a:stretch>
            <a:fillRect/>
          </a:stretch>
        </p:blipFill>
        <p:spPr>
          <a:xfrm>
            <a:off x="1144678" y="974733"/>
            <a:ext cx="6590476" cy="3076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121933" y="246384"/>
          <a:ext cx="8905052" cy="3829429"/>
        </p:xfrm>
        <a:graphic>
          <a:graphicData uri="http://schemas.openxmlformats.org/presentationml/2006/ole">
            <mc:AlternateContent xmlns:mc="http://schemas.openxmlformats.org/markup-compatibility/2006">
              <mc:Choice xmlns:v="urn:schemas-microsoft-com:vml" Requires="v">
                <p:oleObj spid="_x0000_s53291" name="Document" r:id="rId1" imgW="4190365" imgH="1805940" progId="Word.Document.8">
                  <p:embed/>
                </p:oleObj>
              </mc:Choice>
              <mc:Fallback>
                <p:oleObj name="Document" r:id="rId1" imgW="4190365" imgH="1805940" progId="Word.Document.8">
                  <p:embed/>
                  <p:pic>
                    <p:nvPicPr>
                      <p:cNvPr id="0" name="对象 2"/>
                      <p:cNvPicPr>
                        <a:picLocks noChangeAspect="1" noChangeArrowheads="1"/>
                      </p:cNvPicPr>
                      <p:nvPr/>
                    </p:nvPicPr>
                    <p:blipFill>
                      <a:blip r:embed="rId2"/>
                      <a:srcRect/>
                      <a:stretch>
                        <a:fillRect/>
                      </a:stretch>
                    </p:blipFill>
                    <p:spPr bwMode="auto">
                      <a:xfrm>
                        <a:off x="121933" y="246384"/>
                        <a:ext cx="8905052" cy="3829429"/>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282" y="2183219"/>
            <a:ext cx="9112718" cy="1974951"/>
          </a:xfrm>
          <a:prstGeom prst="rect">
            <a:avLst/>
          </a:prstGeom>
        </p:spPr>
      </p:pic>
      <p:pic>
        <p:nvPicPr>
          <p:cNvPr id="5" name="图片 4"/>
          <p:cNvPicPr>
            <a:picLocks noChangeAspect="1"/>
          </p:cNvPicPr>
          <p:nvPr/>
        </p:nvPicPr>
        <p:blipFill>
          <a:blip r:embed="rId2"/>
          <a:stretch>
            <a:fillRect/>
          </a:stretch>
        </p:blipFill>
        <p:spPr>
          <a:xfrm>
            <a:off x="0" y="65886"/>
            <a:ext cx="8706297" cy="1949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98647" y="0"/>
          <a:ext cx="9045353" cy="5250923"/>
        </p:xfrm>
        <a:graphic>
          <a:graphicData uri="http://schemas.openxmlformats.org/presentationml/2006/ole">
            <mc:AlternateContent xmlns:mc="http://schemas.openxmlformats.org/markup-compatibility/2006">
              <mc:Choice xmlns:v="urn:schemas-microsoft-com:vml" Requires="v">
                <p:oleObj spid="_x0000_s54314" name="Document" r:id="rId1" imgW="3631565" imgH="2109470" progId="Word.Document.8">
                  <p:embed/>
                </p:oleObj>
              </mc:Choice>
              <mc:Fallback>
                <p:oleObj name="Document" r:id="rId1" imgW="3631565" imgH="2109470" progId="Word.Document.8">
                  <p:embed/>
                  <p:pic>
                    <p:nvPicPr>
                      <p:cNvPr id="0" name="对象 3"/>
                      <p:cNvPicPr/>
                      <p:nvPr/>
                    </p:nvPicPr>
                    <p:blipFill>
                      <a:blip r:embed="rId2"/>
                      <a:stretch>
                        <a:fillRect/>
                      </a:stretch>
                    </p:blipFill>
                    <p:spPr>
                      <a:xfrm>
                        <a:off x="98647" y="0"/>
                        <a:ext cx="9045353" cy="525092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87086"/>
            <a:ext cx="9144000" cy="3859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2932387"/>
          </a:xfrm>
          <a:prstGeom prst="rect">
            <a:avLst/>
          </a:prstGeom>
        </p:spPr>
      </p:pic>
      <p:pic>
        <p:nvPicPr>
          <p:cNvPr id="3" name="图片 2"/>
          <p:cNvPicPr>
            <a:picLocks noChangeAspect="1"/>
          </p:cNvPicPr>
          <p:nvPr/>
        </p:nvPicPr>
        <p:blipFill>
          <a:blip r:embed="rId2"/>
          <a:stretch>
            <a:fillRect/>
          </a:stretch>
        </p:blipFill>
        <p:spPr>
          <a:xfrm>
            <a:off x="-1" y="2932387"/>
            <a:ext cx="9133723" cy="2086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185738" y="193675"/>
            <a:ext cx="641350" cy="57626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3105" eaLnBrk="1" fontAlgn="auto" hangingPunct="1">
              <a:spcBef>
                <a:spcPts val="0"/>
              </a:spcBef>
              <a:spcAft>
                <a:spcPts val="0"/>
              </a:spcAft>
              <a:buFont typeface="Arial" panose="020B0604020202020204" pitchFamily="34" charset="0"/>
              <a:buNone/>
              <a:defRPr/>
            </a:pPr>
            <a:endParaRPr lang="zh-CN" altLang="en-US" sz="1800">
              <a:solidFill>
                <a:srgbClr val="C00000"/>
              </a:solidFill>
            </a:endParaRPr>
          </a:p>
        </p:txBody>
      </p:sp>
      <p:sp>
        <p:nvSpPr>
          <p:cNvPr id="7" name="文本框 6"/>
          <p:cNvSpPr txBox="1"/>
          <p:nvPr/>
        </p:nvSpPr>
        <p:spPr>
          <a:xfrm>
            <a:off x="340144" y="260788"/>
            <a:ext cx="1952783" cy="442035"/>
          </a:xfrm>
          <a:prstGeom prst="rect">
            <a:avLst/>
          </a:prstGeom>
          <a:solidFill>
            <a:schemeClr val="bg1"/>
          </a:solidFill>
        </p:spPr>
        <p:txBody>
          <a:bodyPr wrap="square" lIns="0" tIns="36000" rIns="0" bIns="36000" rtlCol="0" anchor="ctr" anchorCtr="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函数奇偶性质</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5" name="标题 1"/>
          <p:cNvSpPr txBox="1"/>
          <p:nvPr/>
        </p:nvSpPr>
        <p:spPr>
          <a:xfrm>
            <a:off x="2638099" y="193675"/>
            <a:ext cx="3877188" cy="411992"/>
          </a:xfrm>
          <a:prstGeom prst="rect">
            <a:avLst/>
          </a:prstGeom>
          <a:noFill/>
          <a:ln>
            <a:noFill/>
          </a:ln>
        </p:spPr>
        <p:style>
          <a:lnRef idx="0">
            <a:scrgbClr r="0" g="0" b="0"/>
          </a:lnRef>
          <a:fillRef idx="0">
            <a:scrgbClr r="0" g="0" b="0"/>
          </a:fillRef>
          <a:effectRef idx="0">
            <a:scrgbClr r="0" g="0" b="0"/>
          </a:effectRef>
          <a:fontRef idx="minor">
            <a:schemeClr val="accent6"/>
          </a:fontRef>
        </p:style>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奇偶函数的构成方式</a:t>
            </a:r>
            <a:endPar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endParaRPr>
          </a:p>
        </p:txBody>
      </p:sp>
      <p:graphicFrame>
        <p:nvGraphicFramePr>
          <p:cNvPr id="8" name="对象 7"/>
          <p:cNvGraphicFramePr>
            <a:graphicFrameLocks noChangeAspect="1"/>
          </p:cNvGraphicFramePr>
          <p:nvPr/>
        </p:nvGraphicFramePr>
        <p:xfrm>
          <a:off x="185738" y="927270"/>
          <a:ext cx="8717280" cy="3513705"/>
        </p:xfrm>
        <a:graphic>
          <a:graphicData uri="http://schemas.openxmlformats.org/presentationml/2006/ole">
            <mc:AlternateContent xmlns:mc="http://schemas.openxmlformats.org/markup-compatibility/2006">
              <mc:Choice xmlns:v="urn:schemas-microsoft-com:vml" Requires="v">
                <p:oleObj spid="_x0000_s2262" name="Document" r:id="rId1" imgW="3435350" imgH="1386840" progId="Word.Document.8">
                  <p:embed/>
                </p:oleObj>
              </mc:Choice>
              <mc:Fallback>
                <p:oleObj name="Document" r:id="rId1" imgW="3435350" imgH="1386840" progId="Word.Document.8">
                  <p:embed/>
                  <p:pic>
                    <p:nvPicPr>
                      <p:cNvPr id="0" name="对象 5"/>
                      <p:cNvPicPr>
                        <a:picLocks noChangeAspect="1" noChangeArrowheads="1"/>
                      </p:cNvPicPr>
                      <p:nvPr/>
                    </p:nvPicPr>
                    <p:blipFill>
                      <a:blip r:embed="rId2"/>
                      <a:srcRect/>
                      <a:stretch>
                        <a:fillRect/>
                      </a:stretch>
                    </p:blipFill>
                    <p:spPr bwMode="auto">
                      <a:xfrm>
                        <a:off x="185738" y="927270"/>
                        <a:ext cx="8717280" cy="3513705"/>
                      </a:xfrm>
                      <a:prstGeom prst="rect">
                        <a:avLst/>
                      </a:prstGeom>
                      <a:noFill/>
                      <a:ln>
                        <a:noFill/>
                      </a:ln>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99237" y="-105019"/>
          <a:ext cx="8786459" cy="5121763"/>
        </p:xfrm>
        <a:graphic>
          <a:graphicData uri="http://schemas.openxmlformats.org/presentationml/2006/ole">
            <mc:AlternateContent xmlns:mc="http://schemas.openxmlformats.org/markup-compatibility/2006">
              <mc:Choice xmlns:v="urn:schemas-microsoft-com:vml" Requires="v">
                <p:oleObj spid="_x0000_s56359" name="Document" r:id="rId1" imgW="3253740" imgH="1902460" progId="Word.Document.8">
                  <p:embed/>
                </p:oleObj>
              </mc:Choice>
              <mc:Fallback>
                <p:oleObj name="Document" r:id="rId1" imgW="3253740" imgH="1902460" progId="Word.Document.8">
                  <p:embed/>
                  <p:pic>
                    <p:nvPicPr>
                      <p:cNvPr id="0" name="对象 3"/>
                      <p:cNvPicPr/>
                      <p:nvPr/>
                    </p:nvPicPr>
                    <p:blipFill>
                      <a:blip r:embed="rId2"/>
                      <a:stretch>
                        <a:fillRect/>
                      </a:stretch>
                    </p:blipFill>
                    <p:spPr>
                      <a:xfrm>
                        <a:off x="99237" y="-105019"/>
                        <a:ext cx="8786459" cy="512176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flipH="1">
            <a:off x="1488576" y="1504804"/>
            <a:ext cx="6019800" cy="1295400"/>
            <a:chOff x="0" y="0"/>
            <a:chExt cx="3744416" cy="1368152"/>
          </a:xfrm>
        </p:grpSpPr>
        <p:sp>
          <p:nvSpPr>
            <p:cNvPr id="3" name="矩形 7"/>
            <p:cNvSpPr>
              <a:spLocks noChangeArrowheads="1"/>
            </p:cNvSpPr>
            <p:nvPr/>
          </p:nvSpPr>
          <p:spPr bwMode="auto">
            <a:xfrm>
              <a:off x="0" y="288032"/>
              <a:ext cx="3744416" cy="792088"/>
            </a:xfrm>
            <a:prstGeom prst="rect">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8"/>
            <p:cNvSpPr>
              <a:spLocks noChangeArrowheads="1"/>
            </p:cNvSpPr>
            <p:nvPr/>
          </p:nvSpPr>
          <p:spPr bwMode="auto">
            <a:xfrm>
              <a:off x="3442197" y="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等腰三角形 9"/>
            <p:cNvSpPr>
              <a:spLocks noChangeArrowheads="1"/>
            </p:cNvSpPr>
            <p:nvPr/>
          </p:nvSpPr>
          <p:spPr bwMode="auto">
            <a:xfrm rot="10800000">
              <a:off x="0" y="108012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6" name="Text Box 6"/>
          <p:cNvSpPr txBox="1">
            <a:spLocks noChangeArrowheads="1"/>
          </p:cNvSpPr>
          <p:nvPr/>
        </p:nvSpPr>
        <p:spPr bwMode="auto">
          <a:xfrm>
            <a:off x="2192704" y="1899546"/>
            <a:ext cx="48526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dirty="0">
                <a:solidFill>
                  <a:schemeClr val="bg1"/>
                </a:solidFill>
                <a:latin typeface="华文中宋" panose="02010600040101010101" pitchFamily="2" charset="-122"/>
                <a:ea typeface="华文中宋" panose="02010600040101010101" pitchFamily="2" charset="-122"/>
              </a:rPr>
              <a:t>函数研究的思维方式（套路）</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44723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0" y="0"/>
          <a:ext cx="9066028" cy="2542133"/>
        </p:xfrm>
        <a:graphic>
          <a:graphicData uri="http://schemas.openxmlformats.org/presentationml/2006/ole">
            <mc:AlternateContent xmlns:mc="http://schemas.openxmlformats.org/markup-compatibility/2006">
              <mc:Choice xmlns:v="urn:schemas-microsoft-com:vml" Requires="v">
                <p:oleObj spid="_x0000_s57419" name="Document" r:id="rId1" imgW="4567555" imgH="1304290" progId="Word.Document.8">
                  <p:embed/>
                </p:oleObj>
              </mc:Choice>
              <mc:Fallback>
                <p:oleObj name="Document" r:id="rId1" imgW="4567555" imgH="1304290" progId="Word.Document.8">
                  <p:embed/>
                  <p:pic>
                    <p:nvPicPr>
                      <p:cNvPr id="0" name="对象 2"/>
                      <p:cNvPicPr>
                        <a:picLocks noChangeAspect="1" noChangeArrowheads="1"/>
                      </p:cNvPicPr>
                      <p:nvPr/>
                    </p:nvPicPr>
                    <p:blipFill>
                      <a:blip r:embed="rId2"/>
                      <a:srcRect/>
                      <a:stretch>
                        <a:fillRect/>
                      </a:stretch>
                    </p:blipFill>
                    <p:spPr bwMode="auto">
                      <a:xfrm>
                        <a:off x="0" y="0"/>
                        <a:ext cx="9066028" cy="2542133"/>
                      </a:xfrm>
                      <a:prstGeom prst="rect">
                        <a:avLst/>
                      </a:prstGeom>
                      <a:noFill/>
                      <a:ln>
                        <a:noFill/>
                      </a:ln>
                    </p:spPr>
                  </p:pic>
                </p:oleObj>
              </mc:Fallback>
            </mc:AlternateContent>
          </a:graphicData>
        </a:graphic>
      </p:graphicFrame>
      <p:graphicFrame>
        <p:nvGraphicFramePr>
          <p:cNvPr id="4" name="对象 3"/>
          <p:cNvGraphicFramePr>
            <a:graphicFrameLocks noChangeAspect="1"/>
          </p:cNvGraphicFramePr>
          <p:nvPr/>
        </p:nvGraphicFramePr>
        <p:xfrm>
          <a:off x="430799" y="2428721"/>
          <a:ext cx="6097592" cy="2257302"/>
        </p:xfrm>
        <a:graphic>
          <a:graphicData uri="http://schemas.openxmlformats.org/presentationml/2006/ole">
            <mc:AlternateContent xmlns:mc="http://schemas.openxmlformats.org/markup-compatibility/2006">
              <mc:Choice xmlns:v="urn:schemas-microsoft-com:vml" Requires="v">
                <p:oleObj spid="_x0000_s57420" name="Equation" r:id="rId3" imgW="52730400" imgH="19507200" progId="Equation.DSMT4">
                  <p:embed/>
                </p:oleObj>
              </mc:Choice>
              <mc:Fallback>
                <p:oleObj name="Equation" r:id="rId3" imgW="52730400" imgH="19507200" progId="Equation.DSMT4">
                  <p:embed/>
                  <p:pic>
                    <p:nvPicPr>
                      <p:cNvPr id="0" name="对象 5"/>
                      <p:cNvPicPr/>
                      <p:nvPr/>
                    </p:nvPicPr>
                    <p:blipFill>
                      <a:blip r:embed="rId4"/>
                      <a:stretch>
                        <a:fillRect/>
                      </a:stretch>
                    </p:blipFill>
                    <p:spPr>
                      <a:xfrm>
                        <a:off x="430799" y="2428721"/>
                        <a:ext cx="6097592" cy="225730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74467"/>
            <a:ext cx="9144000" cy="2514601"/>
          </a:xfrm>
          <a:prstGeom prst="rect">
            <a:avLst/>
          </a:prstGeom>
        </p:spPr>
      </p:pic>
      <p:graphicFrame>
        <p:nvGraphicFramePr>
          <p:cNvPr id="4" name="对象 3"/>
          <p:cNvGraphicFramePr>
            <a:graphicFrameLocks noChangeAspect="1"/>
          </p:cNvGraphicFramePr>
          <p:nvPr/>
        </p:nvGraphicFramePr>
        <p:xfrm>
          <a:off x="530181" y="2589068"/>
          <a:ext cx="7341279" cy="2097508"/>
        </p:xfrm>
        <a:graphic>
          <a:graphicData uri="http://schemas.openxmlformats.org/presentationml/2006/ole">
            <mc:AlternateContent xmlns:mc="http://schemas.openxmlformats.org/markup-compatibility/2006">
              <mc:Choice xmlns:v="urn:schemas-microsoft-com:vml" Requires="v">
                <p:oleObj spid="_x0000_s58407" name="Equation" r:id="rId2" imgW="55473600" imgH="15849600" progId="Equation.DSMT4">
                  <p:embed/>
                </p:oleObj>
              </mc:Choice>
              <mc:Fallback>
                <p:oleObj name="Equation" r:id="rId2" imgW="55473600" imgH="15849600" progId="Equation.DSMT4">
                  <p:embed/>
                  <p:pic>
                    <p:nvPicPr>
                      <p:cNvPr id="0" name="对象 3"/>
                      <p:cNvPicPr/>
                      <p:nvPr/>
                    </p:nvPicPr>
                    <p:blipFill>
                      <a:blip r:embed="rId3"/>
                      <a:stretch>
                        <a:fillRect/>
                      </a:stretch>
                    </p:blipFill>
                    <p:spPr>
                      <a:xfrm>
                        <a:off x="530181" y="2589068"/>
                        <a:ext cx="7341279" cy="209750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213150" y="1188838"/>
          <a:ext cx="8570913" cy="2265363"/>
        </p:xfrm>
        <a:graphic>
          <a:graphicData uri="http://schemas.openxmlformats.org/presentationml/2006/ole">
            <mc:AlternateContent xmlns:mc="http://schemas.openxmlformats.org/markup-compatibility/2006">
              <mc:Choice xmlns:v="urn:schemas-microsoft-com:vml" Requires="v">
                <p:oleObj spid="_x0000_s59429" name="Document" r:id="rId1" imgW="3597910" imgH="1009015" progId="Word.Document.8">
                  <p:embed/>
                </p:oleObj>
              </mc:Choice>
              <mc:Fallback>
                <p:oleObj name="Document" r:id="rId1" imgW="3597910" imgH="1009015" progId="Word.Document.8">
                  <p:embed/>
                  <p:pic>
                    <p:nvPicPr>
                      <p:cNvPr id="0" name="对象 1"/>
                      <p:cNvPicPr>
                        <a:picLocks noChangeAspect="1" noChangeArrowheads="1"/>
                      </p:cNvPicPr>
                      <p:nvPr/>
                    </p:nvPicPr>
                    <p:blipFill>
                      <a:blip r:embed="rId2"/>
                      <a:srcRect/>
                      <a:stretch>
                        <a:fillRect/>
                      </a:stretch>
                    </p:blipFill>
                    <p:spPr bwMode="auto">
                      <a:xfrm>
                        <a:off x="213150" y="1188838"/>
                        <a:ext cx="8570913" cy="2265363"/>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209698" y="342067"/>
          <a:ext cx="8581971" cy="3782291"/>
        </p:xfrm>
        <a:graphic>
          <a:graphicData uri="http://schemas.openxmlformats.org/presentationml/2006/ole">
            <mc:AlternateContent xmlns:mc="http://schemas.openxmlformats.org/markup-compatibility/2006">
              <mc:Choice xmlns:v="urn:schemas-microsoft-com:vml" Requires="v">
                <p:oleObj spid="_x0000_s60453" name="Document" r:id="rId1" imgW="3597910" imgH="1587500" progId="Word.Document.8">
                  <p:embed/>
                </p:oleObj>
              </mc:Choice>
              <mc:Fallback>
                <p:oleObj name="Document" r:id="rId1" imgW="3597910" imgH="1587500" progId="Word.Document.8">
                  <p:embed/>
                  <p:pic>
                    <p:nvPicPr>
                      <p:cNvPr id="0" name="对象 2"/>
                      <p:cNvPicPr>
                        <a:picLocks noChangeAspect="1" noChangeArrowheads="1"/>
                      </p:cNvPicPr>
                      <p:nvPr/>
                    </p:nvPicPr>
                    <p:blipFill>
                      <a:blip r:embed="rId2"/>
                      <a:srcRect/>
                      <a:stretch>
                        <a:fillRect/>
                      </a:stretch>
                    </p:blipFill>
                    <p:spPr bwMode="auto">
                      <a:xfrm>
                        <a:off x="209698" y="342067"/>
                        <a:ext cx="8581971" cy="3782291"/>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198424" y="55728"/>
          <a:ext cx="8735068" cy="4667347"/>
        </p:xfrm>
        <a:graphic>
          <a:graphicData uri="http://schemas.openxmlformats.org/presentationml/2006/ole">
            <mc:AlternateContent xmlns:mc="http://schemas.openxmlformats.org/markup-compatibility/2006">
              <mc:Choice xmlns:v="urn:schemas-microsoft-com:vml" Requires="v">
                <p:oleObj spid="_x0000_s61477" name="Document" r:id="rId1" imgW="3597910" imgH="1920240" progId="Word.Document.8">
                  <p:embed/>
                </p:oleObj>
              </mc:Choice>
              <mc:Fallback>
                <p:oleObj name="Document" r:id="rId1" imgW="3597910" imgH="1920240" progId="Word.Document.8">
                  <p:embed/>
                  <p:pic>
                    <p:nvPicPr>
                      <p:cNvPr id="0" name="对象 2"/>
                      <p:cNvPicPr>
                        <a:picLocks noChangeAspect="1" noChangeArrowheads="1"/>
                      </p:cNvPicPr>
                      <p:nvPr/>
                    </p:nvPicPr>
                    <p:blipFill>
                      <a:blip r:embed="rId2"/>
                      <a:srcRect/>
                      <a:stretch>
                        <a:fillRect/>
                      </a:stretch>
                    </p:blipFill>
                    <p:spPr bwMode="auto">
                      <a:xfrm>
                        <a:off x="198424" y="55728"/>
                        <a:ext cx="8735068" cy="4667347"/>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215087" y="-204473"/>
          <a:ext cx="8359904" cy="5520523"/>
        </p:xfrm>
        <a:graphic>
          <a:graphicData uri="http://schemas.openxmlformats.org/presentationml/2006/ole">
            <mc:AlternateContent xmlns:mc="http://schemas.openxmlformats.org/markup-compatibility/2006">
              <mc:Choice xmlns:v="urn:schemas-microsoft-com:vml" Requires="v">
                <p:oleObj spid="_x0000_s62501" name="Document" r:id="rId1" imgW="3597910" imgH="2376170" progId="Word.Document.8">
                  <p:embed/>
                </p:oleObj>
              </mc:Choice>
              <mc:Fallback>
                <p:oleObj name="Document" r:id="rId1" imgW="3597910" imgH="2376170" progId="Word.Document.8">
                  <p:embed/>
                  <p:pic>
                    <p:nvPicPr>
                      <p:cNvPr id="0" name="对象 2"/>
                      <p:cNvPicPr>
                        <a:picLocks noChangeAspect="1" noChangeArrowheads="1"/>
                      </p:cNvPicPr>
                      <p:nvPr/>
                    </p:nvPicPr>
                    <p:blipFill>
                      <a:blip r:embed="rId2"/>
                      <a:srcRect/>
                      <a:stretch>
                        <a:fillRect/>
                      </a:stretch>
                    </p:blipFill>
                    <p:spPr bwMode="auto">
                      <a:xfrm>
                        <a:off x="215087" y="-204473"/>
                        <a:ext cx="8359904" cy="5520523"/>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206201" cy="53416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185738" y="193675"/>
            <a:ext cx="641350" cy="57626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3105" eaLnBrk="1" fontAlgn="auto" hangingPunct="1">
              <a:spcBef>
                <a:spcPts val="0"/>
              </a:spcBef>
              <a:spcAft>
                <a:spcPts val="0"/>
              </a:spcAft>
              <a:buFont typeface="Arial" panose="020B0604020202020204" pitchFamily="34" charset="0"/>
              <a:buNone/>
              <a:defRPr/>
            </a:pPr>
            <a:endParaRPr lang="zh-CN" altLang="en-US" sz="1800">
              <a:solidFill>
                <a:srgbClr val="C00000"/>
              </a:solidFill>
            </a:endParaRPr>
          </a:p>
        </p:txBody>
      </p:sp>
      <p:sp>
        <p:nvSpPr>
          <p:cNvPr id="7" name="文本框 6"/>
          <p:cNvSpPr txBox="1"/>
          <p:nvPr/>
        </p:nvSpPr>
        <p:spPr>
          <a:xfrm>
            <a:off x="340144" y="260788"/>
            <a:ext cx="1952783" cy="442035"/>
          </a:xfrm>
          <a:prstGeom prst="rect">
            <a:avLst/>
          </a:prstGeom>
          <a:solidFill>
            <a:schemeClr val="bg1"/>
          </a:solidFill>
        </p:spPr>
        <p:txBody>
          <a:bodyPr wrap="square" lIns="0" tIns="36000" rIns="0" bIns="36000" rtlCol="0" anchor="ctr" anchorCtr="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函数奇偶性质</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5" name="标题 1"/>
          <p:cNvSpPr txBox="1"/>
          <p:nvPr/>
        </p:nvSpPr>
        <p:spPr>
          <a:xfrm>
            <a:off x="2638099" y="193675"/>
            <a:ext cx="3877188" cy="411992"/>
          </a:xfrm>
          <a:prstGeom prst="rect">
            <a:avLst/>
          </a:prstGeom>
          <a:noFill/>
          <a:ln>
            <a:noFill/>
          </a:ln>
        </p:spPr>
        <p:style>
          <a:lnRef idx="0">
            <a:scrgbClr r="0" g="0" b="0"/>
          </a:lnRef>
          <a:fillRef idx="0">
            <a:scrgbClr r="0" g="0" b="0"/>
          </a:fillRef>
          <a:effectRef idx="0">
            <a:scrgbClr r="0" g="0" b="0"/>
          </a:effectRef>
          <a:fontRef idx="minor">
            <a:schemeClr val="accent6"/>
          </a:fontRef>
        </p:style>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奇偶函数的构成方式</a:t>
            </a:r>
            <a:endPar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endParaRPr>
          </a:p>
        </p:txBody>
      </p:sp>
      <p:graphicFrame>
        <p:nvGraphicFramePr>
          <p:cNvPr id="9" name="对象 8"/>
          <p:cNvGraphicFramePr>
            <a:graphicFrameLocks noChangeAspect="1"/>
          </p:cNvGraphicFramePr>
          <p:nvPr/>
        </p:nvGraphicFramePr>
        <p:xfrm>
          <a:off x="105855" y="1073533"/>
          <a:ext cx="8766743" cy="3537854"/>
        </p:xfrm>
        <a:graphic>
          <a:graphicData uri="http://schemas.openxmlformats.org/presentationml/2006/ole">
            <mc:AlternateContent xmlns:mc="http://schemas.openxmlformats.org/markup-compatibility/2006">
              <mc:Choice xmlns:v="urn:schemas-microsoft-com:vml" Requires="v">
                <p:oleObj spid="_x0000_s42035" name="Document" r:id="rId1" imgW="3435350" imgH="1385570" progId="Word.Document.8">
                  <p:embed/>
                </p:oleObj>
              </mc:Choice>
              <mc:Fallback>
                <p:oleObj name="Document" r:id="rId1" imgW="3435350" imgH="1385570" progId="Word.Document.8">
                  <p:embed/>
                  <p:pic>
                    <p:nvPicPr>
                      <p:cNvPr id="0" name="对象 5"/>
                      <p:cNvPicPr>
                        <a:picLocks noChangeAspect="1" noChangeArrowheads="1"/>
                      </p:cNvPicPr>
                      <p:nvPr/>
                    </p:nvPicPr>
                    <p:blipFill>
                      <a:blip r:embed="rId2"/>
                      <a:srcRect/>
                      <a:stretch>
                        <a:fillRect/>
                      </a:stretch>
                    </p:blipFill>
                    <p:spPr bwMode="auto">
                      <a:xfrm>
                        <a:off x="105855" y="1073533"/>
                        <a:ext cx="8766743" cy="3537854"/>
                      </a:xfrm>
                      <a:prstGeom prst="rect">
                        <a:avLst/>
                      </a:prstGeom>
                      <a:noFill/>
                      <a:ln>
                        <a:noFill/>
                      </a:ln>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166920" y="0"/>
          <a:ext cx="8443913" cy="4718050"/>
        </p:xfrm>
        <a:graphic>
          <a:graphicData uri="http://schemas.openxmlformats.org/presentationml/2006/ole">
            <mc:AlternateContent xmlns:mc="http://schemas.openxmlformats.org/markup-compatibility/2006">
              <mc:Choice xmlns:v="urn:schemas-microsoft-com:vml" Requires="v">
                <p:oleObj spid="_x0000_s63525" name="Document" r:id="rId1" imgW="3401695" imgH="1978025" progId="Word.Document.8">
                  <p:embed/>
                </p:oleObj>
              </mc:Choice>
              <mc:Fallback>
                <p:oleObj name="Document" r:id="rId1" imgW="3401695" imgH="1978025" progId="Word.Document.8">
                  <p:embed/>
                  <p:pic>
                    <p:nvPicPr>
                      <p:cNvPr id="0" name="对象 2"/>
                      <p:cNvPicPr>
                        <a:picLocks noChangeAspect="1" noChangeArrowheads="1"/>
                      </p:cNvPicPr>
                      <p:nvPr/>
                    </p:nvPicPr>
                    <p:blipFill>
                      <a:blip r:embed="rId2"/>
                      <a:srcRect/>
                      <a:stretch>
                        <a:fillRect/>
                      </a:stretch>
                    </p:blipFill>
                    <p:spPr bwMode="auto">
                      <a:xfrm>
                        <a:off x="166920" y="0"/>
                        <a:ext cx="8443913" cy="4718050"/>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80440"/>
            <a:ext cx="9263269" cy="51425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00156 0.26914 L -3.61111E-6 -0.25 " pathEditMode="relative" rAng="0" ptsTypes="AA">
                                      <p:cBhvr>
                                        <p:cTn id="13" dur="2000" fill="hold"/>
                                        <p:tgtEl>
                                          <p:spTgt spid="2"/>
                                        </p:tgtEl>
                                        <p:attrNameLst>
                                          <p:attrName>ppt_x</p:attrName>
                                          <p:attrName>ppt_y</p:attrName>
                                        </p:attrNameLst>
                                      </p:cBhvr>
                                      <p:rCtr x="69" y="-259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flipH="1">
            <a:off x="1464721" y="1592969"/>
            <a:ext cx="6019800" cy="1295400"/>
            <a:chOff x="0" y="0"/>
            <a:chExt cx="3744416" cy="1368152"/>
          </a:xfrm>
        </p:grpSpPr>
        <p:sp>
          <p:nvSpPr>
            <p:cNvPr id="3" name="矩形 7"/>
            <p:cNvSpPr>
              <a:spLocks noChangeArrowheads="1"/>
            </p:cNvSpPr>
            <p:nvPr/>
          </p:nvSpPr>
          <p:spPr bwMode="auto">
            <a:xfrm>
              <a:off x="0" y="288032"/>
              <a:ext cx="3744416" cy="792088"/>
            </a:xfrm>
            <a:prstGeom prst="rect">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8"/>
            <p:cNvSpPr>
              <a:spLocks noChangeArrowheads="1"/>
            </p:cNvSpPr>
            <p:nvPr/>
          </p:nvSpPr>
          <p:spPr bwMode="auto">
            <a:xfrm>
              <a:off x="3442197" y="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等腰三角形 9"/>
            <p:cNvSpPr>
              <a:spLocks noChangeArrowheads="1"/>
            </p:cNvSpPr>
            <p:nvPr/>
          </p:nvSpPr>
          <p:spPr bwMode="auto">
            <a:xfrm rot="10800000">
              <a:off x="0" y="108012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6" name="Text Box 6"/>
          <p:cNvSpPr txBox="1">
            <a:spLocks noChangeArrowheads="1"/>
          </p:cNvSpPr>
          <p:nvPr/>
        </p:nvSpPr>
        <p:spPr bwMode="auto">
          <a:xfrm>
            <a:off x="2614123" y="1979059"/>
            <a:ext cx="3416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dirty="0">
                <a:solidFill>
                  <a:schemeClr val="bg1"/>
                </a:solidFill>
                <a:latin typeface="华文中宋" panose="02010600040101010101" pitchFamily="2" charset="-122"/>
                <a:ea typeface="华文中宋" panose="02010600040101010101" pitchFamily="2" charset="-122"/>
              </a:rPr>
              <a:t>函数零点研究的套路</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4867" y="0"/>
            <a:ext cx="8474579" cy="4391587"/>
          </a:xfrm>
          <a:prstGeom prst="rect">
            <a:avLst/>
          </a:prstGeom>
        </p:spPr>
        <p:txBody>
          <a:bodyPr wrap="square">
            <a:spAutoFit/>
          </a:bodyPr>
          <a:lstStyle/>
          <a:p>
            <a:pPr>
              <a:lnSpc>
                <a:spcPct val="200000"/>
              </a:lnSpc>
              <a:defRPr/>
            </a:pPr>
            <a:r>
              <a:rPr lang="zh-CN" altLang="en-US" sz="2400" b="1" dirty="0">
                <a:solidFill>
                  <a:srgbClr val="333333"/>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函数的零点问题常见的处理思路有两种，</a:t>
            </a:r>
            <a:r>
              <a:rPr lang="zh-CN" altLang="en-US" sz="2400" b="1" dirty="0">
                <a:solidFill>
                  <a:srgbClr val="7030A0"/>
                </a:solidFill>
                <a:latin typeface="黑体" panose="02010609060101010101" pitchFamily="49" charset="-122"/>
                <a:ea typeface="黑体" panose="02010609060101010101" pitchFamily="49" charset="-122"/>
              </a:rPr>
              <a:t>一种思路是将一个函数的零点问题转化成两个（较简单的）函数的交点问题，再结合图象进行判断，需要注意的是函数本身可以进行适当的代数变形以使得转化成的两个函数的草图更容易作出；</a:t>
            </a:r>
            <a:r>
              <a:rPr lang="zh-CN" altLang="en-US"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另一种思路是将这个函数作为整体进行考虑，借助这个函数的性质直接得到结果，有时函数的性质需要借助导数去研究．</a:t>
            </a:r>
            <a:endParaRPr lang="zh-CN" altLang="en-US" sz="24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293254" y="325149"/>
          <a:ext cx="8685656" cy="3443287"/>
        </p:xfrm>
        <a:graphic>
          <a:graphicData uri="http://schemas.openxmlformats.org/presentationml/2006/ole">
            <mc:AlternateContent xmlns:mc="http://schemas.openxmlformats.org/markup-compatibility/2006">
              <mc:Choice xmlns:v="urn:schemas-microsoft-com:vml" Requires="v">
                <p:oleObj spid="_x0000_s64547" name="Document" r:id="rId1" imgW="3994150" imgH="1584960" progId="Word.Document.8">
                  <p:embed/>
                </p:oleObj>
              </mc:Choice>
              <mc:Fallback>
                <p:oleObj name="Document" r:id="rId1" imgW="3994150" imgH="1584960" progId="Word.Document.8">
                  <p:embed/>
                  <p:pic>
                    <p:nvPicPr>
                      <p:cNvPr id="0" name="对象 2"/>
                      <p:cNvPicPr/>
                      <p:nvPr/>
                    </p:nvPicPr>
                    <p:blipFill>
                      <a:blip r:embed="rId2"/>
                      <a:stretch>
                        <a:fillRect/>
                      </a:stretch>
                    </p:blipFill>
                    <p:spPr>
                      <a:xfrm>
                        <a:off x="293254" y="325149"/>
                        <a:ext cx="8685656" cy="344328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79805" y="-7937"/>
          <a:ext cx="8677275" cy="4084637"/>
        </p:xfrm>
        <a:graphic>
          <a:graphicData uri="http://schemas.openxmlformats.org/presentationml/2006/ole">
            <mc:AlternateContent xmlns:mc="http://schemas.openxmlformats.org/markup-compatibility/2006">
              <mc:Choice xmlns:v="urn:schemas-microsoft-com:vml" Requires="v">
                <p:oleObj spid="_x0000_s65572" name="Document" r:id="rId1" imgW="3994150" imgH="1882140" progId="Word.Document.8">
                  <p:embed/>
                </p:oleObj>
              </mc:Choice>
              <mc:Fallback>
                <p:oleObj name="Document" r:id="rId1" imgW="3994150" imgH="1882140" progId="Word.Document.8">
                  <p:embed/>
                  <p:pic>
                    <p:nvPicPr>
                      <p:cNvPr id="0" name="对象 1"/>
                      <p:cNvPicPr/>
                      <p:nvPr/>
                    </p:nvPicPr>
                    <p:blipFill>
                      <a:blip r:embed="rId2"/>
                      <a:stretch>
                        <a:fillRect/>
                      </a:stretch>
                    </p:blipFill>
                    <p:spPr>
                      <a:xfrm>
                        <a:off x="79805" y="-7937"/>
                        <a:ext cx="8677275" cy="4084637"/>
                      </a:xfrm>
                      <a:prstGeom prst="rect">
                        <a:avLst/>
                      </a:prstGeom>
                    </p:spPr>
                  </p:pic>
                </p:oleObj>
              </mc:Fallback>
            </mc:AlternateContent>
          </a:graphicData>
        </a:graphic>
      </p:graphicFrame>
      <p:pic>
        <p:nvPicPr>
          <p:cNvPr id="3" name="图片 2"/>
          <p:cNvPicPr>
            <a:picLocks noChangeAspect="1"/>
          </p:cNvPicPr>
          <p:nvPr/>
        </p:nvPicPr>
        <p:blipFill rotWithShape="1">
          <a:blip r:embed="rId3"/>
          <a:srcRect t="12037" b="19475"/>
          <a:stretch>
            <a:fillRect/>
          </a:stretch>
        </p:blipFill>
        <p:spPr>
          <a:xfrm>
            <a:off x="337540" y="873316"/>
            <a:ext cx="8161803" cy="34243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170556" y="0"/>
          <a:ext cx="8790564" cy="2599622"/>
        </p:xfrm>
        <a:graphic>
          <a:graphicData uri="http://schemas.openxmlformats.org/presentationml/2006/ole">
            <mc:AlternateContent xmlns:mc="http://schemas.openxmlformats.org/markup-compatibility/2006">
              <mc:Choice xmlns:v="urn:schemas-microsoft-com:vml" Requires="v">
                <p:oleObj spid="_x0000_s66594" name="Document" r:id="rId1" imgW="3695700" imgH="1092835" progId="Word.Document.8">
                  <p:embed/>
                </p:oleObj>
              </mc:Choice>
              <mc:Fallback>
                <p:oleObj name="Document" r:id="rId1" imgW="3695700" imgH="1092835" progId="Word.Document.8">
                  <p:embed/>
                  <p:pic>
                    <p:nvPicPr>
                      <p:cNvPr id="0" name="对象 1"/>
                      <p:cNvPicPr/>
                      <p:nvPr/>
                    </p:nvPicPr>
                    <p:blipFill>
                      <a:blip r:embed="rId2"/>
                      <a:stretch>
                        <a:fillRect/>
                      </a:stretch>
                    </p:blipFill>
                    <p:spPr>
                      <a:xfrm>
                        <a:off x="170556" y="0"/>
                        <a:ext cx="8790564" cy="2599622"/>
                      </a:xfrm>
                      <a:prstGeom prst="rect">
                        <a:avLst/>
                      </a:prstGeom>
                    </p:spPr>
                  </p:pic>
                </p:oleObj>
              </mc:Fallback>
            </mc:AlternateContent>
          </a:graphicData>
        </a:graphic>
      </p:graphicFrame>
      <p:pic>
        <p:nvPicPr>
          <p:cNvPr id="3" name="图片 2"/>
          <p:cNvPicPr>
            <a:picLocks noChangeAspect="1"/>
          </p:cNvPicPr>
          <p:nvPr/>
        </p:nvPicPr>
        <p:blipFill>
          <a:blip r:embed="rId3"/>
          <a:stretch>
            <a:fillRect/>
          </a:stretch>
        </p:blipFill>
        <p:spPr>
          <a:xfrm>
            <a:off x="1614115" y="2459866"/>
            <a:ext cx="5216526" cy="26836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55483" y="1860864"/>
            <a:ext cx="2253603" cy="96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404"/>
            <a:ext cx="8952793" cy="62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17" y="592414"/>
            <a:ext cx="6799333" cy="125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8"/>
          <p:cNvSpPr>
            <a:spLocks noChangeArrowheads="1"/>
          </p:cNvSpPr>
          <p:nvPr/>
        </p:nvSpPr>
        <p:spPr bwMode="auto">
          <a:xfrm>
            <a:off x="3158610" y="2117984"/>
            <a:ext cx="435479" cy="221213"/>
          </a:xfrm>
          <a:prstGeom prst="leftRightArrow">
            <a:avLst>
              <a:gd name="adj1" fmla="val 50000"/>
              <a:gd name="adj2" fmla="val 70000"/>
            </a:avLst>
          </a:prstGeom>
          <a:solidFill>
            <a:schemeClr val="tx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 name="AutoShape 29"/>
          <p:cNvSpPr>
            <a:spLocks noChangeArrowheads="1"/>
          </p:cNvSpPr>
          <p:nvPr/>
        </p:nvSpPr>
        <p:spPr bwMode="auto">
          <a:xfrm>
            <a:off x="5988460" y="2181130"/>
            <a:ext cx="435479" cy="221213"/>
          </a:xfrm>
          <a:prstGeom prst="leftRightArrow">
            <a:avLst>
              <a:gd name="adj1" fmla="val 50000"/>
              <a:gd name="adj2" fmla="val 70000"/>
            </a:avLst>
          </a:prstGeom>
          <a:solidFill>
            <a:schemeClr val="tx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 name="Line 32"/>
          <p:cNvSpPr>
            <a:spLocks noChangeShapeType="1"/>
          </p:cNvSpPr>
          <p:nvPr/>
        </p:nvSpPr>
        <p:spPr bwMode="auto">
          <a:xfrm>
            <a:off x="7498849" y="2172408"/>
            <a:ext cx="0" cy="995457"/>
          </a:xfrm>
          <a:prstGeom prst="line">
            <a:avLst/>
          </a:prstGeom>
          <a:noFill/>
          <a:ln w="952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8" name="Line 34"/>
          <p:cNvSpPr>
            <a:spLocks noChangeShapeType="1"/>
          </p:cNvSpPr>
          <p:nvPr/>
        </p:nvSpPr>
        <p:spPr bwMode="auto">
          <a:xfrm>
            <a:off x="4476396" y="2394285"/>
            <a:ext cx="0" cy="710686"/>
          </a:xfrm>
          <a:prstGeom prst="line">
            <a:avLst/>
          </a:prstGeom>
          <a:noFill/>
          <a:ln w="952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pic>
        <p:nvPicPr>
          <p:cNvPr id="9"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717" y="1772340"/>
            <a:ext cx="2944893" cy="91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43"/>
          <p:cNvSpPr>
            <a:spLocks noChangeShapeType="1"/>
          </p:cNvSpPr>
          <p:nvPr/>
        </p:nvSpPr>
        <p:spPr bwMode="auto">
          <a:xfrm>
            <a:off x="1471324" y="2365450"/>
            <a:ext cx="12053" cy="584314"/>
          </a:xfrm>
          <a:prstGeom prst="line">
            <a:avLst/>
          </a:prstGeom>
          <a:noFill/>
          <a:ln w="952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pic>
        <p:nvPicPr>
          <p:cNvPr id="11"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3313" y="1987568"/>
            <a:ext cx="2585423" cy="60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46"/>
          <p:cNvSpPr>
            <a:spLocks noChangeShapeType="1"/>
          </p:cNvSpPr>
          <p:nvPr/>
        </p:nvSpPr>
        <p:spPr bwMode="auto">
          <a:xfrm>
            <a:off x="1483377" y="3055065"/>
            <a:ext cx="0" cy="1064586"/>
          </a:xfrm>
          <a:prstGeom prst="line">
            <a:avLst/>
          </a:prstGeom>
          <a:noFill/>
          <a:ln w="952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3" name="Line 47"/>
          <p:cNvSpPr>
            <a:spLocks noChangeShapeType="1"/>
          </p:cNvSpPr>
          <p:nvPr/>
        </p:nvSpPr>
        <p:spPr bwMode="auto">
          <a:xfrm>
            <a:off x="7498849" y="3200236"/>
            <a:ext cx="0" cy="774244"/>
          </a:xfrm>
          <a:prstGeom prst="line">
            <a:avLst/>
          </a:prstGeom>
          <a:noFill/>
          <a:ln w="952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pic>
        <p:nvPicPr>
          <p:cNvPr id="14"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023" y="2973939"/>
            <a:ext cx="1838831" cy="56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924" y="4131827"/>
            <a:ext cx="2308905" cy="53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8725" y="3192273"/>
            <a:ext cx="3925275" cy="56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212" y="4014558"/>
            <a:ext cx="3746788" cy="67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1077" y="3091341"/>
            <a:ext cx="1465534" cy="67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par>
                          <p:cTn id="40" fill="hold">
                            <p:stCondLst>
                              <p:cond delay="500"/>
                            </p:stCondLst>
                            <p:childTnLst>
                              <p:par>
                                <p:cTn id="41" presetID="3" presetClass="entr" presetSubtype="1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childTnLst>
                          </p:cTn>
                        </p:par>
                        <p:par>
                          <p:cTn id="49" fill="hold">
                            <p:stCondLst>
                              <p:cond delay="500"/>
                            </p:stCondLst>
                            <p:childTnLst>
                              <p:par>
                                <p:cTn id="50" presetID="3" presetClass="entr" presetSubtype="1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par>
                          <p:cTn id="58" fill="hold">
                            <p:stCondLst>
                              <p:cond delay="500"/>
                            </p:stCondLst>
                            <p:childTnLst>
                              <p:par>
                                <p:cTn id="59" presetID="3" presetClass="entr" presetSubtype="1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linds(horizontal)">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linds(horizontal)">
                                      <p:cBhvr>
                                        <p:cTn id="66" dur="500"/>
                                        <p:tgtEl>
                                          <p:spTgt spid="13"/>
                                        </p:tgtEl>
                                      </p:cBhvr>
                                    </p:animEffect>
                                  </p:childTnLst>
                                </p:cTn>
                              </p:par>
                            </p:childTnLst>
                          </p:cTn>
                        </p:par>
                        <p:par>
                          <p:cTn id="67" fill="hold">
                            <p:stCondLst>
                              <p:cond delay="500"/>
                            </p:stCondLst>
                            <p:childTnLst>
                              <p:par>
                                <p:cTn id="68" presetID="3" presetClass="entr" presetSubtype="10"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linds(horizontal)">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63219"/>
            <a:ext cx="9144000" cy="1630516"/>
          </a:xfrm>
          <a:prstGeom prst="rect">
            <a:avLst/>
          </a:prstGeom>
        </p:spPr>
      </p:pic>
      <p:graphicFrame>
        <p:nvGraphicFramePr>
          <p:cNvPr id="4" name="对象 3"/>
          <p:cNvGraphicFramePr>
            <a:graphicFrameLocks noChangeAspect="1"/>
          </p:cNvGraphicFramePr>
          <p:nvPr/>
        </p:nvGraphicFramePr>
        <p:xfrm>
          <a:off x="725920" y="2056971"/>
          <a:ext cx="7350542" cy="769356"/>
        </p:xfrm>
        <a:graphic>
          <a:graphicData uri="http://schemas.openxmlformats.org/presentationml/2006/ole">
            <mc:AlternateContent xmlns:mc="http://schemas.openxmlformats.org/markup-compatibility/2006">
              <mc:Choice xmlns:v="urn:schemas-microsoft-com:vml" Requires="v">
                <p:oleObj spid="_x0000_s72728" name="Equation" r:id="rId2" imgW="52425600" imgH="5486400" progId="Equation.DSMT4">
                  <p:embed/>
                </p:oleObj>
              </mc:Choice>
              <mc:Fallback>
                <p:oleObj name="Equation" r:id="rId2" imgW="52425600" imgH="5486400" progId="Equation.DSMT4">
                  <p:embed/>
                  <p:pic>
                    <p:nvPicPr>
                      <p:cNvPr id="0" name="图片 72727"/>
                      <p:cNvPicPr/>
                      <p:nvPr/>
                    </p:nvPicPr>
                    <p:blipFill>
                      <a:blip r:embed="rId3"/>
                      <a:stretch>
                        <a:fillRect/>
                      </a:stretch>
                    </p:blipFill>
                    <p:spPr>
                      <a:xfrm>
                        <a:off x="725920" y="2056971"/>
                        <a:ext cx="7350542" cy="76935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845" y="173549"/>
            <a:ext cx="8614951" cy="6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2975"/>
            <a:ext cx="1200153" cy="50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74" y="1336554"/>
            <a:ext cx="8898730" cy="57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22" y="1989323"/>
            <a:ext cx="4962899" cy="53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14"/>
          <p:cNvSpPr>
            <a:spLocks noChangeArrowheads="1"/>
          </p:cNvSpPr>
          <p:nvPr/>
        </p:nvSpPr>
        <p:spPr bwMode="auto">
          <a:xfrm>
            <a:off x="3877868" y="4000713"/>
            <a:ext cx="400050" cy="114300"/>
          </a:xfrm>
          <a:prstGeom prst="leftRightArrow">
            <a:avLst>
              <a:gd name="adj1" fmla="val 50000"/>
              <a:gd name="adj2" fmla="val 70000"/>
            </a:avLst>
          </a:prstGeom>
          <a:solidFill>
            <a:schemeClr val="tx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pic>
        <p:nvPicPr>
          <p:cNvPr id="7"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22" y="2540244"/>
            <a:ext cx="3383975" cy="89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7918" y="2540244"/>
            <a:ext cx="2923675" cy="89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394" y="3624265"/>
            <a:ext cx="2904147" cy="98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33"/>
          <p:cNvSpPr>
            <a:spLocks noChangeArrowheads="1"/>
          </p:cNvSpPr>
          <p:nvPr/>
        </p:nvSpPr>
        <p:spPr bwMode="auto">
          <a:xfrm>
            <a:off x="3877868" y="2911468"/>
            <a:ext cx="400050" cy="114300"/>
          </a:xfrm>
          <a:prstGeom prst="leftRightArrow">
            <a:avLst>
              <a:gd name="adj1" fmla="val 50000"/>
              <a:gd name="adj2" fmla="val 70000"/>
            </a:avLst>
          </a:prstGeom>
          <a:solidFill>
            <a:schemeClr val="tx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 name="Oval 35">
            <a:hlinkClick r:id="rId8" action="ppaction://hlinkfile"/>
          </p:cNvPr>
          <p:cNvSpPr>
            <a:spLocks noChangeArrowheads="1"/>
          </p:cNvSpPr>
          <p:nvPr/>
        </p:nvSpPr>
        <p:spPr bwMode="auto">
          <a:xfrm>
            <a:off x="6286503" y="754877"/>
            <a:ext cx="1314450" cy="13144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185738" y="193675"/>
            <a:ext cx="641350" cy="57626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3105" eaLnBrk="1" fontAlgn="auto" hangingPunct="1">
              <a:spcBef>
                <a:spcPts val="0"/>
              </a:spcBef>
              <a:spcAft>
                <a:spcPts val="0"/>
              </a:spcAft>
              <a:buFont typeface="Arial" panose="020B0604020202020204" pitchFamily="34" charset="0"/>
              <a:buNone/>
              <a:defRPr/>
            </a:pPr>
            <a:endParaRPr lang="zh-CN" altLang="en-US" sz="1800">
              <a:solidFill>
                <a:srgbClr val="C00000"/>
              </a:solidFill>
            </a:endParaRPr>
          </a:p>
        </p:txBody>
      </p:sp>
      <p:sp>
        <p:nvSpPr>
          <p:cNvPr id="7" name="文本框 6"/>
          <p:cNvSpPr txBox="1"/>
          <p:nvPr/>
        </p:nvSpPr>
        <p:spPr>
          <a:xfrm>
            <a:off x="340144" y="260788"/>
            <a:ext cx="1952783" cy="442035"/>
          </a:xfrm>
          <a:prstGeom prst="rect">
            <a:avLst/>
          </a:prstGeom>
          <a:solidFill>
            <a:schemeClr val="bg1"/>
          </a:solidFill>
        </p:spPr>
        <p:txBody>
          <a:bodyPr wrap="square" lIns="0" tIns="36000" rIns="0" bIns="36000" rtlCol="0" anchor="ctr" anchorCtr="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函数奇偶性质</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5" name="标题 1"/>
          <p:cNvSpPr txBox="1"/>
          <p:nvPr/>
        </p:nvSpPr>
        <p:spPr>
          <a:xfrm>
            <a:off x="2638099" y="193675"/>
            <a:ext cx="3877188" cy="411992"/>
          </a:xfrm>
          <a:prstGeom prst="rect">
            <a:avLst/>
          </a:prstGeom>
          <a:noFill/>
          <a:ln>
            <a:noFill/>
          </a:ln>
        </p:spPr>
        <p:style>
          <a:lnRef idx="0">
            <a:scrgbClr r="0" g="0" b="0"/>
          </a:lnRef>
          <a:fillRef idx="0">
            <a:scrgbClr r="0" g="0" b="0"/>
          </a:fillRef>
          <a:effectRef idx="0">
            <a:scrgbClr r="0" g="0" b="0"/>
          </a:effectRef>
          <a:fontRef idx="minor">
            <a:schemeClr val="accent6"/>
          </a:fontRef>
        </p:style>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奇偶函数的构成方式</a:t>
            </a:r>
            <a:endPar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endParaRPr>
          </a:p>
        </p:txBody>
      </p:sp>
      <p:graphicFrame>
        <p:nvGraphicFramePr>
          <p:cNvPr id="9" name="对象 8"/>
          <p:cNvGraphicFramePr>
            <a:graphicFrameLocks noChangeAspect="1"/>
          </p:cNvGraphicFramePr>
          <p:nvPr/>
        </p:nvGraphicFramePr>
        <p:xfrm>
          <a:off x="118850" y="885958"/>
          <a:ext cx="8915686" cy="3593677"/>
        </p:xfrm>
        <a:graphic>
          <a:graphicData uri="http://schemas.openxmlformats.org/presentationml/2006/ole">
            <mc:AlternateContent xmlns:mc="http://schemas.openxmlformats.org/markup-compatibility/2006">
              <mc:Choice xmlns:v="urn:schemas-microsoft-com:vml" Requires="v">
                <p:oleObj spid="_x0000_s43059" name="Document" r:id="rId1" imgW="3435350" imgH="1383030" progId="Word.Document.8">
                  <p:embed/>
                </p:oleObj>
              </mc:Choice>
              <mc:Fallback>
                <p:oleObj name="Document" r:id="rId1" imgW="3435350" imgH="1383030" progId="Word.Document.8">
                  <p:embed/>
                  <p:pic>
                    <p:nvPicPr>
                      <p:cNvPr id="0" name="对象 5"/>
                      <p:cNvPicPr>
                        <a:picLocks noChangeAspect="1" noChangeArrowheads="1"/>
                      </p:cNvPicPr>
                      <p:nvPr/>
                    </p:nvPicPr>
                    <p:blipFill>
                      <a:blip r:embed="rId2"/>
                      <a:srcRect/>
                      <a:stretch>
                        <a:fillRect/>
                      </a:stretch>
                    </p:blipFill>
                    <p:spPr bwMode="auto">
                      <a:xfrm>
                        <a:off x="118850" y="885958"/>
                        <a:ext cx="8915686" cy="3593677"/>
                      </a:xfrm>
                      <a:prstGeom prst="rect">
                        <a:avLst/>
                      </a:prstGeom>
                      <a:noFill/>
                      <a:ln>
                        <a:noFill/>
                      </a:ln>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5562"/>
            <a:ext cx="3271224" cy="110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2"/>
          <a:stretch>
            <a:fillRect/>
          </a:stretch>
        </p:blipFill>
        <p:spPr>
          <a:xfrm>
            <a:off x="669660" y="1828865"/>
            <a:ext cx="3280608" cy="2968170"/>
          </a:xfrm>
          <a:prstGeom prst="rect">
            <a:avLst/>
          </a:prstGeom>
        </p:spPr>
      </p:pic>
      <p:graphicFrame>
        <p:nvGraphicFramePr>
          <p:cNvPr id="4" name="对象 3"/>
          <p:cNvGraphicFramePr>
            <a:graphicFrameLocks noChangeAspect="1"/>
          </p:cNvGraphicFramePr>
          <p:nvPr/>
        </p:nvGraphicFramePr>
        <p:xfrm>
          <a:off x="221960" y="231056"/>
          <a:ext cx="8755063" cy="2946400"/>
        </p:xfrm>
        <a:graphic>
          <a:graphicData uri="http://schemas.openxmlformats.org/presentationml/2006/ole">
            <mc:AlternateContent xmlns:mc="http://schemas.openxmlformats.org/markup-compatibility/2006">
              <mc:Choice xmlns:v="urn:schemas-microsoft-com:vml" Requires="v">
                <p:oleObj spid="_x0000_s67615" name="Document" r:id="rId3" imgW="3695700" imgH="1386840" progId="Word.Document.8">
                  <p:embed/>
                </p:oleObj>
              </mc:Choice>
              <mc:Fallback>
                <p:oleObj name="Document" r:id="rId3" imgW="3695700" imgH="1386840" progId="Word.Document.8">
                  <p:embed/>
                  <p:pic>
                    <p:nvPicPr>
                      <p:cNvPr id="0" name="对象 3"/>
                      <p:cNvPicPr/>
                      <p:nvPr/>
                    </p:nvPicPr>
                    <p:blipFill>
                      <a:blip r:embed="rId4"/>
                      <a:stretch>
                        <a:fillRect/>
                      </a:stretch>
                    </p:blipFill>
                    <p:spPr>
                      <a:xfrm>
                        <a:off x="221960" y="231056"/>
                        <a:ext cx="8755063" cy="2946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277618" y="1926452"/>
          <a:ext cx="8755063" cy="2946400"/>
        </p:xfrm>
        <a:graphic>
          <a:graphicData uri="http://schemas.openxmlformats.org/presentationml/2006/ole">
            <mc:AlternateContent xmlns:mc="http://schemas.openxmlformats.org/markup-compatibility/2006">
              <mc:Choice xmlns:v="urn:schemas-microsoft-com:vml" Requires="v">
                <p:oleObj spid="_x0000_s68668" name="Document" r:id="rId1" imgW="3695700" imgH="1386840" progId="Word.Document.8">
                  <p:embed/>
                </p:oleObj>
              </mc:Choice>
              <mc:Fallback>
                <p:oleObj name="Document" r:id="rId1" imgW="3695700" imgH="1386840" progId="Word.Document.8">
                  <p:embed/>
                  <p:pic>
                    <p:nvPicPr>
                      <p:cNvPr id="0" name="对象 1"/>
                      <p:cNvPicPr/>
                      <p:nvPr/>
                    </p:nvPicPr>
                    <p:blipFill>
                      <a:blip r:embed="rId2"/>
                      <a:stretch>
                        <a:fillRect/>
                      </a:stretch>
                    </p:blipFill>
                    <p:spPr>
                      <a:xfrm>
                        <a:off x="277618" y="1926452"/>
                        <a:ext cx="8755063" cy="294640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214686" y="-119270"/>
          <a:ext cx="7275443" cy="2834536"/>
        </p:xfrm>
        <a:graphic>
          <a:graphicData uri="http://schemas.openxmlformats.org/presentationml/2006/ole">
            <mc:AlternateContent xmlns:mc="http://schemas.openxmlformats.org/markup-compatibility/2006">
              <mc:Choice xmlns:v="urn:schemas-microsoft-com:vml" Requires="v">
                <p:oleObj spid="_x0000_s68669" name="Document" r:id="rId3" imgW="2872740" imgH="1188720" progId="Word.Document.8">
                  <p:embed/>
                </p:oleObj>
              </mc:Choice>
              <mc:Fallback>
                <p:oleObj name="Document" r:id="rId3" imgW="2872740" imgH="1188720" progId="Word.Document.8">
                  <p:embed/>
                  <p:pic>
                    <p:nvPicPr>
                      <p:cNvPr id="0" name="对象 2"/>
                      <p:cNvPicPr/>
                      <p:nvPr/>
                    </p:nvPicPr>
                    <p:blipFill>
                      <a:blip r:embed="rId4"/>
                      <a:stretch>
                        <a:fillRect/>
                      </a:stretch>
                    </p:blipFill>
                    <p:spPr>
                      <a:xfrm>
                        <a:off x="214686" y="-119270"/>
                        <a:ext cx="7275443" cy="283453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flipH="1">
            <a:off x="1464721" y="1592969"/>
            <a:ext cx="6019800" cy="1295400"/>
            <a:chOff x="0" y="0"/>
            <a:chExt cx="3744416" cy="1368152"/>
          </a:xfrm>
        </p:grpSpPr>
        <p:sp>
          <p:nvSpPr>
            <p:cNvPr id="3" name="矩形 7"/>
            <p:cNvSpPr>
              <a:spLocks noChangeArrowheads="1"/>
            </p:cNvSpPr>
            <p:nvPr/>
          </p:nvSpPr>
          <p:spPr bwMode="auto">
            <a:xfrm>
              <a:off x="0" y="288032"/>
              <a:ext cx="3744416" cy="792088"/>
            </a:xfrm>
            <a:prstGeom prst="rect">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8"/>
            <p:cNvSpPr>
              <a:spLocks noChangeArrowheads="1"/>
            </p:cNvSpPr>
            <p:nvPr/>
          </p:nvSpPr>
          <p:spPr bwMode="auto">
            <a:xfrm>
              <a:off x="3442197" y="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等腰三角形 9"/>
            <p:cNvSpPr>
              <a:spLocks noChangeArrowheads="1"/>
            </p:cNvSpPr>
            <p:nvPr/>
          </p:nvSpPr>
          <p:spPr bwMode="auto">
            <a:xfrm rot="10800000">
              <a:off x="0" y="108012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6" name="Text Box 6"/>
          <p:cNvSpPr txBox="1">
            <a:spLocks noChangeArrowheads="1"/>
          </p:cNvSpPr>
          <p:nvPr/>
        </p:nvSpPr>
        <p:spPr bwMode="auto">
          <a:xfrm>
            <a:off x="2101505" y="1967181"/>
            <a:ext cx="48526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dirty="0">
                <a:solidFill>
                  <a:schemeClr val="bg1"/>
                </a:solidFill>
                <a:latin typeface="华文中宋" panose="02010600040101010101" pitchFamily="2" charset="-122"/>
                <a:ea typeface="华文中宋" panose="02010600040101010101" pitchFamily="2" charset="-122"/>
              </a:rPr>
              <a:t>函数恒不等式问题研究的套路</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8857" y="177023"/>
            <a:ext cx="8599769" cy="82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761" y="1026534"/>
            <a:ext cx="3258046" cy="106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915" y="1037792"/>
            <a:ext cx="2566026" cy="113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566" y="2348728"/>
            <a:ext cx="3022479" cy="109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566" y="3925708"/>
            <a:ext cx="866775" cy="43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0928" y="3888798"/>
            <a:ext cx="667941" cy="50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5" name="Line 19"/>
          <p:cNvSpPr>
            <a:spLocks noChangeShapeType="1"/>
          </p:cNvSpPr>
          <p:nvPr/>
        </p:nvSpPr>
        <p:spPr bwMode="auto">
          <a:xfrm>
            <a:off x="4834912" y="3545898"/>
            <a:ext cx="0" cy="342900"/>
          </a:xfrm>
          <a:prstGeom prst="line">
            <a:avLst/>
          </a:prstGeom>
          <a:noFill/>
          <a:ln w="2857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015"/>
          </a:p>
        </p:txBody>
      </p:sp>
      <p:sp>
        <p:nvSpPr>
          <p:cNvPr id="14357" name="Line 21"/>
          <p:cNvSpPr>
            <a:spLocks noChangeShapeType="1"/>
          </p:cNvSpPr>
          <p:nvPr/>
        </p:nvSpPr>
        <p:spPr bwMode="auto">
          <a:xfrm>
            <a:off x="6034303" y="3549470"/>
            <a:ext cx="0" cy="342900"/>
          </a:xfrm>
          <a:prstGeom prst="line">
            <a:avLst/>
          </a:prstGeom>
          <a:noFill/>
          <a:ln w="28575">
            <a:solidFill>
              <a:schemeClr val="tx1"/>
            </a:solidFill>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015"/>
          </a:p>
        </p:txBody>
      </p:sp>
      <p:sp>
        <p:nvSpPr>
          <p:cNvPr id="14362" name="AutoShape 26"/>
          <p:cNvSpPr>
            <a:spLocks noChangeArrowheads="1"/>
          </p:cNvSpPr>
          <p:nvPr/>
        </p:nvSpPr>
        <p:spPr bwMode="auto">
          <a:xfrm>
            <a:off x="3928196" y="1560853"/>
            <a:ext cx="300038" cy="85725"/>
          </a:xfrm>
          <a:prstGeom prst="leftRightArrow">
            <a:avLst>
              <a:gd name="adj1" fmla="val 50000"/>
              <a:gd name="adj2" fmla="val 70000"/>
            </a:avLst>
          </a:prstGeom>
          <a:solidFill>
            <a:schemeClr val="tx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eaLnBrk="1" hangingPunct="1"/>
            <a:endParaRPr lang="en-US" altLang="zh-CN" sz="975"/>
          </a:p>
        </p:txBody>
      </p:sp>
      <p:sp>
        <p:nvSpPr>
          <p:cNvPr id="14363" name="AutoShape 27"/>
          <p:cNvSpPr>
            <a:spLocks noChangeArrowheads="1"/>
          </p:cNvSpPr>
          <p:nvPr/>
        </p:nvSpPr>
        <p:spPr bwMode="auto">
          <a:xfrm>
            <a:off x="3928196" y="2840347"/>
            <a:ext cx="300038" cy="97792"/>
          </a:xfrm>
          <a:prstGeom prst="leftRightArrow">
            <a:avLst>
              <a:gd name="adj1" fmla="val 50000"/>
              <a:gd name="adj2" fmla="val 70000"/>
            </a:avLst>
          </a:prstGeom>
          <a:solidFill>
            <a:schemeClr val="tx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eaLnBrk="1" hangingPunct="1"/>
            <a:endParaRPr lang="en-US" altLang="zh-CN" sz="975"/>
          </a:p>
        </p:txBody>
      </p:sp>
      <p:pic>
        <p:nvPicPr>
          <p:cNvPr id="14366"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9743" y="3888798"/>
            <a:ext cx="2580084" cy="61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blinds(horizontal)">
                                      <p:cBhvr>
                                        <p:cTn id="7" dur="500"/>
                                        <p:tgtEl>
                                          <p:spTgt spid="143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62"/>
                                        </p:tgtEl>
                                        <p:attrNameLst>
                                          <p:attrName>style.visibility</p:attrName>
                                        </p:attrNameLst>
                                      </p:cBhvr>
                                      <p:to>
                                        <p:strVal val="visible"/>
                                      </p:to>
                                    </p:set>
                                    <p:animEffect transition="in" filter="blinds(horizontal)">
                                      <p:cBhvr>
                                        <p:cTn id="12" dur="500"/>
                                        <p:tgtEl>
                                          <p:spTgt spid="14362"/>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4346"/>
                                        </p:tgtEl>
                                        <p:attrNameLst>
                                          <p:attrName>style.visibility</p:attrName>
                                        </p:attrNameLst>
                                      </p:cBhvr>
                                      <p:to>
                                        <p:strVal val="visible"/>
                                      </p:to>
                                    </p:set>
                                    <p:animEffect transition="in" filter="blinds(horizontal)">
                                      <p:cBhvr>
                                        <p:cTn id="16" dur="500"/>
                                        <p:tgtEl>
                                          <p:spTgt spid="1434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4363"/>
                                        </p:tgtEl>
                                        <p:attrNameLst>
                                          <p:attrName>style.visibility</p:attrName>
                                        </p:attrNameLst>
                                      </p:cBhvr>
                                      <p:to>
                                        <p:strVal val="visible"/>
                                      </p:to>
                                    </p:set>
                                    <p:animEffect transition="in" filter="blinds(horizontal)">
                                      <p:cBhvr>
                                        <p:cTn id="21" dur="500"/>
                                        <p:tgtEl>
                                          <p:spTgt spid="14363"/>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14348"/>
                                        </p:tgtEl>
                                        <p:attrNameLst>
                                          <p:attrName>style.visibility</p:attrName>
                                        </p:attrNameLst>
                                      </p:cBhvr>
                                      <p:to>
                                        <p:strVal val="visible"/>
                                      </p:to>
                                    </p:set>
                                    <p:animEffect transition="in" filter="blinds(horizontal)">
                                      <p:cBhvr>
                                        <p:cTn id="25" dur="500"/>
                                        <p:tgtEl>
                                          <p:spTgt spid="1434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355"/>
                                        </p:tgtEl>
                                        <p:attrNameLst>
                                          <p:attrName>style.visibility</p:attrName>
                                        </p:attrNameLst>
                                      </p:cBhvr>
                                      <p:to>
                                        <p:strVal val="visible"/>
                                      </p:to>
                                    </p:set>
                                    <p:animEffect transition="in" filter="blinds(horizontal)">
                                      <p:cBhvr>
                                        <p:cTn id="30" dur="500"/>
                                        <p:tgtEl>
                                          <p:spTgt spid="1435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349"/>
                                        </p:tgtEl>
                                        <p:attrNameLst>
                                          <p:attrName>style.visibility</p:attrName>
                                        </p:attrNameLst>
                                      </p:cBhvr>
                                      <p:to>
                                        <p:strVal val="visible"/>
                                      </p:to>
                                    </p:set>
                                    <p:animEffect transition="in" filter="blinds(horizontal)">
                                      <p:cBhvr>
                                        <p:cTn id="35" dur="500"/>
                                        <p:tgtEl>
                                          <p:spTgt spid="1434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4357"/>
                                        </p:tgtEl>
                                        <p:attrNameLst>
                                          <p:attrName>style.visibility</p:attrName>
                                        </p:attrNameLst>
                                      </p:cBhvr>
                                      <p:to>
                                        <p:strVal val="visible"/>
                                      </p:to>
                                    </p:set>
                                    <p:animEffect transition="in" filter="blinds(horizontal)">
                                      <p:cBhvr>
                                        <p:cTn id="40" dur="500"/>
                                        <p:tgtEl>
                                          <p:spTgt spid="1435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4350"/>
                                        </p:tgtEl>
                                        <p:attrNameLst>
                                          <p:attrName>style.visibility</p:attrName>
                                        </p:attrNameLst>
                                      </p:cBhvr>
                                      <p:to>
                                        <p:strVal val="visible"/>
                                      </p:to>
                                    </p:set>
                                    <p:animEffect transition="in" filter="blinds(horizontal)">
                                      <p:cBhvr>
                                        <p:cTn id="45" dur="500"/>
                                        <p:tgtEl>
                                          <p:spTgt spid="1435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4366"/>
                                        </p:tgtEl>
                                        <p:attrNameLst>
                                          <p:attrName>style.visibility</p:attrName>
                                        </p:attrNameLst>
                                      </p:cBhvr>
                                      <p:to>
                                        <p:strVal val="visible"/>
                                      </p:to>
                                    </p:set>
                                    <p:animEffect transition="in" filter="blinds(horizontal)">
                                      <p:cBhvr>
                                        <p:cTn id="50" dur="500"/>
                                        <p:tgtEl>
                                          <p:spTgt spid="14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8210" y="0"/>
            <a:ext cx="2325572" cy="102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230" y="1027184"/>
            <a:ext cx="6328752" cy="358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377986" y="1101435"/>
            <a:ext cx="5844743" cy="34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8307" name="对象 2"/>
          <p:cNvGraphicFramePr>
            <a:graphicFrameLocks noChangeAspect="1"/>
          </p:cNvGraphicFramePr>
          <p:nvPr/>
        </p:nvGraphicFramePr>
        <p:xfrm>
          <a:off x="697706" y="114516"/>
          <a:ext cx="2960758" cy="986919"/>
        </p:xfrm>
        <a:graphic>
          <a:graphicData uri="http://schemas.openxmlformats.org/presentationml/2006/ole">
            <mc:AlternateContent xmlns:mc="http://schemas.openxmlformats.org/markup-compatibility/2006">
              <mc:Choice xmlns:v="urn:schemas-microsoft-com:vml" Requires="v">
                <p:oleObj spid="_x0000_s69656" name="Equation" r:id="rId2" imgW="1180465" imgH="393700" progId="Equation.DSMT4">
                  <p:embed/>
                </p:oleObj>
              </mc:Choice>
              <mc:Fallback>
                <p:oleObj name="Equation" r:id="rId2" imgW="1180465" imgH="393700" progId="Equation.DSMT4">
                  <p:embed/>
                  <p:pic>
                    <p:nvPicPr>
                      <p:cNvPr id="0" name="对象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06" y="114516"/>
                        <a:ext cx="2960758" cy="986919"/>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8541" y="73602"/>
            <a:ext cx="3116321" cy="113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1"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5539" y="1136831"/>
            <a:ext cx="6408002" cy="372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58775" y="277813"/>
          <a:ext cx="8178800" cy="2911475"/>
        </p:xfrm>
        <a:graphic>
          <a:graphicData uri="http://schemas.openxmlformats.org/presentationml/2006/ole">
            <mc:AlternateContent xmlns:mc="http://schemas.openxmlformats.org/markup-compatibility/2006">
              <mc:Choice xmlns:v="urn:schemas-microsoft-com:vml" Requires="v">
                <p:oleObj spid="_x0000_s78871" name="Document" r:id="rId1" imgW="3889375" imgH="1390015" progId="Word.Document.8">
                  <p:embed/>
                </p:oleObj>
              </mc:Choice>
              <mc:Fallback>
                <p:oleObj name="Document" r:id="rId1" imgW="3889375" imgH="1390015" progId="Word.Document.8">
                  <p:embed/>
                  <p:pic>
                    <p:nvPicPr>
                      <p:cNvPr id="0" name="对象 1"/>
                      <p:cNvPicPr>
                        <a:picLocks noChangeAspect="1" noChangeArrowheads="1"/>
                      </p:cNvPicPr>
                      <p:nvPr/>
                    </p:nvPicPr>
                    <p:blipFill>
                      <a:blip r:embed="rId2"/>
                      <a:srcRect/>
                      <a:stretch>
                        <a:fillRect/>
                      </a:stretch>
                    </p:blipFill>
                    <p:spPr bwMode="auto">
                      <a:xfrm>
                        <a:off x="358775" y="277813"/>
                        <a:ext cx="81788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873559" y="0"/>
          <a:ext cx="4522787" cy="923925"/>
        </p:xfrm>
        <a:graphic>
          <a:graphicData uri="http://schemas.openxmlformats.org/presentationml/2006/ole">
            <mc:AlternateContent xmlns:mc="http://schemas.openxmlformats.org/markup-compatibility/2006">
              <mc:Choice xmlns:v="urn:schemas-microsoft-com:vml" Requires="v">
                <p:oleObj spid="_x0000_s79895" name="Document" r:id="rId1" imgW="2052955" imgH="421640" progId="Word.Document.8">
                  <p:embed/>
                </p:oleObj>
              </mc:Choice>
              <mc:Fallback>
                <p:oleObj name="Document" r:id="rId1" imgW="2052955" imgH="421640" progId="Word.Document.8">
                  <p:embed/>
                  <p:pic>
                    <p:nvPicPr>
                      <p:cNvPr id="0" name="对象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559" y="0"/>
                        <a:ext cx="4522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2946" y="637186"/>
            <a:ext cx="5797549" cy="384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24113"/>
            <a:ext cx="9144000" cy="1791855"/>
          </a:xfrm>
          <a:prstGeom prst="rect">
            <a:avLst/>
          </a:prstGeom>
        </p:spPr>
      </p:pic>
      <p:pic>
        <p:nvPicPr>
          <p:cNvPr id="3" name="图片 2"/>
          <p:cNvPicPr>
            <a:picLocks noChangeAspect="1"/>
          </p:cNvPicPr>
          <p:nvPr/>
        </p:nvPicPr>
        <p:blipFill>
          <a:blip r:embed="rId2"/>
          <a:stretch>
            <a:fillRect/>
          </a:stretch>
        </p:blipFill>
        <p:spPr>
          <a:xfrm>
            <a:off x="4149437" y="1502875"/>
            <a:ext cx="4769425" cy="3007804"/>
          </a:xfrm>
          <a:prstGeom prst="rect">
            <a:avLst/>
          </a:prstGeom>
        </p:spPr>
      </p:pic>
      <p:pic>
        <p:nvPicPr>
          <p:cNvPr id="4" name="图片 3"/>
          <p:cNvPicPr>
            <a:picLocks noChangeAspect="1"/>
          </p:cNvPicPr>
          <p:nvPr/>
        </p:nvPicPr>
        <p:blipFill>
          <a:blip r:embed="rId3"/>
          <a:stretch>
            <a:fillRect/>
          </a:stretch>
        </p:blipFill>
        <p:spPr>
          <a:xfrm>
            <a:off x="356659" y="1915968"/>
            <a:ext cx="2781395" cy="27537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185738" y="193675"/>
            <a:ext cx="641350" cy="57626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713105" eaLnBrk="1" fontAlgn="auto" hangingPunct="1">
              <a:spcBef>
                <a:spcPts val="0"/>
              </a:spcBef>
              <a:spcAft>
                <a:spcPts val="0"/>
              </a:spcAft>
              <a:buFont typeface="Arial" panose="020B0604020202020204" pitchFamily="34" charset="0"/>
              <a:buNone/>
              <a:defRPr/>
            </a:pPr>
            <a:endParaRPr lang="zh-CN" altLang="en-US" sz="1800">
              <a:solidFill>
                <a:srgbClr val="C00000"/>
              </a:solidFill>
            </a:endParaRPr>
          </a:p>
        </p:txBody>
      </p:sp>
      <p:sp>
        <p:nvSpPr>
          <p:cNvPr id="7" name="文本框 6"/>
          <p:cNvSpPr txBox="1"/>
          <p:nvPr/>
        </p:nvSpPr>
        <p:spPr>
          <a:xfrm>
            <a:off x="340144" y="260788"/>
            <a:ext cx="1952783" cy="442035"/>
          </a:xfrm>
          <a:prstGeom prst="rect">
            <a:avLst/>
          </a:prstGeom>
          <a:solidFill>
            <a:schemeClr val="bg1"/>
          </a:solidFill>
        </p:spPr>
        <p:txBody>
          <a:bodyPr wrap="square" lIns="0" tIns="36000" rIns="0" bIns="36000" rtlCol="0" anchor="ctr" anchorCtr="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函数奇偶性质</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5" name="标题 1"/>
          <p:cNvSpPr txBox="1"/>
          <p:nvPr/>
        </p:nvSpPr>
        <p:spPr>
          <a:xfrm>
            <a:off x="2638099" y="193675"/>
            <a:ext cx="3877188" cy="411992"/>
          </a:xfrm>
          <a:prstGeom prst="rect">
            <a:avLst/>
          </a:prstGeom>
          <a:noFill/>
          <a:ln>
            <a:noFill/>
          </a:ln>
        </p:spPr>
        <p:style>
          <a:lnRef idx="0">
            <a:scrgbClr r="0" g="0" b="0"/>
          </a:lnRef>
          <a:fillRef idx="0">
            <a:scrgbClr r="0" g="0" b="0"/>
          </a:fillRef>
          <a:effectRef idx="0">
            <a:scrgbClr r="0" g="0" b="0"/>
          </a:effectRef>
          <a:fontRef idx="minor">
            <a:schemeClr val="accent6"/>
          </a:fontRef>
        </p:style>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奇偶函数的构成方式</a:t>
            </a:r>
            <a:endParaRPr lang="zh-CN" altLang="en-US" sz="32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endParaRPr>
          </a:p>
        </p:txBody>
      </p:sp>
      <p:graphicFrame>
        <p:nvGraphicFramePr>
          <p:cNvPr id="9" name="对象 8"/>
          <p:cNvGraphicFramePr>
            <a:graphicFrameLocks noChangeAspect="1"/>
          </p:cNvGraphicFramePr>
          <p:nvPr/>
        </p:nvGraphicFramePr>
        <p:xfrm>
          <a:off x="182563" y="928688"/>
          <a:ext cx="8647112" cy="3394075"/>
        </p:xfrm>
        <a:graphic>
          <a:graphicData uri="http://schemas.openxmlformats.org/presentationml/2006/ole">
            <mc:AlternateContent xmlns:mc="http://schemas.openxmlformats.org/markup-compatibility/2006">
              <mc:Choice xmlns:v="urn:schemas-microsoft-com:vml" Requires="v">
                <p:oleObj spid="_x0000_s44084" name="Document" r:id="rId1" imgW="3435350" imgH="1353185" progId="Word.Document.8">
                  <p:embed/>
                </p:oleObj>
              </mc:Choice>
              <mc:Fallback>
                <p:oleObj name="Document" r:id="rId1" imgW="3435350" imgH="1353185" progId="Word.Document.8">
                  <p:embed/>
                  <p:pic>
                    <p:nvPicPr>
                      <p:cNvPr id="0" name="对象 6"/>
                      <p:cNvPicPr>
                        <a:picLocks noChangeAspect="1" noChangeArrowheads="1"/>
                      </p:cNvPicPr>
                      <p:nvPr/>
                    </p:nvPicPr>
                    <p:blipFill>
                      <a:blip r:embed="rId2"/>
                      <a:srcRect/>
                      <a:stretch>
                        <a:fillRect/>
                      </a:stretch>
                    </p:blipFill>
                    <p:spPr bwMode="auto">
                      <a:xfrm>
                        <a:off x="182563" y="928688"/>
                        <a:ext cx="8647112" cy="3394075"/>
                      </a:xfrm>
                      <a:prstGeom prst="rect">
                        <a:avLst/>
                      </a:prstGeom>
                      <a:noFill/>
                      <a:ln>
                        <a:noFill/>
                      </a:ln>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999582"/>
            <a:ext cx="9144000" cy="3532262"/>
          </a:xfrm>
          <a:prstGeom prst="rect">
            <a:avLst/>
          </a:prstGeom>
        </p:spPr>
      </p:pic>
      <p:graphicFrame>
        <p:nvGraphicFramePr>
          <p:cNvPr id="4" name="对象 3"/>
          <p:cNvGraphicFramePr>
            <a:graphicFrameLocks noChangeAspect="1"/>
          </p:cNvGraphicFramePr>
          <p:nvPr/>
        </p:nvGraphicFramePr>
        <p:xfrm>
          <a:off x="4243531" y="-74739"/>
          <a:ext cx="2909888" cy="1157288"/>
        </p:xfrm>
        <a:graphic>
          <a:graphicData uri="http://schemas.openxmlformats.org/presentationml/2006/ole">
            <mc:AlternateContent xmlns:mc="http://schemas.openxmlformats.org/markup-compatibility/2006">
              <mc:Choice xmlns:v="urn:schemas-microsoft-com:vml" Requires="v">
                <p:oleObj spid="_x0000_s77870" name="Equation" r:id="rId2" imgW="25298400" imgH="10058400" progId="Equation.DSMT4">
                  <p:embed/>
                </p:oleObj>
              </mc:Choice>
              <mc:Fallback>
                <p:oleObj name="Equation" r:id="rId2" imgW="25298400" imgH="10058400" progId="Equation.DSMT4">
                  <p:embed/>
                  <p:pic>
                    <p:nvPicPr>
                      <p:cNvPr id="0" name="对象 2"/>
                      <p:cNvPicPr/>
                      <p:nvPr/>
                    </p:nvPicPr>
                    <p:blipFill>
                      <a:blip r:embed="rId3"/>
                      <a:stretch>
                        <a:fillRect/>
                      </a:stretch>
                    </p:blipFill>
                    <p:spPr>
                      <a:xfrm>
                        <a:off x="4243531" y="-74739"/>
                        <a:ext cx="2909888" cy="1157288"/>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810458" y="0"/>
          <a:ext cx="3053972" cy="1007811"/>
        </p:xfrm>
        <a:graphic>
          <a:graphicData uri="http://schemas.openxmlformats.org/presentationml/2006/ole">
            <mc:AlternateContent xmlns:mc="http://schemas.openxmlformats.org/markup-compatibility/2006">
              <mc:Choice xmlns:v="urn:schemas-microsoft-com:vml" Requires="v">
                <p:oleObj spid="_x0000_s77871" name="Equation" r:id="rId4" imgW="30480000" imgH="10058400" progId="Equation.DSMT4">
                  <p:embed/>
                </p:oleObj>
              </mc:Choice>
              <mc:Fallback>
                <p:oleObj name="Equation" r:id="rId4" imgW="30480000" imgH="10058400" progId="Equation.DSMT4">
                  <p:embed/>
                  <p:pic>
                    <p:nvPicPr>
                      <p:cNvPr id="0" name="图片 77870"/>
                      <p:cNvPicPr/>
                      <p:nvPr/>
                    </p:nvPicPr>
                    <p:blipFill>
                      <a:blip r:embed="rId5"/>
                      <a:stretch>
                        <a:fillRect/>
                      </a:stretch>
                    </p:blipFill>
                    <p:spPr>
                      <a:xfrm>
                        <a:off x="810458" y="0"/>
                        <a:ext cx="3053972" cy="1007811"/>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64391" y="92063"/>
            <a:ext cx="5752381" cy="4419048"/>
          </a:xfrm>
          <a:prstGeom prst="rect">
            <a:avLst/>
          </a:prstGeom>
        </p:spPr>
      </p:pic>
      <p:graphicFrame>
        <p:nvGraphicFramePr>
          <p:cNvPr id="3" name="对象 2"/>
          <p:cNvGraphicFramePr>
            <a:graphicFrameLocks noChangeAspect="1"/>
          </p:cNvGraphicFramePr>
          <p:nvPr/>
        </p:nvGraphicFramePr>
        <p:xfrm>
          <a:off x="456045" y="1210685"/>
          <a:ext cx="2242640" cy="2315296"/>
        </p:xfrm>
        <a:graphic>
          <a:graphicData uri="http://schemas.openxmlformats.org/presentationml/2006/ole">
            <mc:AlternateContent xmlns:mc="http://schemas.openxmlformats.org/markup-compatibility/2006">
              <mc:Choice xmlns:v="urn:schemas-microsoft-com:vml" Requires="v">
                <p:oleObj spid="_x0000_s70681" name="Equation" r:id="rId2" imgW="19507200" imgH="20116800" progId="Equation.DSMT4">
                  <p:embed/>
                </p:oleObj>
              </mc:Choice>
              <mc:Fallback>
                <p:oleObj name="Equation" r:id="rId2" imgW="19507200" imgH="20116800" progId="Equation.DSMT4">
                  <p:embed/>
                  <p:pic>
                    <p:nvPicPr>
                      <p:cNvPr id="0" name="图片 70680"/>
                      <p:cNvPicPr/>
                      <p:nvPr/>
                    </p:nvPicPr>
                    <p:blipFill>
                      <a:blip r:embed="rId3"/>
                      <a:stretch>
                        <a:fillRect/>
                      </a:stretch>
                    </p:blipFill>
                    <p:spPr>
                      <a:xfrm>
                        <a:off x="456045" y="1210685"/>
                        <a:ext cx="2242640" cy="231529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338467" y="275189"/>
            <a:ext cx="6638095" cy="4219048"/>
          </a:xfrm>
          <a:prstGeom prst="rect">
            <a:avLst/>
          </a:prstGeom>
        </p:spPr>
      </p:pic>
      <p:graphicFrame>
        <p:nvGraphicFramePr>
          <p:cNvPr id="3" name="对象 2"/>
          <p:cNvGraphicFramePr>
            <a:graphicFrameLocks noChangeAspect="1"/>
          </p:cNvGraphicFramePr>
          <p:nvPr/>
        </p:nvGraphicFramePr>
        <p:xfrm>
          <a:off x="95827" y="1227065"/>
          <a:ext cx="2242640" cy="2315296"/>
        </p:xfrm>
        <a:graphic>
          <a:graphicData uri="http://schemas.openxmlformats.org/presentationml/2006/ole">
            <mc:AlternateContent xmlns:mc="http://schemas.openxmlformats.org/markup-compatibility/2006">
              <mc:Choice xmlns:v="urn:schemas-microsoft-com:vml" Requires="v">
                <p:oleObj spid="_x0000_s71706" name="Equation" r:id="rId2" imgW="19507200" imgH="20116800" progId="Equation.DSMT4">
                  <p:embed/>
                </p:oleObj>
              </mc:Choice>
              <mc:Fallback>
                <p:oleObj name="Equation" r:id="rId2" imgW="19507200" imgH="20116800" progId="Equation.DSMT4">
                  <p:embed/>
                  <p:pic>
                    <p:nvPicPr>
                      <p:cNvPr id="0" name="对象 2"/>
                      <p:cNvPicPr/>
                      <p:nvPr/>
                    </p:nvPicPr>
                    <p:blipFill>
                      <a:blip r:embed="rId3"/>
                      <a:stretch>
                        <a:fillRect/>
                      </a:stretch>
                    </p:blipFill>
                    <p:spPr>
                      <a:xfrm>
                        <a:off x="95827" y="1227065"/>
                        <a:ext cx="2242640" cy="231529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182563" y="294842"/>
          <a:ext cx="8618174" cy="3923867"/>
        </p:xfrm>
        <a:graphic>
          <a:graphicData uri="http://schemas.openxmlformats.org/presentationml/2006/ole">
            <mc:AlternateContent xmlns:mc="http://schemas.openxmlformats.org/markup-compatibility/2006">
              <mc:Choice xmlns:v="urn:schemas-microsoft-com:vml" Requires="v">
                <p:oleObj spid="_x0000_s80919" name="Document" r:id="rId1" imgW="3044825" imgH="1386840" progId="Word.Document.8">
                  <p:embed/>
                </p:oleObj>
              </mc:Choice>
              <mc:Fallback>
                <p:oleObj name="Document" r:id="rId1" imgW="3044825" imgH="1386840" progId="Word.Document.8">
                  <p:embed/>
                  <p:pic>
                    <p:nvPicPr>
                      <p:cNvPr id="0" name="对象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294842"/>
                        <a:ext cx="8618174" cy="3923867"/>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457200" y="0"/>
          <a:ext cx="7861300" cy="757238"/>
        </p:xfrm>
        <a:graphic>
          <a:graphicData uri="http://schemas.openxmlformats.org/presentationml/2006/ole">
            <mc:AlternateContent xmlns:mc="http://schemas.openxmlformats.org/markup-compatibility/2006">
              <mc:Choice xmlns:v="urn:schemas-microsoft-com:vml" Requires="v">
                <p:oleObj spid="_x0000_s81943" name="Equation" r:id="rId1" imgW="2641600" imgH="254000" progId="Equation.DSMT4">
                  <p:embed/>
                </p:oleObj>
              </mc:Choice>
              <mc:Fallback>
                <p:oleObj name="Equation" r:id="rId1" imgW="2641600" imgH="254000" progId="Equation.DSMT4">
                  <p:embed/>
                  <p:pic>
                    <p:nvPicPr>
                      <p:cNvPr id="0" name="对象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78613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5565" y="757238"/>
            <a:ext cx="4613780" cy="386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752475" y="-1"/>
          <a:ext cx="6952869" cy="1047751"/>
        </p:xfrm>
        <a:graphic>
          <a:graphicData uri="http://schemas.openxmlformats.org/presentationml/2006/ole">
            <mc:AlternateContent xmlns:mc="http://schemas.openxmlformats.org/markup-compatibility/2006">
              <mc:Choice xmlns:v="urn:schemas-microsoft-com:vml" Requires="v">
                <p:oleObj spid="_x0000_s82967" name="Equation" r:id="rId1" imgW="2616200" imgH="393700" progId="Equation.DSMT4">
                  <p:embed/>
                </p:oleObj>
              </mc:Choice>
              <mc:Fallback>
                <p:oleObj name="Equation" r:id="rId1" imgW="2616200" imgH="393700" progId="Equation.DSMT4">
                  <p:embed/>
                  <p:pic>
                    <p:nvPicPr>
                      <p:cNvPr id="0" name="对象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
                        <a:ext cx="6952869" cy="1047751"/>
                      </a:xfrm>
                      <a:prstGeom prst="rect">
                        <a:avLst/>
                      </a:prstGeom>
                      <a:noFill/>
                      <a:ln>
                        <a:noFill/>
                      </a:ln>
                    </p:spPr>
                  </p:pic>
                </p:oleObj>
              </mc:Fallback>
            </mc:AlternateContent>
          </a:graphicData>
        </a:graphic>
      </p:graphicFrame>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6359" y="929987"/>
            <a:ext cx="4983498" cy="349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1149710" y="0"/>
          <a:ext cx="6651732" cy="1031081"/>
        </p:xfrm>
        <a:graphic>
          <a:graphicData uri="http://schemas.openxmlformats.org/presentationml/2006/ole">
            <mc:AlternateContent xmlns:mc="http://schemas.openxmlformats.org/markup-compatibility/2006">
              <mc:Choice xmlns:v="urn:schemas-microsoft-com:vml" Requires="v">
                <p:oleObj spid="_x0000_s83991" name="Equation" r:id="rId1" imgW="2540000" imgH="393700" progId="Equation.DSMT4">
                  <p:embed/>
                </p:oleObj>
              </mc:Choice>
              <mc:Fallback>
                <p:oleObj name="Equation" r:id="rId1" imgW="2540000" imgH="393700" progId="Equation.DSMT4">
                  <p:embed/>
                  <p:pic>
                    <p:nvPicPr>
                      <p:cNvPr id="0" name="对象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710" y="0"/>
                        <a:ext cx="6651732" cy="1031081"/>
                      </a:xfrm>
                      <a:prstGeom prst="rect">
                        <a:avLst/>
                      </a:prstGeom>
                      <a:noFill/>
                      <a:ln>
                        <a:noFill/>
                      </a:ln>
                    </p:spPr>
                  </p:pic>
                </p:oleObj>
              </mc:Fallback>
            </mc:AlternateContent>
          </a:graphicData>
        </a:graphic>
      </p:graphicFrame>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943" y="828891"/>
            <a:ext cx="5076736" cy="375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852505" y="983674"/>
            <a:ext cx="4596786" cy="356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nvGraphicFramePr>
        <p:xfrm>
          <a:off x="1292585" y="-57257"/>
          <a:ext cx="6370069" cy="1040930"/>
        </p:xfrm>
        <a:graphic>
          <a:graphicData uri="http://schemas.openxmlformats.org/presentationml/2006/ole">
            <mc:AlternateContent xmlns:mc="http://schemas.openxmlformats.org/markup-compatibility/2006">
              <mc:Choice xmlns:v="urn:schemas-microsoft-com:vml" Requires="v">
                <p:oleObj spid="_x0000_s85015" name="Equation" r:id="rId2" imgW="2565400" imgH="419100" progId="Equation.DSMT4">
                  <p:embed/>
                </p:oleObj>
              </mc:Choice>
              <mc:Fallback>
                <p:oleObj name="Equation" r:id="rId2" imgW="2565400" imgH="419100" progId="Equation.DSMT4">
                  <p:embed/>
                  <p:pic>
                    <p:nvPicPr>
                      <p:cNvPr id="0" name="对象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585" y="-57257"/>
                        <a:ext cx="6370069" cy="1040930"/>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99426" y="3363610"/>
          <a:ext cx="7344425" cy="1200149"/>
        </p:xfrm>
        <a:graphic>
          <a:graphicData uri="http://schemas.openxmlformats.org/presentationml/2006/ole">
            <mc:AlternateContent xmlns:mc="http://schemas.openxmlformats.org/markup-compatibility/2006">
              <mc:Choice xmlns:v="urn:schemas-microsoft-com:vml" Requires="v">
                <p:oleObj spid="_x0000_s86102" name="Equation" r:id="rId1" imgW="2565400" imgH="419100" progId="Equation.DSMT4">
                  <p:embed/>
                </p:oleObj>
              </mc:Choice>
              <mc:Fallback>
                <p:oleObj name="Equation" r:id="rId1" imgW="2565400" imgH="419100" progId="Equation.DSMT4">
                  <p:embed/>
                  <p:pic>
                    <p:nvPicPr>
                      <p:cNvPr id="0" name="对象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26" y="3363610"/>
                        <a:ext cx="7344425" cy="1200149"/>
                      </a:xfrm>
                      <a:prstGeom prst="rect">
                        <a:avLst/>
                      </a:prstGeom>
                      <a:noFill/>
                      <a:ln>
                        <a:noFill/>
                      </a:ln>
                    </p:spPr>
                  </p:pic>
                </p:oleObj>
              </mc:Fallback>
            </mc:AlternateContent>
          </a:graphicData>
        </a:graphic>
      </p:graphicFrame>
      <p:graphicFrame>
        <p:nvGraphicFramePr>
          <p:cNvPr id="3" name="对象 2"/>
          <p:cNvGraphicFramePr>
            <a:graphicFrameLocks noChangeAspect="1"/>
          </p:cNvGraphicFramePr>
          <p:nvPr/>
        </p:nvGraphicFramePr>
        <p:xfrm>
          <a:off x="599426" y="1108368"/>
          <a:ext cx="7487956" cy="1128385"/>
        </p:xfrm>
        <a:graphic>
          <a:graphicData uri="http://schemas.openxmlformats.org/presentationml/2006/ole">
            <mc:AlternateContent xmlns:mc="http://schemas.openxmlformats.org/markup-compatibility/2006">
              <mc:Choice xmlns:v="urn:schemas-microsoft-com:vml" Requires="v">
                <p:oleObj spid="_x0000_s86103" name="Equation" r:id="rId3" imgW="2616200" imgH="393700" progId="Equation.DSMT4">
                  <p:embed/>
                </p:oleObj>
              </mc:Choice>
              <mc:Fallback>
                <p:oleObj name="Equation" r:id="rId3" imgW="2616200" imgH="393700" progId="Equation.DSMT4">
                  <p:embed/>
                  <p:pic>
                    <p:nvPicPr>
                      <p:cNvPr id="0" name="对象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26" y="1108368"/>
                        <a:ext cx="7487956" cy="1128385"/>
                      </a:xfrm>
                      <a:prstGeom prst="rect">
                        <a:avLst/>
                      </a:prstGeom>
                      <a:noFill/>
                      <a:ln>
                        <a:noFill/>
                      </a:ln>
                    </p:spPr>
                  </p:pic>
                </p:oleObj>
              </mc:Fallback>
            </mc:AlternateContent>
          </a:graphicData>
        </a:graphic>
      </p:graphicFrame>
      <p:graphicFrame>
        <p:nvGraphicFramePr>
          <p:cNvPr id="4" name="对象 3"/>
          <p:cNvGraphicFramePr>
            <a:graphicFrameLocks noChangeAspect="1"/>
          </p:cNvGraphicFramePr>
          <p:nvPr/>
        </p:nvGraphicFramePr>
        <p:xfrm>
          <a:off x="674248" y="2236753"/>
          <a:ext cx="7269603" cy="1126857"/>
        </p:xfrm>
        <a:graphic>
          <a:graphicData uri="http://schemas.openxmlformats.org/presentationml/2006/ole">
            <mc:AlternateContent xmlns:mc="http://schemas.openxmlformats.org/markup-compatibility/2006">
              <mc:Choice xmlns:v="urn:schemas-microsoft-com:vml" Requires="v">
                <p:oleObj spid="_x0000_s86104" name="Equation" r:id="rId5" imgW="2540000" imgH="393700" progId="Equation.DSMT4">
                  <p:embed/>
                </p:oleObj>
              </mc:Choice>
              <mc:Fallback>
                <p:oleObj name="Equation" r:id="rId5" imgW="2540000" imgH="393700" progId="Equation.DSMT4">
                  <p:embed/>
                  <p:pic>
                    <p:nvPicPr>
                      <p:cNvPr id="0" name="对象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48" y="2236753"/>
                        <a:ext cx="7269603" cy="1126857"/>
                      </a:xfrm>
                      <a:prstGeom prst="rect">
                        <a:avLst/>
                      </a:prstGeom>
                      <a:noFill/>
                      <a:ln>
                        <a:noFill/>
                      </a:ln>
                    </p:spPr>
                  </p:pic>
                </p:oleObj>
              </mc:Fallback>
            </mc:AlternateContent>
          </a:graphicData>
        </a:graphic>
      </p:graphicFrame>
      <p:graphicFrame>
        <p:nvGraphicFramePr>
          <p:cNvPr id="5" name="对象 4"/>
          <p:cNvGraphicFramePr>
            <a:graphicFrameLocks noChangeAspect="1"/>
          </p:cNvGraphicFramePr>
          <p:nvPr/>
        </p:nvGraphicFramePr>
        <p:xfrm>
          <a:off x="599426" y="121660"/>
          <a:ext cx="7561246" cy="728336"/>
        </p:xfrm>
        <a:graphic>
          <a:graphicData uri="http://schemas.openxmlformats.org/presentationml/2006/ole">
            <mc:AlternateContent xmlns:mc="http://schemas.openxmlformats.org/markup-compatibility/2006">
              <mc:Choice xmlns:v="urn:schemas-microsoft-com:vml" Requires="v">
                <p:oleObj spid="_x0000_s86105" name="Equation" r:id="rId7" imgW="2641600" imgH="254000" progId="Equation.DSMT4">
                  <p:embed/>
                </p:oleObj>
              </mc:Choice>
              <mc:Fallback>
                <p:oleObj name="Equation" r:id="rId7" imgW="2641600" imgH="254000" progId="Equation.DSMT4">
                  <p:embed/>
                  <p:pic>
                    <p:nvPicPr>
                      <p:cNvPr id="0" name="对象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426" y="121660"/>
                        <a:ext cx="7561246" cy="728336"/>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76173" y="499110"/>
          <a:ext cx="8147685" cy="3178175"/>
        </p:xfrm>
        <a:graphic>
          <a:graphicData uri="http://schemas.openxmlformats.org/presentationml/2006/ole">
            <mc:AlternateContent xmlns:mc="http://schemas.openxmlformats.org/markup-compatibility/2006">
              <mc:Choice xmlns:v="urn:schemas-microsoft-com:vml" Requires="v">
                <p:oleObj spid="_x0000_s97295" name="Document" r:id="rId1" imgW="2574925" imgH="1010920" progId="Word.Document.8">
                  <p:embed/>
                </p:oleObj>
              </mc:Choice>
              <mc:Fallback>
                <p:oleObj name="Document" r:id="rId1" imgW="2574925" imgH="1010920" progId="Word.Document.8">
                  <p:embed/>
                  <p:pic>
                    <p:nvPicPr>
                      <p:cNvPr id="0" name="对象 3"/>
                      <p:cNvPicPr/>
                      <p:nvPr/>
                    </p:nvPicPr>
                    <p:blipFill>
                      <a:blip r:embed="rId2"/>
                      <a:stretch>
                        <a:fillRect/>
                      </a:stretch>
                    </p:blipFill>
                    <p:spPr>
                      <a:xfrm>
                        <a:off x="576173" y="499110"/>
                        <a:ext cx="8147685" cy="31781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314464" y="149938"/>
            <a:ext cx="606595" cy="43219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34670">
              <a:defRPr/>
            </a:pPr>
            <a:endParaRPr lang="zh-CN" altLang="en-US" sz="1600">
              <a:solidFill>
                <a:srgbClr val="C00000"/>
              </a:solidFill>
            </a:endParaRPr>
          </a:p>
        </p:txBody>
      </p:sp>
      <p:sp>
        <p:nvSpPr>
          <p:cNvPr id="3" name="文本框 2"/>
          <p:cNvSpPr txBox="1"/>
          <p:nvPr/>
        </p:nvSpPr>
        <p:spPr>
          <a:xfrm>
            <a:off x="414686" y="218077"/>
            <a:ext cx="1476460" cy="300749"/>
          </a:xfrm>
          <a:prstGeom prst="rect">
            <a:avLst/>
          </a:prstGeom>
          <a:solidFill>
            <a:schemeClr val="bg1"/>
          </a:solidFill>
        </p:spPr>
        <p:txBody>
          <a:bodyPr wrap="square" lIns="0" tIns="27000" rIns="0" bIns="27000" rtlCol="0" anchor="ctr" anchorCtr="0">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函数奇偶性质</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4" name="标题 1"/>
          <p:cNvSpPr txBox="1"/>
          <p:nvPr/>
        </p:nvSpPr>
        <p:spPr>
          <a:xfrm>
            <a:off x="2557250" y="170143"/>
            <a:ext cx="3469478" cy="411992"/>
          </a:xfrm>
          <a:prstGeom prst="rect">
            <a:avLst/>
          </a:prstGeom>
          <a:noFill/>
          <a:ln>
            <a:noFill/>
          </a:ln>
        </p:spPr>
        <p:style>
          <a:lnRef idx="0">
            <a:scrgbClr r="0" g="0" b="0"/>
          </a:lnRef>
          <a:fillRef idx="0">
            <a:scrgbClr r="0" g="0" b="0"/>
          </a:fillRef>
          <a:effectRef idx="0">
            <a:scrgbClr r="0" g="0" b="0"/>
          </a:effectRef>
          <a:fontRef idx="minor">
            <a:schemeClr val="accent6"/>
          </a:fontRef>
        </p:style>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CN" altLang="en-US" sz="28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rPr>
              <a:t>直接考查概念和识记</a:t>
            </a:r>
            <a:endParaRPr lang="zh-CN" altLang="en-US" sz="2800" dirty="0">
              <a:ln w="0"/>
              <a:solidFill>
                <a:srgbClr val="C00000"/>
              </a:solidFill>
              <a:effectLst>
                <a:reflection blurRad="6350" stA="53000" endA="300" endPos="35500" dir="5400000" sy="-90000" algn="bl" rotWithShape="0"/>
              </a:effectLst>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1"/>
          <a:stretch>
            <a:fillRect/>
          </a:stretch>
        </p:blipFill>
        <p:spPr>
          <a:xfrm>
            <a:off x="0" y="432171"/>
            <a:ext cx="9144000" cy="4711329"/>
          </a:xfrm>
          <a:prstGeom prst="rect">
            <a:avLst/>
          </a:prstGeom>
        </p:spPr>
      </p:pic>
      <p:pic>
        <p:nvPicPr>
          <p:cNvPr id="6" name="图片 5"/>
          <p:cNvPicPr>
            <a:picLocks noChangeAspect="1"/>
          </p:cNvPicPr>
          <p:nvPr/>
        </p:nvPicPr>
        <p:blipFill>
          <a:blip r:embed="rId2"/>
          <a:stretch>
            <a:fillRect/>
          </a:stretch>
        </p:blipFill>
        <p:spPr>
          <a:xfrm>
            <a:off x="80449" y="2434576"/>
            <a:ext cx="8661562" cy="6058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nodeType="clickEffect">
                                  <p:stCondLst>
                                    <p:cond delay="0"/>
                                  </p:stCondLst>
                                  <p:childTnLst>
                                    <p:animMotion origin="layout" path="M 0 1.23457E-6 L 0 -0.25 " pathEditMode="relative" rAng="0" ptsTypes="AA">
                                      <p:cBhvr>
                                        <p:cTn id="29" dur="2000" fill="hold"/>
                                        <p:tgtEl>
                                          <p:spTgt spid="5"/>
                                        </p:tgtEl>
                                        <p:attrNameLst>
                                          <p:attrName>ppt_x</p:attrName>
                                          <p:attrName>ppt_y</p:attrName>
                                        </p:attrNameLst>
                                      </p:cBhvr>
                                      <p:rCtr x="0" y="-12500"/>
                                    </p:animMotion>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nodeType="clickEffect">
                                  <p:stCondLst>
                                    <p:cond delay="0"/>
                                  </p:stCondLst>
                                  <p:childTnLst>
                                    <p:animEffect transition="out" filter="wipe(down)">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0" y="-183112"/>
          <a:ext cx="9035415" cy="5250180"/>
        </p:xfrm>
        <a:graphic>
          <a:graphicData uri="http://schemas.openxmlformats.org/presentationml/2006/ole">
            <mc:AlternateContent xmlns:mc="http://schemas.openxmlformats.org/markup-compatibility/2006">
              <mc:Choice xmlns:v="urn:schemas-microsoft-com:vml" Requires="v">
                <p:oleObj spid="_x0000_s98332" name="Document" r:id="rId1" imgW="3695700" imgH="2377440" progId="Word.Document.8">
                  <p:embed/>
                </p:oleObj>
              </mc:Choice>
              <mc:Fallback>
                <p:oleObj name="Document" r:id="rId1" imgW="3695700" imgH="2377440" progId="Word.Document.8">
                  <p:embed/>
                  <p:pic>
                    <p:nvPicPr>
                      <p:cNvPr id="0" name="对象 4"/>
                      <p:cNvPicPr/>
                      <p:nvPr/>
                    </p:nvPicPr>
                    <p:blipFill>
                      <a:blip r:embed="rId2"/>
                      <a:stretch>
                        <a:fillRect/>
                      </a:stretch>
                    </p:blipFill>
                    <p:spPr>
                      <a:xfrm>
                        <a:off x="0" y="-183112"/>
                        <a:ext cx="9035415" cy="525018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399573" y="2441978"/>
          <a:ext cx="7920038" cy="854075"/>
        </p:xfrm>
        <a:graphic>
          <a:graphicData uri="http://schemas.openxmlformats.org/presentationml/2006/ole">
            <mc:AlternateContent xmlns:mc="http://schemas.openxmlformats.org/markup-compatibility/2006">
              <mc:Choice xmlns:v="urn:schemas-microsoft-com:vml" Requires="v">
                <p:oleObj spid="_x0000_s98333" name="Equation" r:id="rId3" imgW="61874400" imgH="6705600" progId="Equation.DSMT4">
                  <p:embed/>
                </p:oleObj>
              </mc:Choice>
              <mc:Fallback>
                <p:oleObj name="Equation" r:id="rId3" imgW="61874400" imgH="6705600" progId="Equation.DSMT4">
                  <p:embed/>
                  <p:pic>
                    <p:nvPicPr>
                      <p:cNvPr id="0" name="对象 5"/>
                      <p:cNvPicPr>
                        <a:picLocks noChangeAspect="1" noChangeArrowheads="1"/>
                      </p:cNvPicPr>
                      <p:nvPr/>
                    </p:nvPicPr>
                    <p:blipFill>
                      <a:blip r:embed="rId4"/>
                      <a:srcRect/>
                      <a:stretch>
                        <a:fillRect/>
                      </a:stretch>
                    </p:blipFill>
                    <p:spPr bwMode="auto">
                      <a:xfrm>
                        <a:off x="399573" y="2441978"/>
                        <a:ext cx="7920038" cy="854075"/>
                      </a:xfrm>
                      <a:prstGeom prst="rect">
                        <a:avLst/>
                      </a:prstGeom>
                      <a:noFill/>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60022" y="102961"/>
          <a:ext cx="8349638" cy="4522291"/>
        </p:xfrm>
        <a:graphic>
          <a:graphicData uri="http://schemas.openxmlformats.org/presentationml/2006/ole">
            <mc:AlternateContent xmlns:mc="http://schemas.openxmlformats.org/markup-compatibility/2006">
              <mc:Choice xmlns:v="urn:schemas-microsoft-com:vml" Requires="v">
                <p:oleObj spid="_x0000_s99343" name="Document" r:id="rId1" imgW="3039745" imgH="1677670" progId="Word.Document.8">
                  <p:embed/>
                </p:oleObj>
              </mc:Choice>
              <mc:Fallback>
                <p:oleObj name="Document" r:id="rId1" imgW="3039745" imgH="1677670" progId="Word.Document.8">
                  <p:embed/>
                  <p:pic>
                    <p:nvPicPr>
                      <p:cNvPr id="0" name="对象 1"/>
                      <p:cNvPicPr/>
                      <p:nvPr/>
                    </p:nvPicPr>
                    <p:blipFill>
                      <a:blip r:embed="rId2"/>
                      <a:stretch>
                        <a:fillRect/>
                      </a:stretch>
                    </p:blipFill>
                    <p:spPr>
                      <a:xfrm>
                        <a:off x="360022" y="102961"/>
                        <a:ext cx="8349638" cy="4522291"/>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1396312" y="1278096"/>
          <a:ext cx="6019350" cy="1449916"/>
        </p:xfrm>
        <a:graphic>
          <a:graphicData uri="http://schemas.openxmlformats.org/presentationml/2006/ole">
            <mc:AlternateContent xmlns:mc="http://schemas.openxmlformats.org/markup-compatibility/2006">
              <mc:Choice xmlns:v="urn:schemas-microsoft-com:vml" Requires="v">
                <p:oleObj spid="_x0000_s100367" name="Equation" r:id="rId1" imgW="41757600" imgH="10058400" progId="Equation.DSMT4">
                  <p:embed/>
                </p:oleObj>
              </mc:Choice>
              <mc:Fallback>
                <p:oleObj name="Equation" r:id="rId1" imgW="41757600" imgH="10058400" progId="Equation.DSMT4">
                  <p:embed/>
                  <p:pic>
                    <p:nvPicPr>
                      <p:cNvPr id="0" name="对象 1"/>
                      <p:cNvPicPr/>
                      <p:nvPr/>
                    </p:nvPicPr>
                    <p:blipFill>
                      <a:blip r:embed="rId2"/>
                      <a:stretch>
                        <a:fillRect/>
                      </a:stretch>
                    </p:blipFill>
                    <p:spPr>
                      <a:xfrm>
                        <a:off x="1396312" y="1278096"/>
                        <a:ext cx="6019350" cy="144991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622502" y="-133039"/>
          <a:ext cx="6288838" cy="1494151"/>
        </p:xfrm>
        <a:graphic>
          <a:graphicData uri="http://schemas.openxmlformats.org/presentationml/2006/ole">
            <mc:AlternateContent xmlns:mc="http://schemas.openxmlformats.org/markup-compatibility/2006">
              <mc:Choice xmlns:v="urn:schemas-microsoft-com:vml" Requires="v">
                <p:oleObj spid="_x0000_s101417" name="Equation" r:id="rId1" imgW="42367200" imgH="10058400" progId="Equation.DSMT4">
                  <p:embed/>
                </p:oleObj>
              </mc:Choice>
              <mc:Fallback>
                <p:oleObj name="Equation" r:id="rId1" imgW="42367200" imgH="10058400" progId="Equation.DSMT4">
                  <p:embed/>
                  <p:pic>
                    <p:nvPicPr>
                      <p:cNvPr id="0" name="对象 3"/>
                      <p:cNvPicPr/>
                      <p:nvPr/>
                    </p:nvPicPr>
                    <p:blipFill>
                      <a:blip r:embed="rId2"/>
                      <a:stretch>
                        <a:fillRect/>
                      </a:stretch>
                    </p:blipFill>
                    <p:spPr>
                      <a:xfrm>
                        <a:off x="622502" y="-133039"/>
                        <a:ext cx="6288838" cy="1494151"/>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30862" y="1361112"/>
          <a:ext cx="7864475" cy="1054100"/>
        </p:xfrm>
        <a:graphic>
          <a:graphicData uri="http://schemas.openxmlformats.org/presentationml/2006/ole">
            <mc:AlternateContent xmlns:mc="http://schemas.openxmlformats.org/markup-compatibility/2006">
              <mc:Choice xmlns:v="urn:schemas-microsoft-com:vml" Requires="v">
                <p:oleObj spid="_x0000_s101418" name="Equation" r:id="rId3" imgW="54559200" imgH="7315200" progId="Equation.DSMT4">
                  <p:embed/>
                </p:oleObj>
              </mc:Choice>
              <mc:Fallback>
                <p:oleObj name="Equation" r:id="rId3" imgW="54559200" imgH="7315200" progId="Equation.DSMT4">
                  <p:embed/>
                  <p:pic>
                    <p:nvPicPr>
                      <p:cNvPr id="0" name="对象 4"/>
                      <p:cNvPicPr/>
                      <p:nvPr/>
                    </p:nvPicPr>
                    <p:blipFill>
                      <a:blip r:embed="rId4"/>
                      <a:stretch>
                        <a:fillRect/>
                      </a:stretch>
                    </p:blipFill>
                    <p:spPr>
                      <a:xfrm>
                        <a:off x="530862" y="1361112"/>
                        <a:ext cx="7864475" cy="10541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622502" y="2283526"/>
          <a:ext cx="7564124" cy="2712252"/>
        </p:xfrm>
        <a:graphic>
          <a:graphicData uri="http://schemas.openxmlformats.org/presentationml/2006/ole">
            <mc:AlternateContent xmlns:mc="http://schemas.openxmlformats.org/markup-compatibility/2006">
              <mc:Choice xmlns:v="urn:schemas-microsoft-com:vml" Requires="v">
                <p:oleObj spid="_x0000_s101419" name="Equation" r:id="rId5" imgW="47548800" imgH="17068800" progId="Equation.DSMT4">
                  <p:embed/>
                </p:oleObj>
              </mc:Choice>
              <mc:Fallback>
                <p:oleObj name="Equation" r:id="rId5" imgW="47548800" imgH="17068800" progId="Equation.DSMT4">
                  <p:embed/>
                  <p:pic>
                    <p:nvPicPr>
                      <p:cNvPr id="0" name="对象 5"/>
                      <p:cNvPicPr/>
                      <p:nvPr/>
                    </p:nvPicPr>
                    <p:blipFill>
                      <a:blip r:embed="rId6"/>
                      <a:stretch>
                        <a:fillRect/>
                      </a:stretch>
                    </p:blipFill>
                    <p:spPr>
                      <a:xfrm>
                        <a:off x="622502" y="2283526"/>
                        <a:ext cx="7564124" cy="271225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2958" y="2153469"/>
            <a:ext cx="8152327" cy="707886"/>
          </a:xfrm>
          <a:prstGeom prst="rect">
            <a:avLst/>
          </a:prstGeom>
          <a:noFill/>
        </p:spPr>
        <p:txBody>
          <a:bodyPr wrap="square" rtlCol="0">
            <a:spAutoFit/>
          </a:bodyPr>
          <a:lstStyle/>
          <a:p>
            <a:pPr algn="ctr"/>
            <a:r>
              <a:rPr lang="zh-CN" altLang="en-US" sz="4000" b="1" dirty="0">
                <a:solidFill>
                  <a:srgbClr val="C00000"/>
                </a:solidFill>
                <a:latin typeface="微软雅黑" panose="020B0503020204020204" pitchFamily="34" charset="-122"/>
                <a:ea typeface="微软雅黑" panose="020B0503020204020204" pitchFamily="34" charset="-122"/>
              </a:rPr>
              <a:t>解析几何</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flipH="1">
            <a:off x="1464721" y="1592969"/>
            <a:ext cx="6019800" cy="1295400"/>
            <a:chOff x="0" y="0"/>
            <a:chExt cx="3744416" cy="1368152"/>
          </a:xfrm>
        </p:grpSpPr>
        <p:sp>
          <p:nvSpPr>
            <p:cNvPr id="3" name="矩形 7"/>
            <p:cNvSpPr>
              <a:spLocks noChangeArrowheads="1"/>
            </p:cNvSpPr>
            <p:nvPr/>
          </p:nvSpPr>
          <p:spPr bwMode="auto">
            <a:xfrm>
              <a:off x="0" y="288032"/>
              <a:ext cx="3744416" cy="792088"/>
            </a:xfrm>
            <a:prstGeom prst="rect">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8"/>
            <p:cNvSpPr>
              <a:spLocks noChangeArrowheads="1"/>
            </p:cNvSpPr>
            <p:nvPr/>
          </p:nvSpPr>
          <p:spPr bwMode="auto">
            <a:xfrm>
              <a:off x="3442197" y="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等腰三角形 9"/>
            <p:cNvSpPr>
              <a:spLocks noChangeArrowheads="1"/>
            </p:cNvSpPr>
            <p:nvPr/>
          </p:nvSpPr>
          <p:spPr bwMode="auto">
            <a:xfrm rot="10800000">
              <a:off x="0" y="108012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6" name="Text Box 6"/>
          <p:cNvSpPr txBox="1">
            <a:spLocks noChangeArrowheads="1"/>
          </p:cNvSpPr>
          <p:nvPr/>
        </p:nvSpPr>
        <p:spPr bwMode="auto">
          <a:xfrm>
            <a:off x="2101505" y="1967181"/>
            <a:ext cx="44935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dirty="0">
                <a:solidFill>
                  <a:schemeClr val="bg1"/>
                </a:solidFill>
                <a:latin typeface="华文中宋" panose="02010600040101010101" pitchFamily="2" charset="-122"/>
                <a:ea typeface="华文中宋" panose="02010600040101010101" pitchFamily="2" charset="-122"/>
              </a:rPr>
              <a:t>解析几何解答题研究的套路</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92313" y="162331"/>
            <a:ext cx="8748833" cy="34038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l="33810" t="11087" r="20734" b="25367"/>
          <a:stretch>
            <a:fillRect/>
          </a:stretch>
        </p:blipFill>
        <p:spPr>
          <a:xfrm>
            <a:off x="4894293" y="-130341"/>
            <a:ext cx="3324965" cy="2150852"/>
          </a:xfrm>
          <a:prstGeom prst="rect">
            <a:avLst/>
          </a:prstGeom>
        </p:spPr>
      </p:pic>
      <p:graphicFrame>
        <p:nvGraphicFramePr>
          <p:cNvPr id="3" name="对象 2"/>
          <p:cNvGraphicFramePr>
            <a:graphicFrameLocks noChangeAspect="1"/>
          </p:cNvGraphicFramePr>
          <p:nvPr/>
        </p:nvGraphicFramePr>
        <p:xfrm>
          <a:off x="236226" y="1461842"/>
          <a:ext cx="2998967" cy="599793"/>
        </p:xfrm>
        <a:graphic>
          <a:graphicData uri="http://schemas.openxmlformats.org/presentationml/2006/ole">
            <mc:AlternateContent xmlns:mc="http://schemas.openxmlformats.org/markup-compatibility/2006">
              <mc:Choice xmlns:v="urn:schemas-microsoft-com:vml" Requires="v">
                <p:oleObj spid="_x0000_s87142" name="Equation" r:id="rId2" imgW="24384000" imgH="4876800" progId="Equation.DSMT4">
                  <p:embed/>
                </p:oleObj>
              </mc:Choice>
              <mc:Fallback>
                <p:oleObj name="Equation" r:id="rId2" imgW="24384000" imgH="4876800" progId="Equation.DSMT4">
                  <p:embed/>
                  <p:pic>
                    <p:nvPicPr>
                      <p:cNvPr id="0" name="对象 2"/>
                      <p:cNvPicPr/>
                      <p:nvPr/>
                    </p:nvPicPr>
                    <p:blipFill>
                      <a:blip r:embed="rId3"/>
                      <a:stretch>
                        <a:fillRect/>
                      </a:stretch>
                    </p:blipFill>
                    <p:spPr>
                      <a:xfrm>
                        <a:off x="236226" y="1461842"/>
                        <a:ext cx="2998967" cy="599793"/>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86089" y="2744656"/>
          <a:ext cx="2127885" cy="1211258"/>
        </p:xfrm>
        <a:graphic>
          <a:graphicData uri="http://schemas.openxmlformats.org/presentationml/2006/ole">
            <mc:AlternateContent xmlns:mc="http://schemas.openxmlformats.org/markup-compatibility/2006">
              <mc:Choice xmlns:v="urn:schemas-microsoft-com:vml" Requires="v">
                <p:oleObj spid="_x0000_s87143" name="Equation" r:id="rId4" imgW="19812000" imgH="11277600" progId="Equation.DSMT4">
                  <p:embed/>
                </p:oleObj>
              </mc:Choice>
              <mc:Fallback>
                <p:oleObj name="Equation" r:id="rId4" imgW="19812000" imgH="11277600" progId="Equation.DSMT4">
                  <p:embed/>
                  <p:pic>
                    <p:nvPicPr>
                      <p:cNvPr id="0" name="对象 3"/>
                      <p:cNvPicPr/>
                      <p:nvPr/>
                    </p:nvPicPr>
                    <p:blipFill>
                      <a:blip r:embed="rId5"/>
                      <a:stretch>
                        <a:fillRect/>
                      </a:stretch>
                    </p:blipFill>
                    <p:spPr>
                      <a:xfrm>
                        <a:off x="586089" y="2744656"/>
                        <a:ext cx="2127885" cy="1211258"/>
                      </a:xfrm>
                      <a:prstGeom prst="rect">
                        <a:avLst/>
                      </a:prstGeom>
                    </p:spPr>
                  </p:pic>
                </p:oleObj>
              </mc:Fallback>
            </mc:AlternateContent>
          </a:graphicData>
        </a:graphic>
      </p:graphicFrame>
      <p:sp>
        <p:nvSpPr>
          <p:cNvPr id="5" name="下箭头 4"/>
          <p:cNvSpPr/>
          <p:nvPr/>
        </p:nvSpPr>
        <p:spPr>
          <a:xfrm>
            <a:off x="1552070" y="2034819"/>
            <a:ext cx="195925" cy="566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下箭头 5"/>
          <p:cNvSpPr/>
          <p:nvPr/>
        </p:nvSpPr>
        <p:spPr>
          <a:xfrm>
            <a:off x="1521588" y="818240"/>
            <a:ext cx="195925" cy="566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aphicFrame>
        <p:nvGraphicFramePr>
          <p:cNvPr id="7" name="对象 6"/>
          <p:cNvGraphicFramePr>
            <a:graphicFrameLocks noChangeAspect="1"/>
          </p:cNvGraphicFramePr>
          <p:nvPr/>
        </p:nvGraphicFramePr>
        <p:xfrm>
          <a:off x="236227" y="246225"/>
          <a:ext cx="2962570" cy="532597"/>
        </p:xfrm>
        <a:graphic>
          <a:graphicData uri="http://schemas.openxmlformats.org/presentationml/2006/ole">
            <mc:AlternateContent xmlns:mc="http://schemas.openxmlformats.org/markup-compatibility/2006">
              <mc:Choice xmlns:v="urn:schemas-microsoft-com:vml" Requires="v">
                <p:oleObj spid="_x0000_s87144" name="Equation" r:id="rId6" imgW="27127200" imgH="4876800" progId="Equation.DSMT4">
                  <p:embed/>
                </p:oleObj>
              </mc:Choice>
              <mc:Fallback>
                <p:oleObj name="Equation" r:id="rId6" imgW="27127200" imgH="4876800" progId="Equation.DSMT4">
                  <p:embed/>
                  <p:pic>
                    <p:nvPicPr>
                      <p:cNvPr id="0" name="对象 6"/>
                      <p:cNvPicPr/>
                      <p:nvPr/>
                    </p:nvPicPr>
                    <p:blipFill>
                      <a:blip r:embed="rId7"/>
                      <a:stretch>
                        <a:fillRect/>
                      </a:stretch>
                    </p:blipFill>
                    <p:spPr>
                      <a:xfrm>
                        <a:off x="236227" y="246225"/>
                        <a:ext cx="2962570" cy="532597"/>
                      </a:xfrm>
                      <a:prstGeom prst="rect">
                        <a:avLst/>
                      </a:prstGeom>
                    </p:spPr>
                  </p:pic>
                </p:oleObj>
              </mc:Fallback>
            </mc:AlternateContent>
          </a:graphicData>
        </a:graphic>
      </p:graphicFrame>
      <p:cxnSp>
        <p:nvCxnSpPr>
          <p:cNvPr id="10" name="直接箭头连接符 9"/>
          <p:cNvCxnSpPr/>
          <p:nvPr/>
        </p:nvCxnSpPr>
        <p:spPr>
          <a:xfrm>
            <a:off x="3221183" y="905666"/>
            <a:ext cx="1839491" cy="15761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对象 11"/>
          <p:cNvGraphicFramePr>
            <a:graphicFrameLocks noChangeAspect="1"/>
          </p:cNvGraphicFramePr>
          <p:nvPr/>
        </p:nvGraphicFramePr>
        <p:xfrm>
          <a:off x="5060674" y="1946998"/>
          <a:ext cx="2546855" cy="1993606"/>
        </p:xfrm>
        <a:graphic>
          <a:graphicData uri="http://schemas.openxmlformats.org/presentationml/2006/ole">
            <mc:AlternateContent xmlns:mc="http://schemas.openxmlformats.org/markup-compatibility/2006">
              <mc:Choice xmlns:v="urn:schemas-microsoft-com:vml" Requires="v">
                <p:oleObj spid="_x0000_s87145" name="Equation" r:id="rId8" imgW="29565600" imgH="23164800" progId="Equation.DSMT4">
                  <p:embed/>
                </p:oleObj>
              </mc:Choice>
              <mc:Fallback>
                <p:oleObj name="Equation" r:id="rId8" imgW="29565600" imgH="23164800" progId="Equation.DSMT4">
                  <p:embed/>
                  <p:pic>
                    <p:nvPicPr>
                      <p:cNvPr id="0" name="对象 11"/>
                      <p:cNvPicPr/>
                      <p:nvPr/>
                    </p:nvPicPr>
                    <p:blipFill>
                      <a:blip r:embed="rId9"/>
                      <a:stretch>
                        <a:fillRect/>
                      </a:stretch>
                    </p:blipFill>
                    <p:spPr>
                      <a:xfrm>
                        <a:off x="5060674" y="1946998"/>
                        <a:ext cx="2546855" cy="1993606"/>
                      </a:xfrm>
                      <a:prstGeom prst="rect">
                        <a:avLst/>
                      </a:prstGeom>
                    </p:spPr>
                  </p:pic>
                </p:oleObj>
              </mc:Fallback>
            </mc:AlternateContent>
          </a:graphicData>
        </a:graphic>
      </p:graphicFrame>
      <p:cxnSp>
        <p:nvCxnSpPr>
          <p:cNvPr id="14" name="直接箭头连接符 13"/>
          <p:cNvCxnSpPr/>
          <p:nvPr/>
        </p:nvCxnSpPr>
        <p:spPr>
          <a:xfrm flipH="1" flipV="1">
            <a:off x="3042389" y="3432692"/>
            <a:ext cx="1714752" cy="1902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对象 15"/>
          <p:cNvGraphicFramePr>
            <a:graphicFrameLocks noChangeAspect="1"/>
          </p:cNvGraphicFramePr>
          <p:nvPr/>
        </p:nvGraphicFramePr>
        <p:xfrm>
          <a:off x="1552070" y="3955913"/>
          <a:ext cx="5237560" cy="720329"/>
        </p:xfrm>
        <a:graphic>
          <a:graphicData uri="http://schemas.openxmlformats.org/presentationml/2006/ole">
            <mc:AlternateContent xmlns:mc="http://schemas.openxmlformats.org/markup-compatibility/2006">
              <mc:Choice xmlns:v="urn:schemas-microsoft-com:vml" Requires="v">
                <p:oleObj spid="_x0000_s87146" name="Equation" r:id="rId10" imgW="48768000" imgH="6705600" progId="Equation.DSMT4">
                  <p:embed/>
                </p:oleObj>
              </mc:Choice>
              <mc:Fallback>
                <p:oleObj name="Equation" r:id="rId10" imgW="48768000" imgH="6705600" progId="Equation.DSMT4">
                  <p:embed/>
                  <p:pic>
                    <p:nvPicPr>
                      <p:cNvPr id="0" name="对象 15"/>
                      <p:cNvPicPr/>
                      <p:nvPr/>
                    </p:nvPicPr>
                    <p:blipFill>
                      <a:blip r:embed="rId11"/>
                      <a:stretch>
                        <a:fillRect/>
                      </a:stretch>
                    </p:blipFill>
                    <p:spPr>
                      <a:xfrm>
                        <a:off x="1552070" y="3955913"/>
                        <a:ext cx="5237560" cy="720329"/>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l="33119" t="15573" r="22186" b="24320"/>
          <a:stretch>
            <a:fillRect/>
          </a:stretch>
        </p:blipFill>
        <p:spPr>
          <a:xfrm>
            <a:off x="2443039" y="161014"/>
            <a:ext cx="4638221" cy="2886324"/>
          </a:xfrm>
          <a:prstGeom prst="rect">
            <a:avLst/>
          </a:prstGeom>
        </p:spPr>
      </p:pic>
      <p:graphicFrame>
        <p:nvGraphicFramePr>
          <p:cNvPr id="3" name="对象 2"/>
          <p:cNvGraphicFramePr>
            <a:graphicFrameLocks noChangeAspect="1"/>
          </p:cNvGraphicFramePr>
          <p:nvPr/>
        </p:nvGraphicFramePr>
        <p:xfrm>
          <a:off x="3045931" y="2869148"/>
          <a:ext cx="2086637" cy="536564"/>
        </p:xfrm>
        <a:graphic>
          <a:graphicData uri="http://schemas.openxmlformats.org/presentationml/2006/ole">
            <mc:AlternateContent xmlns:mc="http://schemas.openxmlformats.org/markup-compatibility/2006">
              <mc:Choice xmlns:v="urn:schemas-microsoft-com:vml" Requires="v">
                <p:oleObj spid="_x0000_s88108" name="Equation" r:id="rId2" imgW="21336000" imgH="5486400" progId="Equation.DSMT4">
                  <p:embed/>
                </p:oleObj>
              </mc:Choice>
              <mc:Fallback>
                <p:oleObj name="Equation" r:id="rId2" imgW="21336000" imgH="5486400" progId="Equation.DSMT4">
                  <p:embed/>
                  <p:pic>
                    <p:nvPicPr>
                      <p:cNvPr id="0" name="对象 2"/>
                      <p:cNvPicPr/>
                      <p:nvPr/>
                    </p:nvPicPr>
                    <p:blipFill>
                      <a:blip r:embed="rId3"/>
                      <a:stretch>
                        <a:fillRect/>
                      </a:stretch>
                    </p:blipFill>
                    <p:spPr>
                      <a:xfrm>
                        <a:off x="3045931" y="2869148"/>
                        <a:ext cx="2086637" cy="536564"/>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2042447" y="4106926"/>
          <a:ext cx="4408221" cy="598259"/>
        </p:xfrm>
        <a:graphic>
          <a:graphicData uri="http://schemas.openxmlformats.org/presentationml/2006/ole">
            <mc:AlternateContent xmlns:mc="http://schemas.openxmlformats.org/markup-compatibility/2006">
              <mc:Choice xmlns:v="urn:schemas-microsoft-com:vml" Requires="v">
                <p:oleObj spid="_x0000_s88109" name="Equation" r:id="rId4" imgW="42672000" imgH="5791200" progId="Equation.DSMT4">
                  <p:embed/>
                </p:oleObj>
              </mc:Choice>
              <mc:Fallback>
                <p:oleObj name="Equation" r:id="rId4" imgW="42672000" imgH="5791200" progId="Equation.DSMT4">
                  <p:embed/>
                  <p:pic>
                    <p:nvPicPr>
                      <p:cNvPr id="0" name="对象 4"/>
                      <p:cNvPicPr/>
                      <p:nvPr/>
                    </p:nvPicPr>
                    <p:blipFill>
                      <a:blip r:embed="rId5"/>
                      <a:stretch>
                        <a:fillRect/>
                      </a:stretch>
                    </p:blipFill>
                    <p:spPr>
                      <a:xfrm>
                        <a:off x="2042447" y="4106926"/>
                        <a:ext cx="4408221" cy="598259"/>
                      </a:xfrm>
                      <a:prstGeom prst="rect">
                        <a:avLst/>
                      </a:prstGeom>
                    </p:spPr>
                  </p:pic>
                </p:oleObj>
              </mc:Fallback>
            </mc:AlternateContent>
          </a:graphicData>
        </a:graphic>
      </p:graphicFrame>
      <p:sp>
        <p:nvSpPr>
          <p:cNvPr id="6" name="下箭头 5"/>
          <p:cNvSpPr/>
          <p:nvPr/>
        </p:nvSpPr>
        <p:spPr>
          <a:xfrm>
            <a:off x="3975652" y="3405712"/>
            <a:ext cx="393590" cy="701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5294" y="387606"/>
            <a:ext cx="4266767" cy="507831"/>
          </a:xfrm>
          <a:prstGeom prst="rect">
            <a:avLst/>
          </a:prstGeom>
          <a:gradFill>
            <a:gsLst>
              <a:gs pos="0">
                <a:schemeClr val="accent1">
                  <a:tint val="66000"/>
                  <a:satMod val="160000"/>
                </a:schemeClr>
              </a:gs>
              <a:gs pos="41000">
                <a:schemeClr val="accent1">
                  <a:tint val="44500"/>
                  <a:satMod val="160000"/>
                </a:schemeClr>
              </a:gs>
              <a:gs pos="100000">
                <a:schemeClr val="accent1">
                  <a:tint val="23500"/>
                  <a:satMod val="160000"/>
                </a:schemeClr>
              </a:gs>
            </a:gsLst>
            <a:lin ang="5400000" scaled="0"/>
          </a:gradFill>
        </p:spPr>
        <p:txBody>
          <a:bodyPr wrap="square">
            <a:spAutoFit/>
          </a:bodyPr>
          <a:lstStyle/>
          <a:p>
            <a:pPr>
              <a:defRPr/>
            </a:pPr>
            <a:r>
              <a:rPr lang="zh-CN" altLang="en-US" sz="2700" b="1" dirty="0">
                <a:solidFill>
                  <a:srgbClr val="FF0000"/>
                </a:solidFill>
              </a:rPr>
              <a:t>平面解析几何的研究方法</a:t>
            </a:r>
            <a:endParaRPr lang="zh-CN" altLang="en-US" sz="2700" b="1" dirty="0">
              <a:solidFill>
                <a:srgbClr val="FF0000"/>
              </a:solidFill>
            </a:endParaRPr>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05295" y="1071432"/>
            <a:ext cx="1716881" cy="259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783" y="2926427"/>
            <a:ext cx="2936081" cy="73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079" y="1105962"/>
            <a:ext cx="1689497" cy="185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905014" y="3873948"/>
            <a:ext cx="7071167" cy="517065"/>
          </a:xfrm>
          <a:prstGeom prst="rect">
            <a:avLst/>
          </a:prstGeom>
        </p:spPr>
        <p:txBody>
          <a:bodyPr wrap="none">
            <a:spAutoFit/>
          </a:bodyPr>
          <a:lstStyle/>
          <a:p>
            <a:pPr indent="266700" algn="just">
              <a:lnSpc>
                <a:spcPct val="115000"/>
              </a:lnSpc>
              <a:spcAft>
                <a:spcPts val="0"/>
              </a:spcAft>
            </a:pPr>
            <a:r>
              <a:rPr lang="zh-CN" altLang="zh-CN" sz="2400" kern="100" dirty="0">
                <a:solidFill>
                  <a:srgbClr val="FF0000"/>
                </a:solidFill>
                <a:latin typeface="黑体" panose="02010609060101010101" pitchFamily="49" charset="-122"/>
                <a:ea typeface="黑体" panose="02010609060101010101" pitchFamily="49" charset="-122"/>
              </a:rPr>
              <a:t>几何是思考的起点和终点，是问题的缘起和归宿</a:t>
            </a:r>
            <a:r>
              <a:rPr lang="en-US" altLang="zh-CN" sz="2400" kern="100" dirty="0">
                <a:solidFill>
                  <a:srgbClr val="FF0000"/>
                </a:solidFill>
                <a:latin typeface="黑体" panose="02010609060101010101" pitchFamily="49" charset="-122"/>
                <a:ea typeface="黑体" panose="02010609060101010101" pitchFamily="49" charset="-122"/>
              </a:rPr>
              <a:t>.</a:t>
            </a:r>
            <a:endParaRPr lang="zh-CN" altLang="zh-CN" sz="2400" kern="100" dirty="0">
              <a:solidFill>
                <a:srgbClr val="FF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0-#ppt_w/2"/>
                                          </p:val>
                                        </p:tav>
                                        <p:tav tm="100000">
                                          <p:val>
                                            <p:strVal val="#ppt_x"/>
                                          </p:val>
                                        </p:tav>
                                      </p:tavLst>
                                    </p:anim>
                                    <p:anim calcmode="lin" valueType="num">
                                      <p:cBhvr additive="base">
                                        <p:cTn id="1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74467"/>
            <a:ext cx="9144000" cy="2514601"/>
          </a:xfrm>
          <a:prstGeom prst="rect">
            <a:avLst/>
          </a:prstGeom>
        </p:spPr>
      </p:pic>
      <p:pic>
        <p:nvPicPr>
          <p:cNvPr id="3" name="图片 2"/>
          <p:cNvPicPr>
            <a:picLocks noChangeAspect="1"/>
          </p:cNvPicPr>
          <p:nvPr/>
        </p:nvPicPr>
        <p:blipFill>
          <a:blip r:embed="rId2"/>
          <a:stretch>
            <a:fillRect/>
          </a:stretch>
        </p:blipFill>
        <p:spPr>
          <a:xfrm>
            <a:off x="0" y="2705569"/>
            <a:ext cx="9144000" cy="854579"/>
          </a:xfrm>
          <a:prstGeom prst="rect">
            <a:avLst/>
          </a:prstGeom>
        </p:spPr>
      </p:pic>
      <p:pic>
        <p:nvPicPr>
          <p:cNvPr id="4" name="图片 3"/>
          <p:cNvPicPr>
            <a:picLocks noChangeAspect="1"/>
          </p:cNvPicPr>
          <p:nvPr/>
        </p:nvPicPr>
        <p:blipFill>
          <a:blip r:embed="rId3"/>
          <a:stretch>
            <a:fillRect/>
          </a:stretch>
        </p:blipFill>
        <p:spPr>
          <a:xfrm>
            <a:off x="0" y="3806362"/>
            <a:ext cx="9144000" cy="7311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2356" y="453284"/>
            <a:ext cx="3843338" cy="553998"/>
          </a:xfrm>
          <a:prstGeom prst="rect">
            <a:avLst/>
          </a:prstGeom>
          <a:gradFill>
            <a:gsLst>
              <a:gs pos="0">
                <a:schemeClr val="accent1">
                  <a:tint val="66000"/>
                  <a:satMod val="160000"/>
                </a:schemeClr>
              </a:gs>
              <a:gs pos="41000">
                <a:schemeClr val="accent1">
                  <a:tint val="44500"/>
                  <a:satMod val="160000"/>
                </a:schemeClr>
              </a:gs>
              <a:gs pos="100000">
                <a:schemeClr val="accent1">
                  <a:tint val="23500"/>
                  <a:satMod val="160000"/>
                </a:schemeClr>
              </a:gs>
            </a:gsLst>
            <a:lin ang="5400000" scaled="0"/>
          </a:gradFill>
        </p:spPr>
        <p:txBody>
          <a:bodyPr>
            <a:spAutoFit/>
          </a:bodyPr>
          <a:lstStyle>
            <a:lvl1pPr>
              <a:defRPr kumimoji="1">
                <a:solidFill>
                  <a:schemeClr val="tx1"/>
                </a:solidFill>
                <a:latin typeface="Calibri" panose="020F0502020204030204" charset="0"/>
                <a:ea typeface="宋体" panose="02010600030101010101" pitchFamily="2" charset="-122"/>
              </a:defRPr>
            </a:lvl1pPr>
            <a:lvl2pPr marL="742950" indent="-285750">
              <a:defRPr kumimoji="1">
                <a:solidFill>
                  <a:schemeClr val="tx1"/>
                </a:solidFill>
                <a:latin typeface="Calibri" panose="020F0502020204030204" charset="0"/>
                <a:ea typeface="宋体" panose="02010600030101010101" pitchFamily="2" charset="-122"/>
              </a:defRPr>
            </a:lvl2pPr>
            <a:lvl3pPr marL="1143000" indent="-228600">
              <a:defRPr kumimoji="1">
                <a:solidFill>
                  <a:schemeClr val="tx1"/>
                </a:solidFill>
                <a:latin typeface="Calibri" panose="020F0502020204030204" charset="0"/>
                <a:ea typeface="宋体" panose="02010600030101010101" pitchFamily="2" charset="-122"/>
              </a:defRPr>
            </a:lvl3pPr>
            <a:lvl4pPr marL="1600200" indent="-228600">
              <a:defRPr kumimoji="1">
                <a:solidFill>
                  <a:schemeClr val="tx1"/>
                </a:solidFill>
                <a:latin typeface="Calibri" panose="020F0502020204030204" charset="0"/>
                <a:ea typeface="宋体" panose="02010600030101010101" pitchFamily="2" charset="-122"/>
              </a:defRPr>
            </a:lvl4pPr>
            <a:lvl5pPr marL="2057400" indent="-228600">
              <a:defRPr kumimoji="1">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kumimoji="1">
                <a:solidFill>
                  <a:schemeClr val="tx1"/>
                </a:solidFill>
                <a:latin typeface="Calibri" panose="020F0502020204030204" charset="0"/>
                <a:ea typeface="宋体" panose="02010600030101010101" pitchFamily="2" charset="-122"/>
              </a:defRPr>
            </a:lvl9pPr>
          </a:lstStyle>
          <a:p>
            <a:r>
              <a:rPr kumimoji="0" lang="zh-CN" altLang="en-US" sz="3000" b="1"/>
              <a:t> </a:t>
            </a:r>
            <a:r>
              <a:rPr kumimoji="0" lang="zh-CN" altLang="en-US" sz="3000" b="1">
                <a:solidFill>
                  <a:srgbClr val="FF0000"/>
                </a:solidFill>
              </a:rPr>
              <a:t>解析几何的思维特征</a:t>
            </a:r>
            <a:endParaRPr kumimoji="0" lang="zh-CN" altLang="en-US" sz="3000" b="1">
              <a:solidFill>
                <a:srgbClr val="FF0000"/>
              </a:solidFill>
            </a:endParaRPr>
          </a:p>
        </p:txBody>
      </p:sp>
      <p:pic>
        <p:nvPicPr>
          <p:cNvPr id="12302" name="Picture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1558" y="2069318"/>
            <a:ext cx="1398985" cy="97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5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507" y="1589495"/>
            <a:ext cx="4001691"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114" y="2119323"/>
            <a:ext cx="1259681" cy="140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810" y="3048010"/>
            <a:ext cx="109537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8376" y="3505210"/>
            <a:ext cx="2836069"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1026" y="2075270"/>
            <a:ext cx="188119"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302"/>
                                        </p:tgtEl>
                                        <p:attrNameLst>
                                          <p:attrName>style.visibility</p:attrName>
                                        </p:attrNameLst>
                                      </p:cBhvr>
                                      <p:to>
                                        <p:strVal val="visible"/>
                                      </p:to>
                                    </p:set>
                                    <p:anim calcmode="lin" valueType="num">
                                      <p:cBhvr additive="base">
                                        <p:cTn id="7" dur="500" fill="hold"/>
                                        <p:tgtEl>
                                          <p:spTgt spid="12302"/>
                                        </p:tgtEl>
                                        <p:attrNameLst>
                                          <p:attrName>ppt_x</p:attrName>
                                        </p:attrNameLst>
                                      </p:cBhvr>
                                      <p:tavLst>
                                        <p:tav tm="0">
                                          <p:val>
                                            <p:strVal val="#ppt_x"/>
                                          </p:val>
                                        </p:tav>
                                        <p:tav tm="100000">
                                          <p:val>
                                            <p:strVal val="#ppt_x"/>
                                          </p:val>
                                        </p:tav>
                                      </p:tavLst>
                                    </p:anim>
                                    <p:anim calcmode="lin" valueType="num">
                                      <p:cBhvr additive="base">
                                        <p:cTn id="8" dur="500" fill="hold"/>
                                        <p:tgtEl>
                                          <p:spTgt spid="1230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304"/>
                                        </p:tgtEl>
                                        <p:attrNameLst>
                                          <p:attrName>style.visibility</p:attrName>
                                        </p:attrNameLst>
                                      </p:cBhvr>
                                      <p:to>
                                        <p:strVal val="visible"/>
                                      </p:to>
                                    </p:set>
                                    <p:anim calcmode="lin" valueType="num">
                                      <p:cBhvr additive="base">
                                        <p:cTn id="13" dur="500" fill="hold"/>
                                        <p:tgtEl>
                                          <p:spTgt spid="12304"/>
                                        </p:tgtEl>
                                        <p:attrNameLst>
                                          <p:attrName>ppt_x</p:attrName>
                                        </p:attrNameLst>
                                      </p:cBhvr>
                                      <p:tavLst>
                                        <p:tav tm="0">
                                          <p:val>
                                            <p:strVal val="0-#ppt_w/2"/>
                                          </p:val>
                                        </p:tav>
                                        <p:tav tm="100000">
                                          <p:val>
                                            <p:strVal val="#ppt_x"/>
                                          </p:val>
                                        </p:tav>
                                      </p:tavLst>
                                    </p:anim>
                                    <p:anim calcmode="lin" valueType="num">
                                      <p:cBhvr additive="base">
                                        <p:cTn id="14" dur="500" fill="hold"/>
                                        <p:tgtEl>
                                          <p:spTgt spid="123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2305"/>
                                        </p:tgtEl>
                                        <p:attrNameLst>
                                          <p:attrName>style.visibility</p:attrName>
                                        </p:attrNameLst>
                                      </p:cBhvr>
                                      <p:to>
                                        <p:strVal val="visible"/>
                                      </p:to>
                                    </p:set>
                                    <p:anim calcmode="lin" valueType="num">
                                      <p:cBhvr additive="base">
                                        <p:cTn id="19" dur="500" fill="hold"/>
                                        <p:tgtEl>
                                          <p:spTgt spid="12305"/>
                                        </p:tgtEl>
                                        <p:attrNameLst>
                                          <p:attrName>ppt_x</p:attrName>
                                        </p:attrNameLst>
                                      </p:cBhvr>
                                      <p:tavLst>
                                        <p:tav tm="0">
                                          <p:val>
                                            <p:strVal val="#ppt_x"/>
                                          </p:val>
                                        </p:tav>
                                        <p:tav tm="100000">
                                          <p:val>
                                            <p:strVal val="#ppt_x"/>
                                          </p:val>
                                        </p:tav>
                                      </p:tavLst>
                                    </p:anim>
                                    <p:anim calcmode="lin" valueType="num">
                                      <p:cBhvr additive="base">
                                        <p:cTn id="20" dur="500" fill="hold"/>
                                        <p:tgtEl>
                                          <p:spTgt spid="1230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306"/>
                                        </p:tgtEl>
                                        <p:attrNameLst>
                                          <p:attrName>style.visibility</p:attrName>
                                        </p:attrNameLst>
                                      </p:cBhvr>
                                      <p:to>
                                        <p:strVal val="visible"/>
                                      </p:to>
                                    </p:set>
                                    <p:anim calcmode="lin" valueType="num">
                                      <p:cBhvr additive="base">
                                        <p:cTn id="25" dur="500" fill="hold"/>
                                        <p:tgtEl>
                                          <p:spTgt spid="12306"/>
                                        </p:tgtEl>
                                        <p:attrNameLst>
                                          <p:attrName>ppt_x</p:attrName>
                                        </p:attrNameLst>
                                      </p:cBhvr>
                                      <p:tavLst>
                                        <p:tav tm="0">
                                          <p:val>
                                            <p:strVal val="1+#ppt_w/2"/>
                                          </p:val>
                                        </p:tav>
                                        <p:tav tm="100000">
                                          <p:val>
                                            <p:strVal val="#ppt_x"/>
                                          </p:val>
                                        </p:tav>
                                      </p:tavLst>
                                    </p:anim>
                                    <p:anim calcmode="lin" valueType="num">
                                      <p:cBhvr additive="base">
                                        <p:cTn id="26" dur="500" fill="hold"/>
                                        <p:tgtEl>
                                          <p:spTgt spid="1230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307"/>
                                        </p:tgtEl>
                                        <p:attrNameLst>
                                          <p:attrName>style.visibility</p:attrName>
                                        </p:attrNameLst>
                                      </p:cBhvr>
                                      <p:to>
                                        <p:strVal val="visible"/>
                                      </p:to>
                                    </p:set>
                                    <p:anim calcmode="lin" valueType="num">
                                      <p:cBhvr additive="base">
                                        <p:cTn id="31" dur="500" fill="hold"/>
                                        <p:tgtEl>
                                          <p:spTgt spid="12307"/>
                                        </p:tgtEl>
                                        <p:attrNameLst>
                                          <p:attrName>ppt_x</p:attrName>
                                        </p:attrNameLst>
                                      </p:cBhvr>
                                      <p:tavLst>
                                        <p:tav tm="0">
                                          <p:val>
                                            <p:strVal val="#ppt_x"/>
                                          </p:val>
                                        </p:tav>
                                        <p:tav tm="100000">
                                          <p:val>
                                            <p:strVal val="#ppt_x"/>
                                          </p:val>
                                        </p:tav>
                                      </p:tavLst>
                                    </p:anim>
                                    <p:anim calcmode="lin" valueType="num">
                                      <p:cBhvr additive="base">
                                        <p:cTn id="32" dur="500" fill="hold"/>
                                        <p:tgtEl>
                                          <p:spTgt spid="123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204117"/>
            <a:ext cx="9082410" cy="1908148"/>
          </a:xfrm>
          <a:prstGeom prst="rect">
            <a:avLst/>
          </a:prstGeom>
        </p:spPr>
      </p:pic>
      <p:graphicFrame>
        <p:nvGraphicFramePr>
          <p:cNvPr id="3" name="对象 2"/>
          <p:cNvGraphicFramePr>
            <a:graphicFrameLocks noChangeAspect="1"/>
          </p:cNvGraphicFramePr>
          <p:nvPr/>
        </p:nvGraphicFramePr>
        <p:xfrm>
          <a:off x="854012" y="2798017"/>
          <a:ext cx="6246177" cy="665273"/>
        </p:xfrm>
        <a:graphic>
          <a:graphicData uri="http://schemas.openxmlformats.org/presentationml/2006/ole">
            <mc:AlternateContent xmlns:mc="http://schemas.openxmlformats.org/markup-compatibility/2006">
              <mc:Choice xmlns:v="urn:schemas-microsoft-com:vml" Requires="v">
                <p:oleObj spid="_x0000_s89110" name="Equation" r:id="rId2" imgW="51511200" imgH="5486400" progId="Equation.DSMT4">
                  <p:embed/>
                </p:oleObj>
              </mc:Choice>
              <mc:Fallback>
                <p:oleObj name="Equation" r:id="rId2" imgW="51511200" imgH="5486400" progId="Equation.DSMT4">
                  <p:embed/>
                  <p:pic>
                    <p:nvPicPr>
                      <p:cNvPr id="0" name="对象 2"/>
                      <p:cNvPicPr/>
                      <p:nvPr/>
                    </p:nvPicPr>
                    <p:blipFill>
                      <a:blip r:embed="rId3"/>
                      <a:stretch>
                        <a:fillRect/>
                      </a:stretch>
                    </p:blipFill>
                    <p:spPr>
                      <a:xfrm>
                        <a:off x="854012" y="2798017"/>
                        <a:ext cx="6246177" cy="66527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7246" y="3222031"/>
            <a:ext cx="8991007" cy="988781"/>
          </a:xfrm>
          <a:prstGeom prst="rect">
            <a:avLst/>
          </a:prstGeom>
        </p:spPr>
      </p:pic>
      <p:pic>
        <p:nvPicPr>
          <p:cNvPr id="3" name="图片 2"/>
          <p:cNvPicPr>
            <a:picLocks noChangeAspect="1"/>
          </p:cNvPicPr>
          <p:nvPr/>
        </p:nvPicPr>
        <p:blipFill>
          <a:blip r:embed="rId2"/>
          <a:stretch>
            <a:fillRect/>
          </a:stretch>
        </p:blipFill>
        <p:spPr>
          <a:xfrm>
            <a:off x="162321" y="483301"/>
            <a:ext cx="8981679" cy="2006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 y="0"/>
            <a:ext cx="9273623" cy="607618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 0 L 0 -0.25 E" pathEditMode="relative" ptsTypes="">
                                      <p:cBhvr>
                                        <p:cTn id="13"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t="43533" b="13704"/>
          <a:stretch>
            <a:fillRect/>
          </a:stretch>
        </p:blipFill>
        <p:spPr>
          <a:xfrm>
            <a:off x="3040331" y="251673"/>
            <a:ext cx="4959261" cy="3081315"/>
          </a:xfrm>
          <a:prstGeom prst="rect">
            <a:avLst/>
          </a:prstGeom>
        </p:spPr>
      </p:pic>
      <p:graphicFrame>
        <p:nvGraphicFramePr>
          <p:cNvPr id="5" name="对象 4"/>
          <p:cNvGraphicFramePr>
            <a:graphicFrameLocks noChangeAspect="1"/>
          </p:cNvGraphicFramePr>
          <p:nvPr/>
        </p:nvGraphicFramePr>
        <p:xfrm>
          <a:off x="594981" y="1726833"/>
          <a:ext cx="1980266" cy="1096219"/>
        </p:xfrm>
        <a:graphic>
          <a:graphicData uri="http://schemas.openxmlformats.org/presentationml/2006/ole">
            <mc:AlternateContent xmlns:mc="http://schemas.openxmlformats.org/markup-compatibility/2006">
              <mc:Choice xmlns:v="urn:schemas-microsoft-com:vml" Requires="v">
                <p:oleObj spid="_x0000_s95314" name="Equation" r:id="rId2" imgW="17068800" imgH="9448800" progId="Equation.DSMT4">
                  <p:embed/>
                </p:oleObj>
              </mc:Choice>
              <mc:Fallback>
                <p:oleObj name="Equation" r:id="rId2" imgW="17068800" imgH="9448800" progId="Equation.DSMT4">
                  <p:embed/>
                  <p:pic>
                    <p:nvPicPr>
                      <p:cNvPr id="0" name="对象 4"/>
                      <p:cNvPicPr/>
                      <p:nvPr/>
                    </p:nvPicPr>
                    <p:blipFill>
                      <a:blip r:embed="rId3"/>
                      <a:stretch>
                        <a:fillRect/>
                      </a:stretch>
                    </p:blipFill>
                    <p:spPr>
                      <a:xfrm>
                        <a:off x="594981" y="1726833"/>
                        <a:ext cx="1980266" cy="1096219"/>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594980" y="3392829"/>
          <a:ext cx="2011803" cy="977162"/>
        </p:xfrm>
        <a:graphic>
          <a:graphicData uri="http://schemas.openxmlformats.org/presentationml/2006/ole">
            <mc:AlternateContent xmlns:mc="http://schemas.openxmlformats.org/markup-compatibility/2006">
              <mc:Choice xmlns:v="urn:schemas-microsoft-com:vml" Requires="v">
                <p:oleObj spid="_x0000_s95315" name="Equation" r:id="rId4" imgW="21336000" imgH="10363200" progId="Equation.DSMT4">
                  <p:embed/>
                </p:oleObj>
              </mc:Choice>
              <mc:Fallback>
                <p:oleObj name="Equation" r:id="rId4" imgW="21336000" imgH="10363200" progId="Equation.DSMT4">
                  <p:embed/>
                  <p:pic>
                    <p:nvPicPr>
                      <p:cNvPr id="0" name="对象 5"/>
                      <p:cNvPicPr/>
                      <p:nvPr/>
                    </p:nvPicPr>
                    <p:blipFill>
                      <a:blip r:embed="rId5"/>
                      <a:stretch>
                        <a:fillRect/>
                      </a:stretch>
                    </p:blipFill>
                    <p:spPr>
                      <a:xfrm>
                        <a:off x="594980" y="3392829"/>
                        <a:ext cx="2011803" cy="977162"/>
                      </a:xfrm>
                      <a:prstGeom prst="rect">
                        <a:avLst/>
                      </a:prstGeom>
                    </p:spPr>
                  </p:pic>
                </p:oleObj>
              </mc:Fallback>
            </mc:AlternateContent>
          </a:graphicData>
        </a:graphic>
      </p:graphicFrame>
      <p:sp>
        <p:nvSpPr>
          <p:cNvPr id="7" name="下箭头 6"/>
          <p:cNvSpPr/>
          <p:nvPr/>
        </p:nvSpPr>
        <p:spPr>
          <a:xfrm>
            <a:off x="1462862" y="1022383"/>
            <a:ext cx="244502" cy="560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aphicFrame>
        <p:nvGraphicFramePr>
          <p:cNvPr id="8" name="对象 7"/>
          <p:cNvGraphicFramePr>
            <a:graphicFrameLocks noChangeAspect="1"/>
          </p:cNvGraphicFramePr>
          <p:nvPr/>
        </p:nvGraphicFramePr>
        <p:xfrm>
          <a:off x="783068" y="390194"/>
          <a:ext cx="1848591" cy="488307"/>
        </p:xfrm>
        <a:graphic>
          <a:graphicData uri="http://schemas.openxmlformats.org/presentationml/2006/ole">
            <mc:AlternateContent xmlns:mc="http://schemas.openxmlformats.org/markup-compatibility/2006">
              <mc:Choice xmlns:v="urn:schemas-microsoft-com:vml" Requires="v">
                <p:oleObj spid="_x0000_s95316" name="Equation" r:id="rId6" imgW="16154400" imgH="4267200" progId="Equation.DSMT4">
                  <p:embed/>
                </p:oleObj>
              </mc:Choice>
              <mc:Fallback>
                <p:oleObj name="Equation" r:id="rId6" imgW="16154400" imgH="4267200" progId="Equation.DSMT4">
                  <p:embed/>
                  <p:pic>
                    <p:nvPicPr>
                      <p:cNvPr id="0" name="对象 7"/>
                      <p:cNvPicPr/>
                      <p:nvPr/>
                    </p:nvPicPr>
                    <p:blipFill>
                      <a:blip r:embed="rId7"/>
                      <a:stretch>
                        <a:fillRect/>
                      </a:stretch>
                    </p:blipFill>
                    <p:spPr>
                      <a:xfrm>
                        <a:off x="783068" y="390194"/>
                        <a:ext cx="1848591" cy="488307"/>
                      </a:xfrm>
                      <a:prstGeom prst="rect">
                        <a:avLst/>
                      </a:prstGeom>
                    </p:spPr>
                  </p:pic>
                </p:oleObj>
              </mc:Fallback>
            </mc:AlternateContent>
          </a:graphicData>
        </a:graphic>
      </p:graphicFrame>
      <p:sp>
        <p:nvSpPr>
          <p:cNvPr id="9" name="下箭头 8"/>
          <p:cNvSpPr/>
          <p:nvPr/>
        </p:nvSpPr>
        <p:spPr>
          <a:xfrm>
            <a:off x="1462862" y="2823051"/>
            <a:ext cx="244502" cy="560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aphicFrame>
        <p:nvGraphicFramePr>
          <p:cNvPr id="10" name="对象 9"/>
          <p:cNvGraphicFramePr>
            <a:graphicFrameLocks noChangeAspect="1"/>
          </p:cNvGraphicFramePr>
          <p:nvPr/>
        </p:nvGraphicFramePr>
        <p:xfrm>
          <a:off x="3809238" y="3593874"/>
          <a:ext cx="3305175" cy="575072"/>
        </p:xfrm>
        <a:graphic>
          <a:graphicData uri="http://schemas.openxmlformats.org/presentationml/2006/ole">
            <mc:AlternateContent xmlns:mc="http://schemas.openxmlformats.org/markup-compatibility/2006">
              <mc:Choice xmlns:v="urn:schemas-microsoft-com:vml" Requires="v">
                <p:oleObj spid="_x0000_s95317" name="Equation" r:id="rId8" imgW="35052000" imgH="6096000" progId="Equation.DSMT4">
                  <p:embed/>
                </p:oleObj>
              </mc:Choice>
              <mc:Fallback>
                <p:oleObj name="Equation" r:id="rId8" imgW="35052000" imgH="6096000" progId="Equation.DSMT4">
                  <p:embed/>
                  <p:pic>
                    <p:nvPicPr>
                      <p:cNvPr id="0" name="对象 9"/>
                      <p:cNvPicPr/>
                      <p:nvPr/>
                    </p:nvPicPr>
                    <p:blipFill>
                      <a:blip r:embed="rId9"/>
                      <a:stretch>
                        <a:fillRect/>
                      </a:stretch>
                    </p:blipFill>
                    <p:spPr>
                      <a:xfrm>
                        <a:off x="3809238" y="3593874"/>
                        <a:ext cx="3305175" cy="575072"/>
                      </a:xfrm>
                      <a:prstGeom prst="rect">
                        <a:avLst/>
                      </a:prstGeom>
                    </p:spPr>
                  </p:pic>
                </p:oleObj>
              </mc:Fallback>
            </mc:AlternateContent>
          </a:graphicData>
        </a:graphic>
      </p:graphicFrame>
      <p:sp>
        <p:nvSpPr>
          <p:cNvPr id="2" name="箭头: 右 1"/>
          <p:cNvSpPr/>
          <p:nvPr/>
        </p:nvSpPr>
        <p:spPr>
          <a:xfrm>
            <a:off x="2854823" y="3781859"/>
            <a:ext cx="706374" cy="19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852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flipH="1">
            <a:off x="1464721" y="1592969"/>
            <a:ext cx="6019800" cy="1295400"/>
            <a:chOff x="0" y="0"/>
            <a:chExt cx="3744416" cy="1368152"/>
          </a:xfrm>
        </p:grpSpPr>
        <p:sp>
          <p:nvSpPr>
            <p:cNvPr id="3" name="矩形 7"/>
            <p:cNvSpPr>
              <a:spLocks noChangeArrowheads="1"/>
            </p:cNvSpPr>
            <p:nvPr/>
          </p:nvSpPr>
          <p:spPr bwMode="auto">
            <a:xfrm>
              <a:off x="0" y="288032"/>
              <a:ext cx="3744416" cy="792088"/>
            </a:xfrm>
            <a:prstGeom prst="rect">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8"/>
            <p:cNvSpPr>
              <a:spLocks noChangeArrowheads="1"/>
            </p:cNvSpPr>
            <p:nvPr/>
          </p:nvSpPr>
          <p:spPr bwMode="auto">
            <a:xfrm>
              <a:off x="3442197" y="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等腰三角形 9"/>
            <p:cNvSpPr>
              <a:spLocks noChangeArrowheads="1"/>
            </p:cNvSpPr>
            <p:nvPr/>
          </p:nvSpPr>
          <p:spPr bwMode="auto">
            <a:xfrm rot="10800000">
              <a:off x="0" y="108012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6" name="Text Box 6"/>
          <p:cNvSpPr txBox="1">
            <a:spLocks noChangeArrowheads="1"/>
          </p:cNvSpPr>
          <p:nvPr/>
        </p:nvSpPr>
        <p:spPr bwMode="auto">
          <a:xfrm>
            <a:off x="1868779" y="1967181"/>
            <a:ext cx="5211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dirty="0">
                <a:solidFill>
                  <a:schemeClr val="bg1"/>
                </a:solidFill>
                <a:latin typeface="华文中宋" panose="02010600040101010101" pitchFamily="2" charset="-122"/>
                <a:ea typeface="华文中宋" panose="02010600040101010101" pitchFamily="2" charset="-122"/>
              </a:rPr>
              <a:t>圆锥曲线中的两个三角形的研究</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1829472" y="332121"/>
            <a:ext cx="5737860" cy="523220"/>
          </a:xfrm>
          <a:prstGeom prst="rect">
            <a:avLst/>
          </a:prstGeom>
          <a:noFill/>
        </p:spPr>
        <p:txBody>
          <a:bodyPr wrap="square" rtlCol="0">
            <a:spAutoFit/>
          </a:bodyPr>
          <a:lstStyle/>
          <a:p>
            <a:r>
              <a:rPr lang="zh-CN" altLang="en-US" sz="2800" b="1" dirty="0">
                <a:solidFill>
                  <a:srgbClr val="C00000"/>
                </a:solidFill>
                <a:latin typeface="黑体" panose="02010609060101010101" pitchFamily="49" charset="-122"/>
                <a:ea typeface="黑体" panose="02010609060101010101" pitchFamily="49" charset="-122"/>
              </a:rPr>
              <a:t>注重对圆锥曲线焦点三角形的研究</a:t>
            </a:r>
            <a:endParaRPr lang="zh-CN" altLang="en-US" sz="2800" b="1" dirty="0">
              <a:solidFill>
                <a:srgbClr val="C00000"/>
              </a:solidFill>
              <a:latin typeface="黑体" panose="02010609060101010101" pitchFamily="49" charset="-122"/>
              <a:ea typeface="黑体" panose="02010609060101010101" pitchFamily="49" charset="-122"/>
            </a:endParaRPr>
          </a:p>
        </p:txBody>
      </p:sp>
      <p:cxnSp>
        <p:nvCxnSpPr>
          <p:cNvPr id="5" name="直接箭头连接符 4"/>
          <p:cNvCxnSpPr/>
          <p:nvPr/>
        </p:nvCxnSpPr>
        <p:spPr>
          <a:xfrm>
            <a:off x="2303938" y="2981628"/>
            <a:ext cx="4552295" cy="0"/>
          </a:xfrm>
          <a:prstGeom prst="straightConnector1">
            <a:avLst/>
          </a:prstGeom>
          <a:ln w="12700">
            <a:solidFill>
              <a:schemeClr val="tx1"/>
            </a:solidFill>
            <a:tailEnd type="stealth" w="sm" len="lg"/>
          </a:ln>
        </p:spPr>
        <p:style>
          <a:lnRef idx="1">
            <a:schemeClr val="accent1"/>
          </a:lnRef>
          <a:fillRef idx="0">
            <a:schemeClr val="accent1"/>
          </a:fillRef>
          <a:effectRef idx="0">
            <a:schemeClr val="accent1"/>
          </a:effectRef>
          <a:fontRef idx="minor">
            <a:schemeClr val="tx1"/>
          </a:fontRef>
        </p:style>
      </p:cxnSp>
      <p:sp>
        <p:nvSpPr>
          <p:cNvPr id="6" name="TextBox 15"/>
          <p:cNvSpPr txBox="1"/>
          <p:nvPr/>
        </p:nvSpPr>
        <p:spPr>
          <a:xfrm>
            <a:off x="6671681" y="2937769"/>
            <a:ext cx="307588" cy="253916"/>
          </a:xfrm>
          <a:prstGeom prst="rect">
            <a:avLst/>
          </a:prstGeom>
          <a:noFill/>
        </p:spPr>
        <p:txBody>
          <a:bodyPr wrap="square" lIns="0" tIns="0" rIns="0" bIns="0" rtlCol="0" anchor="ctr" anchorCtr="1">
            <a:spAutoFit/>
          </a:bodyPr>
          <a:lstStyle/>
          <a:p>
            <a:pPr algn="ctr"/>
            <a:r>
              <a:rPr lang="en-US" altLang="zh-CN" sz="1650" i="1">
                <a:latin typeface="Times New Roman" panose="02020603050405020304" pitchFamily="18" charset="0"/>
                <a:cs typeface="Times New Roman" panose="02020603050405020304" pitchFamily="18" charset="0"/>
              </a:rPr>
              <a:t>x</a:t>
            </a:r>
            <a:endParaRPr lang="zh-CN" altLang="en-US" sz="1650" i="1">
              <a:latin typeface="Times New Roman" panose="02020603050405020304" pitchFamily="18" charset="0"/>
              <a:cs typeface="Times New Roman" panose="02020603050405020304" pitchFamily="18" charset="0"/>
            </a:endParaRPr>
          </a:p>
        </p:txBody>
      </p:sp>
      <p:sp>
        <p:nvSpPr>
          <p:cNvPr id="7" name="TextBox 17"/>
          <p:cNvSpPr txBox="1"/>
          <p:nvPr/>
        </p:nvSpPr>
        <p:spPr>
          <a:xfrm>
            <a:off x="4544608" y="1136104"/>
            <a:ext cx="307588" cy="253916"/>
          </a:xfrm>
          <a:prstGeom prst="rect">
            <a:avLst/>
          </a:prstGeom>
          <a:noFill/>
        </p:spPr>
        <p:txBody>
          <a:bodyPr wrap="square" lIns="0" tIns="0" rIns="0" bIns="0" rtlCol="0" anchor="ctr" anchorCtr="1">
            <a:spAutoFit/>
          </a:bodyPr>
          <a:lstStyle/>
          <a:p>
            <a:pPr algn="ctr"/>
            <a:r>
              <a:rPr lang="en-US" altLang="zh-CN" sz="1650" i="1" dirty="0">
                <a:latin typeface="Times New Roman" panose="02020603050405020304" pitchFamily="18" charset="0"/>
                <a:cs typeface="Times New Roman" panose="02020603050405020304" pitchFamily="18" charset="0"/>
              </a:rPr>
              <a:t>y</a:t>
            </a:r>
            <a:endParaRPr lang="zh-CN" altLang="en-US" sz="1650" i="1" dirty="0">
              <a:latin typeface="Times New Roman" panose="02020603050405020304" pitchFamily="18" charset="0"/>
              <a:cs typeface="Times New Roman" panose="02020603050405020304" pitchFamily="18" charset="0"/>
            </a:endParaRPr>
          </a:p>
        </p:txBody>
      </p:sp>
      <p:grpSp>
        <p:nvGrpSpPr>
          <p:cNvPr id="8" name="组合 7"/>
          <p:cNvGrpSpPr/>
          <p:nvPr/>
        </p:nvGrpSpPr>
        <p:grpSpPr>
          <a:xfrm>
            <a:off x="4544608" y="1197620"/>
            <a:ext cx="307588" cy="3168152"/>
            <a:chOff x="4442673" y="1179494"/>
            <a:chExt cx="410117" cy="4224202"/>
          </a:xfrm>
        </p:grpSpPr>
        <p:cxnSp>
          <p:nvCxnSpPr>
            <p:cNvPr id="9" name="直接箭头连接符 8"/>
            <p:cNvCxnSpPr/>
            <p:nvPr/>
          </p:nvCxnSpPr>
          <p:spPr>
            <a:xfrm flipV="1">
              <a:off x="4489977" y="1179494"/>
              <a:ext cx="0" cy="4224202"/>
            </a:xfrm>
            <a:prstGeom prst="straightConnector1">
              <a:avLst/>
            </a:prstGeom>
            <a:ln w="12700">
              <a:solidFill>
                <a:schemeClr val="tx1"/>
              </a:solidFill>
              <a:tailEnd type="stealth" w="sm" len="lg"/>
            </a:ln>
          </p:spPr>
          <p:style>
            <a:lnRef idx="1">
              <a:schemeClr val="accent1"/>
            </a:lnRef>
            <a:fillRef idx="0">
              <a:schemeClr val="accent1"/>
            </a:fillRef>
            <a:effectRef idx="0">
              <a:schemeClr val="accent1"/>
            </a:effectRef>
            <a:fontRef idx="minor">
              <a:schemeClr val="tx1"/>
            </a:fontRef>
          </p:style>
        </p:cxnSp>
        <p:sp>
          <p:nvSpPr>
            <p:cNvPr id="10" name="TextBox 18"/>
            <p:cNvSpPr txBox="1"/>
            <p:nvPr/>
          </p:nvSpPr>
          <p:spPr>
            <a:xfrm>
              <a:off x="4442673" y="3557084"/>
              <a:ext cx="410117" cy="307776"/>
            </a:xfrm>
            <a:prstGeom prst="rect">
              <a:avLst/>
            </a:prstGeom>
            <a:noFill/>
          </p:spPr>
          <p:txBody>
            <a:bodyPr wrap="square" lIns="0" tIns="0" rIns="0" bIns="0" rtlCol="0" anchor="ctr" anchorCtr="1">
              <a:spAutoFit/>
            </a:bodyPr>
            <a:lstStyle/>
            <a:p>
              <a:pPr algn="ctr"/>
              <a:r>
                <a:rPr lang="en-US" altLang="zh-CN" sz="1500" i="1">
                  <a:latin typeface="Times New Roman" panose="02020603050405020304" pitchFamily="18" charset="0"/>
                  <a:cs typeface="Times New Roman" panose="02020603050405020304" pitchFamily="18" charset="0"/>
                </a:rPr>
                <a:t>O</a:t>
              </a:r>
              <a:endParaRPr lang="zh-CN" altLang="en-US" sz="1500" i="1">
                <a:latin typeface="Times New Roman" panose="02020603050405020304" pitchFamily="18" charset="0"/>
                <a:cs typeface="Times New Roman" panose="02020603050405020304" pitchFamily="18" charset="0"/>
              </a:endParaRPr>
            </a:p>
          </p:txBody>
        </p:sp>
      </p:grpSp>
      <p:sp>
        <p:nvSpPr>
          <p:cNvPr id="11" name="椭圆 10"/>
          <p:cNvSpPr/>
          <p:nvPr/>
        </p:nvSpPr>
        <p:spPr>
          <a:xfrm>
            <a:off x="2949872" y="2058866"/>
            <a:ext cx="3260428" cy="1845525"/>
          </a:xfrm>
          <a:prstGeom prst="ellipse">
            <a:avLst/>
          </a:prstGeom>
          <a:noFill/>
          <a:ln w="19050">
            <a:solidFill>
              <a:srgbClr val="1B7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1B71BF"/>
              </a:solidFill>
            </a:endParaRPr>
          </a:p>
        </p:txBody>
      </p:sp>
      <p:grpSp>
        <p:nvGrpSpPr>
          <p:cNvPr id="19" name="组合 18"/>
          <p:cNvGrpSpPr/>
          <p:nvPr/>
        </p:nvGrpSpPr>
        <p:grpSpPr>
          <a:xfrm>
            <a:off x="1882204" y="1672413"/>
            <a:ext cx="1426369" cy="484585"/>
            <a:chOff x="892801" y="1812550"/>
            <a:chExt cx="1901825" cy="646113"/>
          </a:xfrm>
        </p:grpSpPr>
        <p:cxnSp>
          <p:nvCxnSpPr>
            <p:cNvPr id="20" name="直接连接符 19"/>
            <p:cNvCxnSpPr/>
            <p:nvPr/>
          </p:nvCxnSpPr>
          <p:spPr>
            <a:xfrm flipV="1">
              <a:off x="1159262" y="2277649"/>
              <a:ext cx="14259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2801" y="1812550"/>
              <a:ext cx="19018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组合 33"/>
          <p:cNvGrpSpPr/>
          <p:nvPr/>
        </p:nvGrpSpPr>
        <p:grpSpPr>
          <a:xfrm>
            <a:off x="3355321" y="2329137"/>
            <a:ext cx="2505024" cy="651676"/>
            <a:chOff x="3355321" y="2329137"/>
            <a:chExt cx="2505024" cy="651676"/>
          </a:xfrm>
        </p:grpSpPr>
        <p:cxnSp>
          <p:nvCxnSpPr>
            <p:cNvPr id="16" name="直接连接符 15"/>
            <p:cNvCxnSpPr>
              <a:stCxn id="11" idx="7"/>
            </p:cNvCxnSpPr>
            <p:nvPr/>
          </p:nvCxnSpPr>
          <p:spPr>
            <a:xfrm flipH="1">
              <a:off x="3355321" y="2329137"/>
              <a:ext cx="2377500" cy="651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41566" y="2329137"/>
              <a:ext cx="118779" cy="6516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355321" y="2980813"/>
              <a:ext cx="250502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Box 27"/>
          <p:cNvSpPr txBox="1"/>
          <p:nvPr/>
        </p:nvSpPr>
        <p:spPr>
          <a:xfrm>
            <a:off x="5655923" y="2119081"/>
            <a:ext cx="307588" cy="253916"/>
          </a:xfrm>
          <a:prstGeom prst="rect">
            <a:avLst/>
          </a:prstGeom>
          <a:noFill/>
        </p:spPr>
        <p:txBody>
          <a:bodyPr wrap="square" lIns="0" tIns="0" rIns="0" bIns="0" rtlCol="0" anchor="ctr" anchorCtr="1">
            <a:spAutoFit/>
          </a:bodyPr>
          <a:lstStyle/>
          <a:p>
            <a:pPr algn="ctr"/>
            <a:r>
              <a:rPr lang="en-US" altLang="zh-CN" sz="1650" i="1" dirty="0">
                <a:latin typeface="Times New Roman" panose="02020603050405020304" pitchFamily="18" charset="0"/>
                <a:cs typeface="Times New Roman" panose="02020603050405020304" pitchFamily="18" charset="0"/>
              </a:rPr>
              <a:t>P</a:t>
            </a:r>
            <a:endParaRPr lang="zh-CN" altLang="en-US" sz="1650" i="1" dirty="0">
              <a:latin typeface="Times New Roman" panose="02020603050405020304" pitchFamily="18" charset="0"/>
              <a:cs typeface="Times New Roman" panose="02020603050405020304" pitchFamily="18" charset="0"/>
            </a:endParaRPr>
          </a:p>
        </p:txBody>
      </p:sp>
      <p:graphicFrame>
        <p:nvGraphicFramePr>
          <p:cNvPr id="32" name="对象 31"/>
          <p:cNvGraphicFramePr>
            <a:graphicFrameLocks noChangeAspect="1"/>
          </p:cNvGraphicFramePr>
          <p:nvPr/>
        </p:nvGraphicFramePr>
        <p:xfrm>
          <a:off x="3283618" y="2925960"/>
          <a:ext cx="287468" cy="398033"/>
        </p:xfrm>
        <a:graphic>
          <a:graphicData uri="http://schemas.openxmlformats.org/presentationml/2006/ole">
            <mc:AlternateContent xmlns:mc="http://schemas.openxmlformats.org/markup-compatibility/2006">
              <mc:Choice xmlns:v="urn:schemas-microsoft-com:vml" Requires="v">
                <p:oleObj spid="_x0000_s102424" name="Equation" r:id="rId2" imgW="3962400" imgH="5486400" progId="Equation.DSMT4">
                  <p:embed/>
                </p:oleObj>
              </mc:Choice>
              <mc:Fallback>
                <p:oleObj name="Equation" r:id="rId2" imgW="3962400" imgH="5486400" progId="Equation.DSMT4">
                  <p:embed/>
                  <p:pic>
                    <p:nvPicPr>
                      <p:cNvPr id="0" name="图片 102423"/>
                      <p:cNvPicPr/>
                      <p:nvPr/>
                    </p:nvPicPr>
                    <p:blipFill>
                      <a:blip r:embed="rId3"/>
                      <a:stretch>
                        <a:fillRect/>
                      </a:stretch>
                    </p:blipFill>
                    <p:spPr>
                      <a:xfrm>
                        <a:off x="3283618" y="2925960"/>
                        <a:ext cx="287468" cy="398033"/>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5730875" y="2943225"/>
          <a:ext cx="309563" cy="398463"/>
        </p:xfrm>
        <a:graphic>
          <a:graphicData uri="http://schemas.openxmlformats.org/presentationml/2006/ole">
            <mc:AlternateContent xmlns:mc="http://schemas.openxmlformats.org/markup-compatibility/2006">
              <mc:Choice xmlns:v="urn:schemas-microsoft-com:vml" Requires="v">
                <p:oleObj spid="_x0000_s102425" name="Equation" r:id="rId4" imgW="4267200" imgH="5486400" progId="Equation.DSMT4">
                  <p:embed/>
                </p:oleObj>
              </mc:Choice>
              <mc:Fallback>
                <p:oleObj name="Equation" r:id="rId4" imgW="4267200" imgH="5486400" progId="Equation.DSMT4">
                  <p:embed/>
                  <p:pic>
                    <p:nvPicPr>
                      <p:cNvPr id="0" name="对象 31"/>
                      <p:cNvPicPr/>
                      <p:nvPr/>
                    </p:nvPicPr>
                    <p:blipFill>
                      <a:blip r:embed="rId5"/>
                      <a:stretch>
                        <a:fillRect/>
                      </a:stretch>
                    </p:blipFill>
                    <p:spPr>
                      <a:xfrm>
                        <a:off x="5730875" y="2943225"/>
                        <a:ext cx="309563" cy="398463"/>
                      </a:xfrm>
                      <a:prstGeom prst="rect">
                        <a:avLst/>
                      </a:prstGeom>
                    </p:spPr>
                  </p:pic>
                </p:oleObj>
              </mc:Fallback>
            </mc:AlternateContent>
          </a:graphicData>
        </a:graphic>
      </p:graphicFrame>
      <p:sp>
        <p:nvSpPr>
          <p:cNvPr id="35" name="等腰三角形 34"/>
          <p:cNvSpPr/>
          <p:nvPr/>
        </p:nvSpPr>
        <p:spPr>
          <a:xfrm>
            <a:off x="3390900" y="2312782"/>
            <a:ext cx="2469446" cy="668031"/>
          </a:xfrm>
          <a:prstGeom prst="triangle">
            <a:avLst>
              <a:gd name="adj" fmla="val 9487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cxnSp>
        <p:nvCxnSpPr>
          <p:cNvPr id="18" name="直接箭头连接符 17"/>
          <p:cNvCxnSpPr/>
          <p:nvPr/>
        </p:nvCxnSpPr>
        <p:spPr>
          <a:xfrm>
            <a:off x="3151505" y="2022336"/>
            <a:ext cx="1117038" cy="803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50"/>
                                        <p:tgtEl>
                                          <p:spTgt spid="5"/>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250"/>
                                        <p:tgtEl>
                                          <p:spTgt spid="8"/>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1000"/>
                            </p:stCondLst>
                            <p:childTnLst>
                              <p:par>
                                <p:cTn id="25" presetID="21"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7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50"/>
                                        <p:tgtEl>
                                          <p:spTgt spid="19"/>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1"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flipH="1">
            <a:off x="1124862" y="1657036"/>
            <a:ext cx="6700233" cy="1295400"/>
            <a:chOff x="0" y="0"/>
            <a:chExt cx="3744416" cy="1368152"/>
          </a:xfrm>
        </p:grpSpPr>
        <p:sp>
          <p:nvSpPr>
            <p:cNvPr id="3" name="矩形 7"/>
            <p:cNvSpPr>
              <a:spLocks noChangeArrowheads="1"/>
            </p:cNvSpPr>
            <p:nvPr/>
          </p:nvSpPr>
          <p:spPr bwMode="auto">
            <a:xfrm>
              <a:off x="0" y="288032"/>
              <a:ext cx="3744416" cy="792088"/>
            </a:xfrm>
            <a:prstGeom prst="rect">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8"/>
            <p:cNvSpPr>
              <a:spLocks noChangeArrowheads="1"/>
            </p:cNvSpPr>
            <p:nvPr/>
          </p:nvSpPr>
          <p:spPr bwMode="auto">
            <a:xfrm>
              <a:off x="3442197" y="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 name="等腰三角形 9"/>
            <p:cNvSpPr>
              <a:spLocks noChangeArrowheads="1"/>
            </p:cNvSpPr>
            <p:nvPr/>
          </p:nvSpPr>
          <p:spPr bwMode="auto">
            <a:xfrm rot="10800000">
              <a:off x="0" y="1080120"/>
              <a:ext cx="288032" cy="288032"/>
            </a:xfrm>
            <a:prstGeom prst="triangle">
              <a:avLst>
                <a:gd name="adj" fmla="val 0"/>
              </a:avLst>
            </a:prstGeom>
            <a:solidFill>
              <a:srgbClr val="7F7F7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nchor="ctr"/>
            <a:lstStyle/>
            <a:p>
              <a:pPr algn="ctr" eaLnBrk="0" hangingPunct="0">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6" name="Text Box 6"/>
          <p:cNvSpPr txBox="1">
            <a:spLocks noChangeArrowheads="1"/>
          </p:cNvSpPr>
          <p:nvPr/>
        </p:nvSpPr>
        <p:spPr bwMode="auto">
          <a:xfrm>
            <a:off x="1510064" y="2032214"/>
            <a:ext cx="59298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dirty="0">
                <a:solidFill>
                  <a:schemeClr val="bg1"/>
                </a:solidFill>
                <a:latin typeface="华文中宋" panose="02010600040101010101" pitchFamily="2" charset="-122"/>
                <a:ea typeface="华文中宋" panose="02010600040101010101" pitchFamily="2" charset="-122"/>
              </a:rPr>
              <a:t>三角形四边形模型视角下的解析几何</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8" name="Text Box 7"/>
          <p:cNvSpPr txBox="1">
            <a:spLocks noChangeArrowheads="1"/>
          </p:cNvSpPr>
          <p:nvPr/>
        </p:nvSpPr>
        <p:spPr bwMode="auto">
          <a:xfrm>
            <a:off x="3263945" y="2887461"/>
            <a:ext cx="1606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dirty="0">
                <a:ea typeface="楷体" panose="02010609060101010101" pitchFamily="49" charset="-122"/>
              </a:rPr>
              <a:t>几何性质</a:t>
            </a:r>
            <a:endParaRPr lang="zh-CN" altLang="en-US" sz="2800" dirty="0">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47392"/>
            <a:ext cx="9091320" cy="2350187"/>
          </a:xfrm>
          <a:prstGeom prst="rect">
            <a:avLst/>
          </a:prstGeom>
        </p:spPr>
      </p:pic>
      <p:graphicFrame>
        <p:nvGraphicFramePr>
          <p:cNvPr id="9" name="对象 8"/>
          <p:cNvGraphicFramePr>
            <a:graphicFrameLocks noChangeAspect="1"/>
          </p:cNvGraphicFramePr>
          <p:nvPr/>
        </p:nvGraphicFramePr>
        <p:xfrm>
          <a:off x="1127125" y="2407919"/>
          <a:ext cx="3014663" cy="1312863"/>
        </p:xfrm>
        <a:graphic>
          <a:graphicData uri="http://schemas.openxmlformats.org/presentationml/2006/ole">
            <mc:AlternateContent xmlns:mc="http://schemas.openxmlformats.org/markup-compatibility/2006">
              <mc:Choice xmlns:v="urn:schemas-microsoft-com:vml" Requires="v">
                <p:oleObj spid="_x0000_s103434" name="Equation" r:id="rId2" imgW="25908000" imgH="11277600" progId="Equation.DSMT4">
                  <p:embed/>
                </p:oleObj>
              </mc:Choice>
              <mc:Fallback>
                <p:oleObj name="Equation" r:id="rId2" imgW="25908000" imgH="11277600" progId="Equation.DSMT4">
                  <p:embed/>
                  <p:pic>
                    <p:nvPicPr>
                      <p:cNvPr id="0" name="对象 8"/>
                      <p:cNvPicPr/>
                      <p:nvPr/>
                    </p:nvPicPr>
                    <p:blipFill>
                      <a:blip r:embed="rId3"/>
                      <a:stretch>
                        <a:fillRect/>
                      </a:stretch>
                    </p:blipFill>
                    <p:spPr>
                      <a:xfrm>
                        <a:off x="1127125" y="2407919"/>
                        <a:ext cx="3014663" cy="1312863"/>
                      </a:xfrm>
                      <a:prstGeom prst="rect">
                        <a:avLst/>
                      </a:prstGeom>
                    </p:spPr>
                  </p:pic>
                </p:oleObj>
              </mc:Fallback>
            </mc:AlternateContent>
          </a:graphicData>
        </a:graphic>
      </p:graphicFrame>
      <p:pic>
        <p:nvPicPr>
          <p:cNvPr id="10" name="图片 9"/>
          <p:cNvPicPr>
            <a:picLocks noChangeAspect="1"/>
          </p:cNvPicPr>
          <p:nvPr/>
        </p:nvPicPr>
        <p:blipFill>
          <a:blip r:embed="rId4"/>
          <a:stretch>
            <a:fillRect/>
          </a:stretch>
        </p:blipFill>
        <p:spPr>
          <a:xfrm>
            <a:off x="5749901" y="2279130"/>
            <a:ext cx="2054696" cy="23419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b="1" smtClean="0">
            <a:solidFill>
              <a:schemeClr val="bg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1339</Words>
  <Application>WPS 演示</Application>
  <PresentationFormat>全屏显示(16:9)</PresentationFormat>
  <Paragraphs>169</Paragraphs>
  <Slides>128</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104</vt:i4>
      </vt:variant>
      <vt:variant>
        <vt:lpstr>幻灯片标题</vt:lpstr>
      </vt:variant>
      <vt:variant>
        <vt:i4>128</vt:i4>
      </vt:variant>
    </vt:vector>
  </HeadingPairs>
  <TitlesOfParts>
    <vt:vector size="247" baseType="lpstr">
      <vt:lpstr>Arial</vt:lpstr>
      <vt:lpstr>宋体</vt:lpstr>
      <vt:lpstr>Wingdings</vt:lpstr>
      <vt:lpstr>华文行楷</vt:lpstr>
      <vt:lpstr>Times New Roman</vt:lpstr>
      <vt:lpstr>黑体</vt:lpstr>
      <vt:lpstr>微软雅黑</vt:lpstr>
      <vt:lpstr>楷体_GB2312</vt:lpstr>
      <vt:lpstr>新宋体</vt:lpstr>
      <vt:lpstr>Algerian</vt:lpstr>
      <vt:lpstr>华文中宋</vt:lpstr>
      <vt:lpstr>Arial Unicode MS</vt:lpstr>
      <vt:lpstr>Calibri</vt:lpstr>
      <vt:lpstr>楷体</vt:lpstr>
      <vt:lpstr>Office 主题</vt:lpstr>
      <vt:lpstr>Word.Document.8</vt:lpstr>
      <vt:lpstr>Equation.DSMT4</vt:lpstr>
      <vt:lpstr>Equation.3</vt:lpstr>
      <vt:lpstr>Equation.3</vt:lpstr>
      <vt:lpstr>Equation.3</vt:lpstr>
      <vt:lpstr>Equation.3</vt:lpstr>
      <vt:lpstr>Equation.3</vt:lpstr>
      <vt:lpstr>Word.Document.8</vt:lpstr>
      <vt:lpstr>Word.Document.8</vt:lpstr>
      <vt:lpstr>Equation.DSMT4</vt:lpstr>
      <vt:lpstr>Word.Document.8</vt:lpstr>
      <vt:lpstr>Equation.DSMT4</vt:lpstr>
      <vt:lpstr>Word.Document.8</vt:lpstr>
      <vt:lpstr>Word.Document.8</vt:lpstr>
      <vt:lpstr>Equation.DSMT4</vt:lpstr>
      <vt:lpstr>Word.Document.8</vt:lpstr>
      <vt:lpstr>Word.Document.8</vt:lpstr>
      <vt:lpstr>Word.Document.8</vt:lpstr>
      <vt:lpstr>Word.Document.8</vt:lpstr>
      <vt:lpstr>Word.Document.8</vt:lpstr>
      <vt:lpstr>Equation.DSMT4</vt:lpstr>
      <vt:lpstr>Equation.DSMT4</vt:lpstr>
      <vt:lpstr>Word.Document.8</vt:lpstr>
      <vt:lpstr>Word.Document.8</vt:lpstr>
      <vt:lpstr>Word.Document.8</vt:lpstr>
      <vt:lpstr>Word.Document.8</vt:lpstr>
      <vt:lpstr>Word.Document.8</vt:lpstr>
      <vt:lpstr>Word.Document.8</vt:lpstr>
      <vt:lpstr>Word.Document.8</vt:lpstr>
      <vt:lpstr>Word.Document.8</vt:lpstr>
      <vt:lpstr>Word.Document.8</vt:lpstr>
      <vt:lpstr>Equation.DSMT4</vt:lpstr>
      <vt:lpstr>Word.Document.8</vt:lpstr>
      <vt:lpstr>Word.Document.8</vt:lpstr>
      <vt:lpstr>Word.Document.8</vt:lpstr>
      <vt:lpstr>Equation.DSMT4</vt:lpstr>
      <vt:lpstr>Word.Document.8</vt:lpstr>
      <vt:lpstr>Word.Document.8</vt:lpstr>
      <vt:lpstr>Word.Document.8</vt:lpstr>
      <vt:lpstr>Equation.DSMT4</vt:lpstr>
      <vt:lpstr>Equation.DSMT4</vt:lpstr>
      <vt:lpstr>Equation.DSMT4</vt:lpstr>
      <vt:lpstr>Equation.DSMT4</vt:lpstr>
      <vt:lpstr>Word.Document.8</vt:lpstr>
      <vt:lpstr>Equation.DSMT4</vt:lpstr>
      <vt:lpstr>Equation.DSMT4</vt:lpstr>
      <vt:lpstr>Equation.DSMT4</vt:lpstr>
      <vt:lpstr>Equation.DSMT4</vt:lpstr>
      <vt:lpstr>Equation.DSMT4</vt:lpstr>
      <vt:lpstr>Equation.DSMT4</vt:lpstr>
      <vt:lpstr>Equation.DSMT4</vt:lpstr>
      <vt:lpstr>Equation.DSMT4</vt:lpstr>
      <vt:lpstr>Equation.DSMT4</vt:lpstr>
      <vt:lpstr>Word.Document.8</vt:lpstr>
      <vt:lpstr>Word.Document.8</vt:lpstr>
      <vt:lpstr>Equation.DSMT4</vt:lpstr>
      <vt:lpstr>Word.Document.8</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landyben海燕</dc:creator>
  <cp:lastModifiedBy>ASUS</cp:lastModifiedBy>
  <cp:revision>307</cp:revision>
  <dcterms:created xsi:type="dcterms:W3CDTF">2015-11-20T13:48:00Z</dcterms:created>
  <dcterms:modified xsi:type="dcterms:W3CDTF">2019-04-19T05:40:44Z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2052-11.1.0.8573</vt:lpwstr>
  </property>
</Properties>
</file>