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5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2020/7/4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2020/7/4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2020</a:t>
            </a:r>
            <a:r>
              <a:rPr lang="zh-CN" altLang="en-US" b="1" dirty="0" smtClean="0">
                <a:solidFill>
                  <a:srgbClr val="FF0000"/>
                </a:solidFill>
              </a:rPr>
              <a:t>高三化学考前指导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chemeClr val="accent1"/>
                </a:solidFill>
                <a:latin typeface="微软雅黑" pitchFamily="34" charset="-122"/>
                <a:ea typeface="微软雅黑" pitchFamily="34" charset="-122"/>
              </a:rPr>
              <a:t>平和、沉着、仔细、规范</a:t>
            </a:r>
            <a:endParaRPr lang="en-US" altLang="zh-CN" b="1" dirty="0" smtClean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  <a:p>
            <a:endParaRPr lang="zh-CN" altLang="en-US" b="1" dirty="0">
              <a:solidFill>
                <a:schemeClr val="accent1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/>
          <a:lstStyle/>
          <a:p>
            <a:pPr algn="l"/>
            <a:r>
              <a:rPr lang="zh-CN" altLang="en-US" b="1" dirty="0" smtClean="0">
                <a:solidFill>
                  <a:srgbClr val="0070C0"/>
                </a:solidFill>
              </a:rPr>
              <a:t>发卷到开考前</a:t>
            </a:r>
            <a:endParaRPr lang="zh-CN" altLang="en-US" b="1" dirty="0">
              <a:solidFill>
                <a:srgbClr val="0070C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158" y="1285860"/>
            <a:ext cx="8229600" cy="4525963"/>
          </a:xfrm>
        </p:spPr>
        <p:txBody>
          <a:bodyPr/>
          <a:lstStyle/>
          <a:p>
            <a:r>
              <a:rPr lang="zh-CN" altLang="en-US" dirty="0" smtClean="0"/>
              <a:t>若确定选做题，先涂信息点</a:t>
            </a:r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统览全卷，题型顺序是否与平时一样，一样，自己有准备一定做得好，不一样，别人也是措手不及。</a:t>
            </a:r>
            <a:endParaRPr lang="en-US" altLang="zh-CN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85926"/>
            <a:ext cx="7813531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矩形 4"/>
          <p:cNvSpPr/>
          <p:nvPr/>
        </p:nvSpPr>
        <p:spPr>
          <a:xfrm>
            <a:off x="571472" y="4071942"/>
            <a:ext cx="67151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新题莫慌张，老题需谨慎。</a:t>
            </a:r>
            <a:endParaRPr lang="en-US" altLang="zh-CN" sz="3200" b="1" dirty="0" smtClean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  <a:p>
            <a:r>
              <a:rPr lang="zh-CN" altLang="en-US" sz="32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新题信息新，知识落点低。</a:t>
            </a:r>
            <a:endParaRPr lang="en-US" altLang="zh-CN" sz="3200" b="1" dirty="0" smtClean="0">
              <a:solidFill>
                <a:srgbClr val="FF0000"/>
              </a:solidFill>
              <a:latin typeface="微软雅黑" pitchFamily="34" charset="-122"/>
              <a:ea typeface="微软雅黑" pitchFamily="34" charset="-122"/>
            </a:endParaRPr>
          </a:p>
          <a:p>
            <a:r>
              <a:rPr lang="zh-CN" altLang="en-US" sz="32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老题防改动，防止思维定式。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CN" altLang="en-US" b="1" dirty="0" smtClean="0">
                <a:solidFill>
                  <a:srgbClr val="0070C0"/>
                </a:solidFill>
              </a:rPr>
              <a:t>开考到完成选择题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/>
          <a:lstStyle/>
          <a:p>
            <a:r>
              <a:rPr lang="zh-CN" altLang="en-US" dirty="0" smtClean="0"/>
              <a:t>选择题每个选项都看看，选择题值得花时间</a:t>
            </a:r>
            <a:endParaRPr lang="en-US" altLang="zh-CN" dirty="0" smtClean="0"/>
          </a:p>
          <a:p>
            <a:r>
              <a:rPr lang="zh-CN" altLang="en-US" dirty="0" smtClean="0"/>
              <a:t>注意题目要求“正确的是”“不正确的是”“由大到小”“由小到大”等</a:t>
            </a:r>
            <a:endParaRPr lang="en-US" altLang="zh-CN" dirty="0" smtClean="0"/>
          </a:p>
          <a:p>
            <a:r>
              <a:rPr lang="zh-CN" altLang="en-US" dirty="0" smtClean="0"/>
              <a:t>多</a:t>
            </a:r>
            <a:r>
              <a:rPr lang="zh-CN" altLang="en-US" dirty="0" smtClean="0"/>
              <a:t>用</a:t>
            </a:r>
            <a:r>
              <a:rPr lang="zh-CN" altLang="en-US" dirty="0" smtClean="0">
                <a:solidFill>
                  <a:schemeClr val="accent1"/>
                </a:solidFill>
              </a:rPr>
              <a:t>排除法</a:t>
            </a:r>
            <a:r>
              <a:rPr lang="zh-CN" altLang="en-US" dirty="0" smtClean="0"/>
              <a:t>，找</a:t>
            </a:r>
            <a:r>
              <a:rPr lang="zh-CN" altLang="en-US" dirty="0" smtClean="0">
                <a:solidFill>
                  <a:srgbClr val="FF0000"/>
                </a:solidFill>
              </a:rPr>
              <a:t>硬伤</a:t>
            </a:r>
            <a:endParaRPr lang="en-US" altLang="zh-CN" dirty="0" smtClean="0">
              <a:solidFill>
                <a:srgbClr val="FF0000"/>
              </a:solidFill>
            </a:endParaRPr>
          </a:p>
          <a:p>
            <a:r>
              <a:rPr lang="zh-CN" altLang="en-US" dirty="0" smtClean="0"/>
              <a:t>无法排除就重视</a:t>
            </a:r>
            <a:r>
              <a:rPr lang="zh-CN" altLang="en-US" dirty="0" smtClean="0">
                <a:solidFill>
                  <a:srgbClr val="FF0000"/>
                </a:solidFill>
              </a:rPr>
              <a:t>第一感觉</a:t>
            </a:r>
            <a:r>
              <a:rPr lang="zh-CN" altLang="en-US" dirty="0" smtClean="0"/>
              <a:t>，不纠结</a:t>
            </a:r>
            <a:endParaRPr lang="en-US" altLang="zh-CN" dirty="0" smtClean="0"/>
          </a:p>
          <a:p>
            <a:r>
              <a:rPr lang="zh-CN" altLang="en-US" b="1" dirty="0" smtClean="0"/>
              <a:t>填涂规范</a:t>
            </a:r>
            <a:endParaRPr lang="zh-CN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CN" altLang="en-US" b="1" dirty="0" smtClean="0">
                <a:solidFill>
                  <a:srgbClr val="0070C0"/>
                </a:solidFill>
              </a:rPr>
              <a:t>考试中  泰然自若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科学分配时间</a:t>
            </a:r>
            <a:endParaRPr lang="en-US" altLang="zh-CN" dirty="0" smtClean="0"/>
          </a:p>
          <a:p>
            <a:r>
              <a:rPr lang="zh-CN" altLang="en-US" dirty="0" smtClean="0"/>
              <a:t>根据自己答题习惯</a:t>
            </a:r>
            <a:endParaRPr lang="en-US" altLang="zh-CN" dirty="0" smtClean="0"/>
          </a:p>
          <a:p>
            <a:r>
              <a:rPr lang="zh-CN" altLang="en-US" dirty="0" smtClean="0"/>
              <a:t>要求快又准</a:t>
            </a:r>
            <a:endParaRPr lang="en-US" altLang="zh-CN" dirty="0" smtClean="0"/>
          </a:p>
          <a:p>
            <a:r>
              <a:rPr lang="zh-CN" altLang="en-US" dirty="0" smtClean="0"/>
              <a:t>绕</a:t>
            </a:r>
            <a:r>
              <a:rPr lang="zh-CN" altLang="en-US" dirty="0" smtClean="0"/>
              <a:t>开想了两遍都没思路的题，防卡壳</a:t>
            </a:r>
            <a:endParaRPr lang="en-US" altLang="zh-CN" dirty="0" smtClean="0"/>
          </a:p>
        </p:txBody>
      </p:sp>
      <p:sp>
        <p:nvSpPr>
          <p:cNvPr id="4" name="矩形 3"/>
          <p:cNvSpPr/>
          <p:nvPr/>
        </p:nvSpPr>
        <p:spPr>
          <a:xfrm>
            <a:off x="785786" y="4357694"/>
            <a:ext cx="71609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我难他难我不畏难，我易他易我不大意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 smtClean="0"/>
              <a:t>注意答题规范</a:t>
            </a:r>
            <a:endParaRPr lang="en-US" altLang="zh-CN" dirty="0" smtClean="0"/>
          </a:p>
          <a:p>
            <a:r>
              <a:rPr lang="zh-CN" altLang="en-US" dirty="0" smtClean="0"/>
              <a:t>看清</a:t>
            </a:r>
            <a:r>
              <a:rPr lang="zh-CN" altLang="en-US" dirty="0" smtClean="0"/>
              <a:t>题目要求“化学式”“分子式”“化学方程式”“离子方程式”</a:t>
            </a:r>
            <a:r>
              <a:rPr lang="zh-CN" altLang="en-US" dirty="0" smtClean="0"/>
              <a:t>“电极方程式”等，方程式要配平！</a:t>
            </a:r>
            <a:endParaRPr lang="en-US" altLang="zh-CN" dirty="0" smtClean="0"/>
          </a:p>
          <a:p>
            <a:r>
              <a:rPr lang="zh-CN" altLang="en-US" dirty="0" smtClean="0"/>
              <a:t>元素符号</a:t>
            </a:r>
            <a:r>
              <a:rPr lang="en-US" altLang="zh-CN" dirty="0" smtClean="0"/>
              <a:t>Cu</a:t>
            </a:r>
            <a:r>
              <a:rPr lang="zh-CN" altLang="en-US" dirty="0" smtClean="0"/>
              <a:t>＆</a:t>
            </a:r>
            <a:r>
              <a:rPr lang="en-US" altLang="zh-CN" dirty="0" smtClean="0"/>
              <a:t>Ca</a:t>
            </a:r>
            <a:r>
              <a:rPr lang="zh-CN" altLang="en-US" dirty="0" smtClean="0"/>
              <a:t> “阴”＆“阳”</a:t>
            </a:r>
            <a:r>
              <a:rPr lang="zh-CN" altLang="en-US" dirty="0" smtClean="0"/>
              <a:t>写</a:t>
            </a:r>
            <a:r>
              <a:rPr lang="zh-CN" altLang="en-US" dirty="0" smtClean="0"/>
              <a:t>分明</a:t>
            </a:r>
            <a:endParaRPr lang="en-US" altLang="zh-CN" dirty="0" smtClean="0"/>
          </a:p>
          <a:p>
            <a:r>
              <a:rPr lang="zh-CN" altLang="en-US" dirty="0" smtClean="0"/>
              <a:t>容量</a:t>
            </a:r>
            <a:r>
              <a:rPr lang="zh-CN" altLang="en-US" dirty="0" smtClean="0"/>
              <a:t>瓶</a:t>
            </a:r>
            <a:r>
              <a:rPr lang="zh-CN" altLang="en-US" dirty="0" smtClean="0"/>
              <a:t>书写注明规格，滴定管注明“酸式”“碱式”</a:t>
            </a:r>
            <a:endParaRPr lang="en-US" altLang="zh-CN" dirty="0" smtClean="0"/>
          </a:p>
          <a:p>
            <a:r>
              <a:rPr lang="zh-CN" altLang="en-US" dirty="0" smtClean="0"/>
              <a:t>反应热、速率、浓度单位不能漏</a:t>
            </a:r>
            <a:endParaRPr lang="en-US" altLang="zh-CN" dirty="0" smtClean="0"/>
          </a:p>
          <a:p>
            <a:r>
              <a:rPr lang="zh-CN" altLang="en-US" dirty="0" smtClean="0"/>
              <a:t>有机物不要漏</a:t>
            </a:r>
            <a:r>
              <a:rPr lang="en-US" altLang="zh-CN" dirty="0" smtClean="0"/>
              <a:t>H</a:t>
            </a:r>
            <a:r>
              <a:rPr lang="zh-CN" altLang="en-US" dirty="0" smtClean="0"/>
              <a:t>，基团原子要对准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CN" altLang="en-US" b="1" dirty="0" smtClean="0">
                <a:solidFill>
                  <a:srgbClr val="0070C0"/>
                </a:solidFill>
              </a:rPr>
              <a:t>考试中  泰然自若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CN" altLang="en-US" b="1" dirty="0" smtClean="0">
                <a:solidFill>
                  <a:srgbClr val="0070C0"/>
                </a:solidFill>
              </a:rPr>
              <a:t>考试结束前</a:t>
            </a:r>
            <a:r>
              <a:rPr lang="en-US" altLang="zh-CN" b="1" dirty="0" smtClean="0">
                <a:solidFill>
                  <a:srgbClr val="0070C0"/>
                </a:solidFill>
              </a:rPr>
              <a:t>15</a:t>
            </a:r>
            <a:r>
              <a:rPr lang="zh-CN" altLang="en-US" b="1" dirty="0" smtClean="0">
                <a:solidFill>
                  <a:srgbClr val="0070C0"/>
                </a:solidFill>
              </a:rPr>
              <a:t>分钟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/>
              <a:t>要按平时解题习惯</a:t>
            </a:r>
            <a:endParaRPr lang="en-US" altLang="zh-CN" dirty="0" smtClean="0"/>
          </a:p>
          <a:p>
            <a:r>
              <a:rPr lang="zh-CN" altLang="en-US" dirty="0" smtClean="0"/>
              <a:t>（要有不能完成的心理准备）</a:t>
            </a:r>
            <a:endParaRPr lang="en-US" altLang="zh-CN" dirty="0" smtClean="0"/>
          </a:p>
          <a:p>
            <a:r>
              <a:rPr lang="zh-CN" altLang="en-US" dirty="0" smtClean="0"/>
              <a:t>检查选择题填涂</a:t>
            </a:r>
            <a:endParaRPr lang="en-US" altLang="zh-CN" dirty="0" smtClean="0"/>
          </a:p>
          <a:p>
            <a:r>
              <a:rPr lang="zh-CN" altLang="en-US" dirty="0" smtClean="0"/>
              <a:t>若题难解决空白，不留空白</a:t>
            </a:r>
            <a:endParaRPr lang="en-US" altLang="zh-CN" dirty="0" smtClean="0"/>
          </a:p>
          <a:p>
            <a:r>
              <a:rPr lang="zh-CN" altLang="en-US" dirty="0" smtClean="0"/>
              <a:t>交卷只带文具袋、证件</a:t>
            </a:r>
            <a:endParaRPr lang="en-US" altLang="zh-CN" dirty="0" smtClean="0"/>
          </a:p>
        </p:txBody>
      </p:sp>
      <p:sp>
        <p:nvSpPr>
          <p:cNvPr id="4" name="矩形 3"/>
          <p:cNvSpPr/>
          <p:nvPr/>
        </p:nvSpPr>
        <p:spPr>
          <a:xfrm>
            <a:off x="714348" y="4714884"/>
            <a:ext cx="63401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 smtClean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rPr>
              <a:t>把握节奏，严格程序，相信自己！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化学基本答题思路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5720" y="1000108"/>
            <a:ext cx="8629681" cy="585789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zh-CN" altLang="en-US" b="1" dirty="0" smtClean="0"/>
              <a:t>先选择题再选修，先易后难细审题。</a:t>
            </a:r>
            <a:endParaRPr lang="en-US" altLang="zh-CN" b="1" dirty="0" smtClean="0"/>
          </a:p>
          <a:p>
            <a:pPr algn="ctr"/>
            <a:r>
              <a:rPr lang="zh-CN" altLang="en-US" b="1" dirty="0" smtClean="0"/>
              <a:t>书写表达要规范，专用名词别随意。</a:t>
            </a:r>
            <a:endParaRPr lang="en-US" altLang="zh-CN" b="1" dirty="0" smtClean="0"/>
          </a:p>
          <a:p>
            <a:pPr algn="ctr"/>
            <a:r>
              <a:rPr lang="zh-CN" altLang="en-US" b="1" dirty="0" smtClean="0"/>
              <a:t>化学反应注条件，气体沉淀要标记。</a:t>
            </a:r>
            <a:endParaRPr lang="en-US" altLang="zh-CN" b="1" dirty="0" smtClean="0"/>
          </a:p>
          <a:p>
            <a:pPr algn="ctr"/>
            <a:r>
              <a:rPr lang="zh-CN" altLang="en-US" b="1" dirty="0" smtClean="0"/>
              <a:t>切勿遗漏小分子，三个守恒方合理。</a:t>
            </a:r>
            <a:endParaRPr lang="en-US" altLang="zh-CN" b="1" dirty="0" smtClean="0"/>
          </a:p>
          <a:p>
            <a:pPr algn="ctr"/>
            <a:r>
              <a:rPr lang="zh-CN" altLang="en-US" b="1" dirty="0" smtClean="0"/>
              <a:t>方案设计不要弃，步骤原理写清晰。</a:t>
            </a:r>
            <a:endParaRPr lang="en-US" altLang="zh-CN" b="1" dirty="0" smtClean="0"/>
          </a:p>
          <a:p>
            <a:pPr algn="ctr"/>
            <a:r>
              <a:rPr lang="zh-CN" altLang="en-US" b="1" dirty="0" smtClean="0"/>
              <a:t>工艺流程圈成分，抓住除杂和分离。</a:t>
            </a:r>
            <a:endParaRPr lang="en-US" altLang="zh-CN" b="1" dirty="0" smtClean="0"/>
          </a:p>
          <a:p>
            <a:pPr algn="ctr"/>
            <a:r>
              <a:rPr lang="zh-CN" altLang="en-US" b="1" dirty="0" smtClean="0"/>
              <a:t>原理</a:t>
            </a:r>
            <a:r>
              <a:rPr lang="zh-CN" altLang="en-US" b="1" dirty="0" smtClean="0"/>
              <a:t>解释有套路，多快好省来分析。</a:t>
            </a:r>
            <a:endParaRPr lang="en-US" altLang="zh-CN" b="1" dirty="0" smtClean="0"/>
          </a:p>
          <a:p>
            <a:pPr algn="ctr"/>
            <a:r>
              <a:rPr lang="zh-CN" altLang="en-US" b="1" dirty="0" smtClean="0"/>
              <a:t>化学计算也容易，根据反应找关系。</a:t>
            </a:r>
            <a:endParaRPr lang="en-US" altLang="zh-CN" b="1" dirty="0" smtClean="0"/>
          </a:p>
          <a:p>
            <a:pPr algn="ctr"/>
            <a:r>
              <a:rPr lang="zh-CN" altLang="en-US" b="1" dirty="0" smtClean="0"/>
              <a:t>注意单位小数点，引入数据要合理。</a:t>
            </a:r>
            <a:endParaRPr lang="en-US" altLang="zh-CN" b="1" dirty="0" smtClean="0"/>
          </a:p>
          <a:p>
            <a:pPr algn="ctr"/>
            <a:r>
              <a:rPr lang="zh-CN" altLang="en-US" b="1" dirty="0" smtClean="0"/>
              <a:t>有机选考重推断，题干流程藏玄机。</a:t>
            </a:r>
            <a:endParaRPr lang="en-US" altLang="zh-CN" b="1" dirty="0" smtClean="0"/>
          </a:p>
          <a:p>
            <a:pPr algn="ctr"/>
            <a:r>
              <a:rPr lang="zh-CN" altLang="en-US" b="1" dirty="0" smtClean="0"/>
              <a:t>顺</a:t>
            </a:r>
            <a:r>
              <a:rPr lang="zh-CN" altLang="en-US" b="1" dirty="0" smtClean="0"/>
              <a:t>推逆推用信息，因果关联要推理。</a:t>
            </a:r>
            <a:endParaRPr lang="en-US" altLang="zh-CN" b="1" dirty="0" smtClean="0"/>
          </a:p>
          <a:p>
            <a:pPr algn="ctr"/>
            <a:r>
              <a:rPr lang="zh-CN" altLang="en-US" b="1" dirty="0" smtClean="0"/>
              <a:t>答题周全又严密，助我化学创佳绩。</a:t>
            </a:r>
            <a:endParaRPr lang="en-US" altLang="zh-CN" b="1" dirty="0" smtClean="0"/>
          </a:p>
          <a:p>
            <a:pPr algn="ctr"/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6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7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3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4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5" dur="8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0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1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8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4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5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8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</a:rPr>
              <a:t>坚定信心，沉着应试。</a:t>
            </a:r>
            <a:endParaRPr lang="en-US" altLang="zh-CN" sz="4000" b="1" dirty="0" smtClean="0">
              <a:solidFill>
                <a:srgbClr val="FF0000"/>
              </a:solidFill>
            </a:endParaRPr>
          </a:p>
          <a:p>
            <a:r>
              <a:rPr lang="zh-CN" altLang="en-US" sz="4000" b="1" dirty="0" smtClean="0">
                <a:solidFill>
                  <a:srgbClr val="FF0000"/>
                </a:solidFill>
              </a:rPr>
              <a:t>缜密审题，扣题作答。</a:t>
            </a:r>
            <a:endParaRPr lang="en-US" altLang="zh-CN" sz="4000" b="1" dirty="0" smtClean="0">
              <a:solidFill>
                <a:srgbClr val="FF0000"/>
              </a:solidFill>
            </a:endParaRPr>
          </a:p>
          <a:p>
            <a:r>
              <a:rPr lang="zh-CN" altLang="en-US" sz="4000" b="1" dirty="0" smtClean="0">
                <a:solidFill>
                  <a:srgbClr val="FF0000"/>
                </a:solidFill>
              </a:rPr>
              <a:t>先易后</a:t>
            </a:r>
            <a:r>
              <a:rPr lang="zh-CN" altLang="en-US" sz="4000" b="1" dirty="0" smtClean="0">
                <a:solidFill>
                  <a:srgbClr val="FF0000"/>
                </a:solidFill>
              </a:rPr>
              <a:t>难，每分必争。</a:t>
            </a:r>
            <a:endParaRPr lang="en-US" altLang="zh-CN" sz="4000" b="1" dirty="0" smtClean="0">
              <a:solidFill>
                <a:srgbClr val="FF0000"/>
              </a:solidFill>
            </a:endParaRPr>
          </a:p>
          <a:p>
            <a:r>
              <a:rPr lang="zh-CN" altLang="en-US" sz="4000" b="1" dirty="0" smtClean="0">
                <a:solidFill>
                  <a:srgbClr val="FF0000"/>
                </a:solidFill>
              </a:rPr>
              <a:t>决胜高考，志在必赢！！！</a:t>
            </a:r>
            <a:endParaRPr lang="en-US" altLang="zh-CN" sz="4000" b="1" dirty="0" smtClean="0">
              <a:solidFill>
                <a:srgbClr val="FF0000"/>
              </a:solidFill>
            </a:endParaRPr>
          </a:p>
          <a:p>
            <a:endParaRPr lang="zh-CN" altLang="en-US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441</Words>
  <PresentationFormat>全屏显示(4:3)</PresentationFormat>
  <Paragraphs>52</Paragraphs>
  <Slides>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2020高三化学考前指导</vt:lpstr>
      <vt:lpstr>发卷到开考前</vt:lpstr>
      <vt:lpstr>开考到完成选择题</vt:lpstr>
      <vt:lpstr>考试中  泰然自若</vt:lpstr>
      <vt:lpstr>考试中  泰然自若</vt:lpstr>
      <vt:lpstr>考试结束前15分钟</vt:lpstr>
      <vt:lpstr>化学基本答题思路</vt:lpstr>
      <vt:lpstr>幻灯片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2020高三化学考前指导</dc:title>
  <dc:creator>thininh</dc:creator>
  <cp:lastModifiedBy>ds</cp:lastModifiedBy>
  <cp:revision>4</cp:revision>
  <dcterms:created xsi:type="dcterms:W3CDTF">2020-07-03T18:06:21Z</dcterms:created>
  <dcterms:modified xsi:type="dcterms:W3CDTF">2020-07-03T18:57:54Z</dcterms:modified>
</cp:coreProperties>
</file>