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59" r:id="rId3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image" Target="../media/image37.e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image" Target="../media/image41.e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image" Target="../media/image43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image" Target="../media/image4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image" Target="../media/image48.e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image" Target="../media/image5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7CAB4-6849-4D24-88CC-EF213CE656ED}" type="datetimeFigureOut">
              <a:rPr lang="zh-CN" altLang="en-US" smtClean="0"/>
              <a:t>2021/3/22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7EB8-196B-4E9F-900E-1839D9686E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7CAB4-6849-4D24-88CC-EF213CE656ED}" type="datetimeFigureOut">
              <a:rPr lang="zh-CN" altLang="en-US" smtClean="0"/>
              <a:t>2021/3/22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7EB8-196B-4E9F-900E-1839D9686E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7CAB4-6849-4D24-88CC-EF213CE656ED}" type="datetimeFigureOut">
              <a:rPr lang="zh-CN" altLang="en-US" smtClean="0"/>
              <a:t>2021/3/22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7EB8-196B-4E9F-900E-1839D9686E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98989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7CAB4-6849-4D24-88CC-EF213CE656ED}" type="datetimeFigureOut">
              <a:rPr lang="zh-CN" altLang="en-US" smtClean="0"/>
              <a:t>2021/3/22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7EB8-196B-4E9F-900E-1839D9686E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7CAB4-6849-4D24-88CC-EF213CE656ED}" type="datetimeFigureOut">
              <a:rPr lang="zh-CN" altLang="en-US" smtClean="0"/>
              <a:t>2021/3/22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7EB8-196B-4E9F-900E-1839D9686E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7CAB4-6849-4D24-88CC-EF213CE656ED}" type="datetimeFigureOut">
              <a:rPr lang="zh-CN" altLang="en-US" smtClean="0"/>
              <a:t>2021/3/22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7EB8-196B-4E9F-900E-1839D9686E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7CAB4-6849-4D24-88CC-EF213CE656ED}" type="datetimeFigureOut">
              <a:rPr lang="zh-CN" altLang="en-US" smtClean="0"/>
              <a:t>2021/3/22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7EB8-196B-4E9F-900E-1839D9686E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7CAB4-6849-4D24-88CC-EF213CE656ED}" type="datetimeFigureOut">
              <a:rPr lang="zh-CN" altLang="en-US" smtClean="0"/>
              <a:t>2021/3/22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7EB8-196B-4E9F-900E-1839D9686E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7CAB4-6849-4D24-88CC-EF213CE656ED}" type="datetimeFigureOut">
              <a:rPr lang="zh-CN" altLang="en-US" smtClean="0"/>
              <a:t>2021/3/22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7EB8-196B-4E9F-900E-1839D9686E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7CAB4-6849-4D24-88CC-EF213CE656ED}" type="datetimeFigureOut">
              <a:rPr lang="zh-CN" altLang="en-US" smtClean="0"/>
              <a:t>2021/3/22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7EB8-196B-4E9F-900E-1839D9686E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7CAB4-6849-4D24-88CC-EF213CE656ED}" type="datetimeFigureOut">
              <a:rPr lang="zh-CN" altLang="en-US" smtClean="0"/>
              <a:t>2021/3/22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7EB8-196B-4E9F-900E-1839D9686E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7CAB4-6849-4D24-88CC-EF213CE656ED}" type="datetimeFigureOut">
              <a:rPr lang="zh-CN" altLang="en-US" smtClean="0"/>
              <a:t>2021/3/22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E7EB8-196B-4E9F-900E-1839D9686E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__13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Microsoft_Office_Word_97_-_2003___14.doc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__15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__16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__17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Microsoft_Office_Word_97_-_2003___18.doc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__19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__20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__2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__22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oleObject" Target="../embeddings/Microsoft_Office_Word_97_-_2003___23.doc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__24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Microsoft_Office_Word_97_-_2003___25.doc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__26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__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Word_97_-_2003___2.doc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__27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Microsoft_Office_Word_97_-_2003___28.doc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__29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__30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__3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oleObject" Target="../embeddings/Microsoft_Office_Word_97_-_2003___32.doc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__33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oleObject" Target="../embeddings/Microsoft_Office_Word_97_-_2003___34.doc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__35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oleObject" Target="../embeddings/Microsoft_Office_Word_97_-_2003___36.doc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__37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oleObject" Target="../embeddings/Microsoft_Office_Word_97_-_2003___38.doc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__39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oleObject" Target="../embeddings/Microsoft_Office_Word_97_-_2003___40.doc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__4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4" Type="http://schemas.openxmlformats.org/officeDocument/2006/relationships/oleObject" Target="../embeddings/Microsoft_Office_Word_97_-_2003___42.doc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__43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__3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__44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4" Type="http://schemas.openxmlformats.org/officeDocument/2006/relationships/oleObject" Target="../embeddings/Microsoft_Office_Word_97_-_2003___45.doc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__46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4" Type="http://schemas.openxmlformats.org/officeDocument/2006/relationships/oleObject" Target="../embeddings/Microsoft_Office_Word_97_-_2003___47.doc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__48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4" Type="http://schemas.openxmlformats.org/officeDocument/2006/relationships/oleObject" Target="../embeddings/Microsoft_Office_Word_97_-_2003___49.doc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__4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__5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__6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__7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Microsoft_Office_Word_97_-_2003___8.doc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__9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Microsoft_Office_Word_97_-_2003___10.doc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__1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Microsoft_Office_Word_97_-_2003___12.doc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>
            <a:extLst>
              <a:ext uri="{FF2B5EF4-FFF2-40B4-BE49-F238E27FC236}"/>
            </a:extLst>
          </p:cNvPr>
          <p:cNvSpPr/>
          <p:nvPr/>
        </p:nvSpPr>
        <p:spPr>
          <a:xfrm>
            <a:off x="0" y="838200"/>
            <a:ext cx="5486400" cy="5257800"/>
          </a:xfrm>
          <a:prstGeom prst="rtTriangle">
            <a:avLst/>
          </a:prstGeom>
          <a:blipFill dpi="0" rotWithShape="1">
            <a:blip r:embed="rId2">
              <a:alphaModFix amt="55000"/>
            </a:blip>
            <a:srcRect/>
            <a:stretch>
              <a:fillRect l="-85702" t="-596" r="-2286" b="-5178"/>
            </a:stretch>
          </a:blip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lIns="91419" tIns="45709" rIns="91419" bIns="45709" anchor="ctr"/>
          <a:lstStyle/>
          <a:p>
            <a:pPr algn="ctr" defTabSz="1218321">
              <a:defRPr/>
            </a:pPr>
            <a:endParaRPr lang="zh-CN" altLang="en-US" sz="4799">
              <a:solidFill>
                <a:prstClr val="white"/>
              </a:solidFill>
              <a:latin typeface="迷你简菱心" panose="02010609000101010101" pitchFamily="49" charset="-122"/>
              <a:ea typeface="迷你简菱心" panose="02010609000101010101" pitchFamily="49" charset="-122"/>
            </a:endParaRPr>
          </a:p>
        </p:txBody>
      </p:sp>
      <p:sp>
        <p:nvSpPr>
          <p:cNvPr id="11" name="任意多边形 2">
            <a:extLst>
              <a:ext uri="{FF2B5EF4-FFF2-40B4-BE49-F238E27FC236}"/>
            </a:extLst>
          </p:cNvPr>
          <p:cNvSpPr/>
          <p:nvPr/>
        </p:nvSpPr>
        <p:spPr>
          <a:xfrm rot="5400000" flipV="1">
            <a:off x="319068" y="747731"/>
            <a:ext cx="3673370" cy="3854307"/>
          </a:xfrm>
          <a:custGeom>
            <a:avLst/>
            <a:gdLst>
              <a:gd name="connsiteX0" fmla="*/ 0 w 4343400"/>
              <a:gd name="connsiteY0" fmla="*/ 0 h 4343400"/>
              <a:gd name="connsiteX1" fmla="*/ 4343400 w 4343400"/>
              <a:gd name="connsiteY1" fmla="*/ 4343400 h 4343400"/>
              <a:gd name="connsiteX2" fmla="*/ 3486149 w 4343400"/>
              <a:gd name="connsiteY2" fmla="*/ 4343400 h 4343400"/>
              <a:gd name="connsiteX3" fmla="*/ 0 w 4343400"/>
              <a:gd name="connsiteY3" fmla="*/ 857251 h 4343400"/>
              <a:gd name="connsiteX4" fmla="*/ 0 w 4343400"/>
              <a:gd name="connsiteY4" fmla="*/ 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3400" h="4343400">
                <a:moveTo>
                  <a:pt x="0" y="0"/>
                </a:moveTo>
                <a:lnTo>
                  <a:pt x="4343400" y="4343400"/>
                </a:lnTo>
                <a:lnTo>
                  <a:pt x="3486149" y="4343400"/>
                </a:lnTo>
                <a:lnTo>
                  <a:pt x="0" y="85725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3473">
                  <a:lumMod val="60000"/>
                  <a:lumOff val="40000"/>
                </a:srgbClr>
              </a:gs>
              <a:gs pos="77000">
                <a:srgbClr val="003473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lIns="91419" tIns="45709" rIns="91419" bIns="45709" anchor="ctr"/>
          <a:lstStyle/>
          <a:p>
            <a:pPr algn="ctr" defTabSz="1218321">
              <a:defRPr/>
            </a:pPr>
            <a:endParaRPr lang="zh-CN" altLang="en-US" sz="4799">
              <a:solidFill>
                <a:prstClr val="white"/>
              </a:solidFill>
              <a:latin typeface="迷你简菱心" panose="02010609000101010101" pitchFamily="49" charset="-122"/>
              <a:ea typeface="迷你简菱心" panose="0201060900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0" y="6096000"/>
            <a:ext cx="9144000" cy="762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571868" y="2143116"/>
            <a:ext cx="521497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300"/>
              </a:spcBef>
              <a:spcAft>
                <a:spcPts val="1300"/>
              </a:spcAft>
            </a:pPr>
            <a:r>
              <a:rPr lang="zh-CN" altLang="en-US" sz="4400" b="1" kern="100" dirty="0" smtClean="0">
                <a:solidFill>
                  <a:srgbClr val="FF0000"/>
                </a:solidFill>
                <a:latin typeface="Cambria"/>
                <a:ea typeface="黑体"/>
              </a:rPr>
              <a:t>微专题</a:t>
            </a:r>
            <a:r>
              <a:rPr lang="en-US" altLang="zh-CN" sz="4400" b="1" kern="100" dirty="0" smtClean="0">
                <a:solidFill>
                  <a:srgbClr val="FF0000"/>
                </a:solidFill>
                <a:latin typeface="Cambria"/>
                <a:ea typeface="黑体"/>
              </a:rPr>
              <a:t>:</a:t>
            </a:r>
            <a:r>
              <a:rPr lang="zh-CN" altLang="en-US" sz="4400" b="1" kern="100" dirty="0" smtClean="0">
                <a:solidFill>
                  <a:srgbClr val="FF0000"/>
                </a:solidFill>
                <a:latin typeface="Cambria"/>
                <a:ea typeface="黑体"/>
              </a:rPr>
              <a:t>等和线性质</a:t>
            </a:r>
            <a:r>
              <a:rPr lang="zh-CN" altLang="zh-CN" sz="4400" b="1" kern="100" dirty="0" smtClean="0">
                <a:solidFill>
                  <a:srgbClr val="FF0000"/>
                </a:solidFill>
                <a:latin typeface="Cambria"/>
                <a:ea typeface="黑体"/>
              </a:rPr>
              <a:t>的</a:t>
            </a:r>
            <a:r>
              <a:rPr lang="zh-CN" altLang="zh-CN" sz="4400" b="1" kern="100" dirty="0">
                <a:solidFill>
                  <a:srgbClr val="FF0000"/>
                </a:solidFill>
                <a:latin typeface="Cambria"/>
                <a:ea typeface="黑体"/>
              </a:rPr>
              <a:t>应用</a:t>
            </a:r>
            <a:endParaRPr lang="zh-CN" altLang="zh-CN" sz="3200" b="1" kern="100" dirty="0">
              <a:solidFill>
                <a:srgbClr val="FF0000"/>
              </a:solidFill>
              <a:effectLst/>
              <a:latin typeface="Cambria"/>
              <a:ea typeface="黑体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对象 857089"/>
          <p:cNvGraphicFramePr>
            <a:graphicFrameLocks/>
          </p:cNvGraphicFramePr>
          <p:nvPr/>
        </p:nvGraphicFramePr>
        <p:xfrm>
          <a:off x="244475" y="2132013"/>
          <a:ext cx="8653463" cy="1592262"/>
        </p:xfrm>
        <a:graphic>
          <a:graphicData uri="http://schemas.openxmlformats.org/presentationml/2006/ole">
            <p:oleObj spid="_x0000_s10242" r:id="rId3" imgW="11521080" imgH="2123280" progId="Word.Document.8">
              <p:embed/>
            </p:oleObj>
          </a:graphicData>
        </a:graphic>
      </p:graphicFrame>
      <p:graphicFrame>
        <p:nvGraphicFramePr>
          <p:cNvPr id="23555" name="对象 857090"/>
          <p:cNvGraphicFramePr>
            <a:graphicFrameLocks/>
          </p:cNvGraphicFramePr>
          <p:nvPr/>
        </p:nvGraphicFramePr>
        <p:xfrm>
          <a:off x="244475" y="3884613"/>
          <a:ext cx="8653463" cy="461962"/>
        </p:xfrm>
        <a:graphic>
          <a:graphicData uri="http://schemas.openxmlformats.org/presentationml/2006/ole">
            <p:oleObj spid="_x0000_s10243" r:id="rId4" imgW="11521080" imgH="615600" progId="Word.Document.8">
              <p:embed/>
            </p:oleObj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对象 858114"/>
          <p:cNvGraphicFramePr>
            <a:graphicFrameLocks/>
          </p:cNvGraphicFramePr>
          <p:nvPr/>
        </p:nvGraphicFramePr>
        <p:xfrm>
          <a:off x="244475" y="1808163"/>
          <a:ext cx="8653463" cy="3565525"/>
        </p:xfrm>
        <a:graphic>
          <a:graphicData uri="http://schemas.openxmlformats.org/presentationml/2006/ole">
            <p:oleObj spid="_x0000_s11266" r:id="rId3" imgW="11521080" imgH="4755960" progId="Word.Document.8">
              <p:embed/>
            </p:oleObj>
          </a:graphicData>
        </a:graphic>
      </p:graphicFrame>
    </p:spTree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对象 859138"/>
          <p:cNvGraphicFramePr>
            <a:graphicFrameLocks/>
          </p:cNvGraphicFramePr>
          <p:nvPr/>
        </p:nvGraphicFramePr>
        <p:xfrm>
          <a:off x="241300" y="1592263"/>
          <a:ext cx="8634413" cy="3914775"/>
        </p:xfrm>
        <a:graphic>
          <a:graphicData uri="http://schemas.openxmlformats.org/presentationml/2006/ole">
            <p:oleObj spid="_x0000_s12290" r:id="rId3" imgW="11540160" imgH="5236200" progId="Word.Document.8">
              <p:embed/>
            </p:oleObj>
          </a:graphicData>
        </a:graphic>
      </p:graphicFrame>
    </p:spTree>
  </p:cSld>
  <p:clrMapOvr>
    <a:masterClrMapping/>
  </p:clrMapOvr>
  <p:transition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对象 860161"/>
          <p:cNvGraphicFramePr>
            <a:graphicFrameLocks/>
          </p:cNvGraphicFramePr>
          <p:nvPr/>
        </p:nvGraphicFramePr>
        <p:xfrm>
          <a:off x="244475" y="1430338"/>
          <a:ext cx="8653463" cy="3189287"/>
        </p:xfrm>
        <a:graphic>
          <a:graphicData uri="http://schemas.openxmlformats.org/presentationml/2006/ole">
            <p:oleObj spid="_x0000_s13314" r:id="rId3" imgW="11521080" imgH="4253040" progId="Word.Document.8">
              <p:embed/>
            </p:oleObj>
          </a:graphicData>
        </a:graphic>
      </p:graphicFrame>
      <p:graphicFrame>
        <p:nvGraphicFramePr>
          <p:cNvPr id="26627" name="对象 860162"/>
          <p:cNvGraphicFramePr>
            <a:graphicFrameLocks/>
          </p:cNvGraphicFramePr>
          <p:nvPr/>
        </p:nvGraphicFramePr>
        <p:xfrm>
          <a:off x="244475" y="4794250"/>
          <a:ext cx="8653463" cy="795338"/>
        </p:xfrm>
        <a:graphic>
          <a:graphicData uri="http://schemas.openxmlformats.org/presentationml/2006/ole">
            <p:oleObj spid="_x0000_s13315" r:id="rId4" imgW="11521080" imgH="1061280" progId="Word.Document.8">
              <p:embed/>
            </p:oleObj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对象 861185"/>
          <p:cNvGraphicFramePr>
            <a:graphicFrameLocks/>
          </p:cNvGraphicFramePr>
          <p:nvPr/>
        </p:nvGraphicFramePr>
        <p:xfrm>
          <a:off x="244475" y="1514475"/>
          <a:ext cx="8653463" cy="3913188"/>
        </p:xfrm>
        <a:graphic>
          <a:graphicData uri="http://schemas.openxmlformats.org/presentationml/2006/ole">
            <p:oleObj spid="_x0000_s14338" r:id="rId3" imgW="11521080" imgH="5219280" progId="Word.Document.8">
              <p:embed/>
            </p:oleObj>
          </a:graphicData>
        </a:graphic>
      </p:graphicFrame>
    </p:spTree>
  </p:cSld>
  <p:clrMapOvr>
    <a:masterClrMapping/>
  </p:clrMapOvr>
  <p:transition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对象 862209"/>
          <p:cNvGraphicFramePr>
            <a:graphicFrameLocks/>
          </p:cNvGraphicFramePr>
          <p:nvPr/>
        </p:nvGraphicFramePr>
        <p:xfrm>
          <a:off x="244475" y="1646238"/>
          <a:ext cx="8653463" cy="3719512"/>
        </p:xfrm>
        <a:graphic>
          <a:graphicData uri="http://schemas.openxmlformats.org/presentationml/2006/ole">
            <p:oleObj spid="_x0000_s15362" r:id="rId3" imgW="11521080" imgH="4960440" progId="Word.Document.8">
              <p:embed/>
            </p:oleObj>
          </a:graphicData>
        </a:graphic>
      </p:graphicFrame>
    </p:spTree>
  </p:cSld>
  <p:clrMapOvr>
    <a:masterClrMapping/>
  </p:clrMapOvr>
  <p:transition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对象 863233"/>
          <p:cNvGraphicFramePr>
            <a:graphicFrameLocks/>
          </p:cNvGraphicFramePr>
          <p:nvPr/>
        </p:nvGraphicFramePr>
        <p:xfrm>
          <a:off x="244475" y="1738313"/>
          <a:ext cx="8653463" cy="3382962"/>
        </p:xfrm>
        <a:graphic>
          <a:graphicData uri="http://schemas.openxmlformats.org/presentationml/2006/ole">
            <p:oleObj spid="_x0000_s16386" r:id="rId3" imgW="11521080" imgH="4511520" progId="Word.Document.8">
              <p:embed/>
            </p:oleObj>
          </a:graphicData>
        </a:graphic>
      </p:graphicFrame>
    </p:spTree>
  </p:cSld>
  <p:clrMapOvr>
    <a:masterClrMapping/>
  </p:clrMapOvr>
  <p:transition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对象 864257"/>
          <p:cNvGraphicFramePr>
            <a:graphicFrameLocks/>
          </p:cNvGraphicFramePr>
          <p:nvPr/>
        </p:nvGraphicFramePr>
        <p:xfrm>
          <a:off x="244475" y="1374775"/>
          <a:ext cx="8653463" cy="3836988"/>
        </p:xfrm>
        <a:graphic>
          <a:graphicData uri="http://schemas.openxmlformats.org/presentationml/2006/ole">
            <p:oleObj spid="_x0000_s17410" r:id="rId3" imgW="11521080" imgH="5116680" progId="Word.Document.8">
              <p:embed/>
            </p:oleObj>
          </a:graphicData>
        </a:graphic>
      </p:graphicFrame>
      <p:pic>
        <p:nvPicPr>
          <p:cNvPr id="30723" name="图片 86425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38838" y="3482975"/>
            <a:ext cx="2520950" cy="2214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30724" name="对象 864260"/>
          <p:cNvGraphicFramePr>
            <a:graphicFrameLocks/>
          </p:cNvGraphicFramePr>
          <p:nvPr/>
        </p:nvGraphicFramePr>
        <p:xfrm>
          <a:off x="244475" y="5103813"/>
          <a:ext cx="8653463" cy="795337"/>
        </p:xfrm>
        <a:graphic>
          <a:graphicData uri="http://schemas.openxmlformats.org/presentationml/2006/ole">
            <p:oleObj spid="_x0000_s17411" r:id="rId5" imgW="11521080" imgH="1061280" progId="Word.Document.8">
              <p:embed/>
            </p:oleObj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对象 865281"/>
          <p:cNvGraphicFramePr>
            <a:graphicFrameLocks/>
          </p:cNvGraphicFramePr>
          <p:nvPr/>
        </p:nvGraphicFramePr>
        <p:xfrm>
          <a:off x="244475" y="1592263"/>
          <a:ext cx="8653463" cy="3516312"/>
        </p:xfrm>
        <a:graphic>
          <a:graphicData uri="http://schemas.openxmlformats.org/presentationml/2006/ole">
            <p:oleObj spid="_x0000_s18434" r:id="rId3" imgW="11521080" imgH="4687920" progId="Word.Document.8">
              <p:embed/>
            </p:oleObj>
          </a:graphicData>
        </a:graphic>
      </p:graphicFrame>
      <p:graphicFrame>
        <p:nvGraphicFramePr>
          <p:cNvPr id="31747" name="对象 865282"/>
          <p:cNvGraphicFramePr>
            <a:graphicFrameLocks/>
          </p:cNvGraphicFramePr>
          <p:nvPr/>
        </p:nvGraphicFramePr>
        <p:xfrm>
          <a:off x="244475" y="5181600"/>
          <a:ext cx="8653463" cy="461963"/>
        </p:xfrm>
        <a:graphic>
          <a:graphicData uri="http://schemas.openxmlformats.org/presentationml/2006/ole">
            <p:oleObj spid="_x0000_s18435" r:id="rId4" imgW="11521080" imgH="615600" progId="Word.Document.8">
              <p:embed/>
            </p:oleObj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对象 866305"/>
          <p:cNvGraphicFramePr>
            <a:graphicFrameLocks/>
          </p:cNvGraphicFramePr>
          <p:nvPr/>
        </p:nvGraphicFramePr>
        <p:xfrm>
          <a:off x="244475" y="2584450"/>
          <a:ext cx="8653463" cy="1690688"/>
        </p:xfrm>
        <a:graphic>
          <a:graphicData uri="http://schemas.openxmlformats.org/presentationml/2006/ole">
            <p:oleObj spid="_x0000_s19458" r:id="rId3" imgW="11521080" imgH="2253960" progId="Word.Document.8">
              <p:embed/>
            </p:oleObj>
          </a:graphicData>
        </a:graphic>
      </p:graphicFrame>
    </p:spTree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对象 802827"/>
          <p:cNvGraphicFramePr>
            <a:graphicFrameLocks/>
          </p:cNvGraphicFramePr>
          <p:nvPr/>
        </p:nvGraphicFramePr>
        <p:xfrm>
          <a:off x="249238" y="1430338"/>
          <a:ext cx="8634412" cy="2346325"/>
        </p:xfrm>
        <a:graphic>
          <a:graphicData uri="http://schemas.openxmlformats.org/presentationml/2006/ole">
            <p:oleObj spid="_x0000_s2050" r:id="rId3" imgW="11516040" imgH="3135240" progId="Word.Document.8">
              <p:embed/>
            </p:oleObj>
          </a:graphicData>
        </a:graphic>
      </p:graphicFrame>
      <p:graphicFrame>
        <p:nvGraphicFramePr>
          <p:cNvPr id="15363" name="对象 802829"/>
          <p:cNvGraphicFramePr>
            <a:graphicFrameLocks/>
          </p:cNvGraphicFramePr>
          <p:nvPr/>
        </p:nvGraphicFramePr>
        <p:xfrm>
          <a:off x="238125" y="3698875"/>
          <a:ext cx="8655050" cy="2155825"/>
        </p:xfrm>
        <a:graphic>
          <a:graphicData uri="http://schemas.openxmlformats.org/presentationml/2006/ole">
            <p:oleObj spid="_x0000_s2051" r:id="rId4" imgW="11521080" imgH="2874960" progId="Word.Document.8">
              <p:embed/>
            </p:oleObj>
          </a:graphicData>
        </a:graphic>
      </p:graphicFrame>
    </p:spTree>
  </p:cSld>
  <p:clrMapOvr>
    <a:masterClrMapping/>
  </p:clrMapOvr>
  <p:transition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对象 867329"/>
          <p:cNvGraphicFramePr>
            <a:graphicFrameLocks/>
          </p:cNvGraphicFramePr>
          <p:nvPr/>
        </p:nvGraphicFramePr>
        <p:xfrm>
          <a:off x="244475" y="1863725"/>
          <a:ext cx="8653463" cy="2460625"/>
        </p:xfrm>
        <a:graphic>
          <a:graphicData uri="http://schemas.openxmlformats.org/presentationml/2006/ole">
            <p:oleObj spid="_x0000_s20482" r:id="rId3" imgW="11521080" imgH="3282840" progId="Word.Document.8">
              <p:embed/>
            </p:oleObj>
          </a:graphicData>
        </a:graphic>
      </p:graphicFrame>
      <p:graphicFrame>
        <p:nvGraphicFramePr>
          <p:cNvPr id="33795" name="对象 867330"/>
          <p:cNvGraphicFramePr>
            <a:graphicFrameLocks/>
          </p:cNvGraphicFramePr>
          <p:nvPr/>
        </p:nvGraphicFramePr>
        <p:xfrm>
          <a:off x="244475" y="4425950"/>
          <a:ext cx="8653463" cy="461963"/>
        </p:xfrm>
        <a:graphic>
          <a:graphicData uri="http://schemas.openxmlformats.org/presentationml/2006/ole">
            <p:oleObj spid="_x0000_s20483" r:id="rId4" imgW="11521080" imgH="615600" progId="Word.Document.8">
              <p:embed/>
            </p:oleObj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对象 868353"/>
          <p:cNvGraphicFramePr>
            <a:graphicFrameLocks/>
          </p:cNvGraphicFramePr>
          <p:nvPr/>
        </p:nvGraphicFramePr>
        <p:xfrm>
          <a:off x="241300" y="1214438"/>
          <a:ext cx="8634413" cy="4775200"/>
        </p:xfrm>
        <a:graphic>
          <a:graphicData uri="http://schemas.openxmlformats.org/presentationml/2006/ole">
            <p:oleObj spid="_x0000_s21506" r:id="rId3" imgW="11540160" imgH="6383880" progId="Word.Document.8">
              <p:embed/>
            </p:oleObj>
          </a:graphicData>
        </a:graphic>
      </p:graphicFrame>
    </p:spTree>
  </p:cSld>
  <p:clrMapOvr>
    <a:masterClrMapping/>
  </p:clrMapOvr>
  <p:transition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对象 869377"/>
          <p:cNvGraphicFramePr>
            <a:graphicFrameLocks/>
          </p:cNvGraphicFramePr>
          <p:nvPr/>
        </p:nvGraphicFramePr>
        <p:xfrm>
          <a:off x="244475" y="1487488"/>
          <a:ext cx="8653463" cy="3994150"/>
        </p:xfrm>
        <a:graphic>
          <a:graphicData uri="http://schemas.openxmlformats.org/presentationml/2006/ole">
            <p:oleObj spid="_x0000_s22530" r:id="rId3" imgW="11521080" imgH="5327640" progId="Word.Document.8">
              <p:embed/>
            </p:oleObj>
          </a:graphicData>
        </a:graphic>
      </p:graphicFrame>
    </p:spTree>
  </p:cSld>
  <p:clrMapOvr>
    <a:masterClrMapping/>
  </p:clrMapOvr>
  <p:transition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对象 849921"/>
          <p:cNvGraphicFramePr>
            <a:graphicFrameLocks/>
          </p:cNvGraphicFramePr>
          <p:nvPr/>
        </p:nvGraphicFramePr>
        <p:xfrm>
          <a:off x="244475" y="1268413"/>
          <a:ext cx="8653463" cy="1076325"/>
        </p:xfrm>
        <a:graphic>
          <a:graphicData uri="http://schemas.openxmlformats.org/presentationml/2006/ole">
            <p:oleObj spid="_x0000_s23554" r:id="rId3" imgW="11521080" imgH="1434960" progId="Word.Document.8">
              <p:embed/>
            </p:oleObj>
          </a:graphicData>
        </a:graphic>
      </p:graphicFrame>
      <p:graphicFrame>
        <p:nvGraphicFramePr>
          <p:cNvPr id="36867" name="对象 849923"/>
          <p:cNvGraphicFramePr>
            <a:graphicFrameLocks/>
          </p:cNvGraphicFramePr>
          <p:nvPr/>
        </p:nvGraphicFramePr>
        <p:xfrm>
          <a:off x="241300" y="2457450"/>
          <a:ext cx="8634413" cy="3302000"/>
        </p:xfrm>
        <a:graphic>
          <a:graphicData uri="http://schemas.openxmlformats.org/presentationml/2006/ole">
            <p:oleObj spid="_x0000_s23555" r:id="rId4" imgW="11540160" imgH="4419360" progId="Word.Document.8">
              <p:embed/>
            </p:oleObj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对象 848897"/>
          <p:cNvGraphicFramePr>
            <a:graphicFrameLocks/>
          </p:cNvGraphicFramePr>
          <p:nvPr/>
        </p:nvGraphicFramePr>
        <p:xfrm>
          <a:off x="244475" y="2209800"/>
          <a:ext cx="8653463" cy="1719263"/>
        </p:xfrm>
        <a:graphic>
          <a:graphicData uri="http://schemas.openxmlformats.org/presentationml/2006/ole">
            <p:oleObj spid="_x0000_s24578" r:id="rId3" imgW="11521080" imgH="2293200" progId="Word.Document.8">
              <p:embed/>
            </p:oleObj>
          </a:graphicData>
        </a:graphic>
      </p:graphicFrame>
      <p:graphicFrame>
        <p:nvGraphicFramePr>
          <p:cNvPr id="37891" name="对象 848898"/>
          <p:cNvGraphicFramePr>
            <a:graphicFrameLocks/>
          </p:cNvGraphicFramePr>
          <p:nvPr/>
        </p:nvGraphicFramePr>
        <p:xfrm>
          <a:off x="244475" y="4046538"/>
          <a:ext cx="8653463" cy="461962"/>
        </p:xfrm>
        <a:graphic>
          <a:graphicData uri="http://schemas.openxmlformats.org/presentationml/2006/ole">
            <p:oleObj spid="_x0000_s24579" r:id="rId4" imgW="11521080" imgH="615600" progId="Word.Document.8">
              <p:embed/>
            </p:oleObj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4" name="对象 836610"/>
          <p:cNvGraphicFramePr>
            <a:graphicFrameLocks/>
          </p:cNvGraphicFramePr>
          <p:nvPr/>
        </p:nvGraphicFramePr>
        <p:xfrm>
          <a:off x="244475" y="1376363"/>
          <a:ext cx="8653463" cy="1536700"/>
        </p:xfrm>
        <a:graphic>
          <a:graphicData uri="http://schemas.openxmlformats.org/presentationml/2006/ole">
            <p:oleObj spid="_x0000_s25602" r:id="rId3" imgW="11521080" imgH="2050920" progId="Word.Document.8">
              <p:embed/>
            </p:oleObj>
          </a:graphicData>
        </a:graphic>
      </p:graphicFrame>
      <p:graphicFrame>
        <p:nvGraphicFramePr>
          <p:cNvPr id="38915" name="对象 836611"/>
          <p:cNvGraphicFramePr>
            <a:graphicFrameLocks/>
          </p:cNvGraphicFramePr>
          <p:nvPr/>
        </p:nvGraphicFramePr>
        <p:xfrm>
          <a:off x="241300" y="3048000"/>
          <a:ext cx="8634413" cy="2541588"/>
        </p:xfrm>
        <a:graphic>
          <a:graphicData uri="http://schemas.openxmlformats.org/presentationml/2006/ole">
            <p:oleObj spid="_x0000_s25603" r:id="rId4" imgW="11540160" imgH="3403440" progId="Word.Document.8">
              <p:embed/>
            </p:oleObj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8" name="对象 835585"/>
          <p:cNvGraphicFramePr>
            <a:graphicFrameLocks/>
          </p:cNvGraphicFramePr>
          <p:nvPr/>
        </p:nvGraphicFramePr>
        <p:xfrm>
          <a:off x="241300" y="1266825"/>
          <a:ext cx="8634413" cy="4646613"/>
        </p:xfrm>
        <a:graphic>
          <a:graphicData uri="http://schemas.openxmlformats.org/presentationml/2006/ole">
            <p:oleObj spid="_x0000_s26626" r:id="rId3" imgW="11516040" imgH="6208560" progId="Word.Document.8">
              <p:embed/>
            </p:oleObj>
          </a:graphicData>
        </a:graphic>
      </p:graphicFrame>
      <p:graphicFrame>
        <p:nvGraphicFramePr>
          <p:cNvPr id="39939" name="对象 835586"/>
          <p:cNvGraphicFramePr>
            <a:graphicFrameLocks/>
          </p:cNvGraphicFramePr>
          <p:nvPr/>
        </p:nvGraphicFramePr>
        <p:xfrm>
          <a:off x="5759450" y="5157788"/>
          <a:ext cx="3025775" cy="793750"/>
        </p:xfrm>
        <a:graphic>
          <a:graphicData uri="http://schemas.openxmlformats.org/presentationml/2006/ole">
            <p:oleObj spid="_x0000_s26627" r:id="rId4" imgW="4039560" imgH="1061280" progId="Word.Document.8">
              <p:embed/>
            </p:oleObj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对象 834562"/>
          <p:cNvGraphicFramePr>
            <a:graphicFrameLocks/>
          </p:cNvGraphicFramePr>
          <p:nvPr/>
        </p:nvGraphicFramePr>
        <p:xfrm>
          <a:off x="244475" y="1430338"/>
          <a:ext cx="8653463" cy="1538287"/>
        </p:xfrm>
        <a:graphic>
          <a:graphicData uri="http://schemas.openxmlformats.org/presentationml/2006/ole">
            <p:oleObj spid="_x0000_s27650" r:id="rId3" imgW="11521080" imgH="2050920" progId="Word.Document.8">
              <p:embed/>
            </p:oleObj>
          </a:graphicData>
        </a:graphic>
      </p:graphicFrame>
      <p:graphicFrame>
        <p:nvGraphicFramePr>
          <p:cNvPr id="40963" name="对象 834563"/>
          <p:cNvGraphicFramePr>
            <a:graphicFrameLocks/>
          </p:cNvGraphicFramePr>
          <p:nvPr/>
        </p:nvGraphicFramePr>
        <p:xfrm>
          <a:off x="241300" y="3049588"/>
          <a:ext cx="8613775" cy="2603500"/>
        </p:xfrm>
        <a:graphic>
          <a:graphicData uri="http://schemas.openxmlformats.org/presentationml/2006/ole">
            <p:oleObj spid="_x0000_s27651" r:id="rId4" imgW="11516040" imgH="3485880" progId="Word.Document.8">
              <p:embed/>
            </p:oleObj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对象 833537"/>
          <p:cNvGraphicFramePr>
            <a:graphicFrameLocks/>
          </p:cNvGraphicFramePr>
          <p:nvPr/>
        </p:nvGraphicFramePr>
        <p:xfrm>
          <a:off x="244475" y="1484313"/>
          <a:ext cx="8653463" cy="3395662"/>
        </p:xfrm>
        <a:graphic>
          <a:graphicData uri="http://schemas.openxmlformats.org/presentationml/2006/ole">
            <p:oleObj spid="_x0000_s28674" r:id="rId3" imgW="11521080" imgH="4528440" progId="Word.Document.8">
              <p:embed/>
            </p:oleObj>
          </a:graphicData>
        </a:graphic>
      </p:graphicFrame>
      <p:graphicFrame>
        <p:nvGraphicFramePr>
          <p:cNvPr id="41987" name="对象 833538"/>
          <p:cNvGraphicFramePr>
            <a:graphicFrameLocks/>
          </p:cNvGraphicFramePr>
          <p:nvPr/>
        </p:nvGraphicFramePr>
        <p:xfrm>
          <a:off x="244475" y="4816475"/>
          <a:ext cx="8653463" cy="795338"/>
        </p:xfrm>
        <a:graphic>
          <a:graphicData uri="http://schemas.openxmlformats.org/presentationml/2006/ole">
            <p:oleObj spid="_x0000_s28675" r:id="rId4" imgW="11521080" imgH="1061280" progId="Word.Document.8">
              <p:embed/>
            </p:oleObj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0" name="对象 832513"/>
          <p:cNvGraphicFramePr>
            <a:graphicFrameLocks/>
          </p:cNvGraphicFramePr>
          <p:nvPr/>
        </p:nvGraphicFramePr>
        <p:xfrm>
          <a:off x="249238" y="1901825"/>
          <a:ext cx="8634412" cy="3148013"/>
        </p:xfrm>
        <a:graphic>
          <a:graphicData uri="http://schemas.openxmlformats.org/presentationml/2006/ole">
            <p:oleObj spid="_x0000_s29698" r:id="rId3" imgW="11516040" imgH="4204800" progId="Word.Document.8">
              <p:embed/>
            </p:oleObj>
          </a:graphicData>
        </a:graphic>
      </p:graphicFrame>
    </p:spTree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对象 850946"/>
          <p:cNvGraphicFramePr>
            <a:graphicFrameLocks/>
          </p:cNvGraphicFramePr>
          <p:nvPr/>
        </p:nvGraphicFramePr>
        <p:xfrm>
          <a:off x="244475" y="1981200"/>
          <a:ext cx="8653463" cy="2897188"/>
        </p:xfrm>
        <a:graphic>
          <a:graphicData uri="http://schemas.openxmlformats.org/presentationml/2006/ole">
            <p:oleObj spid="_x0000_s3074" r:id="rId3" imgW="11521080" imgH="3864240" progId="Word.Document.8">
              <p:embed/>
            </p:oleObj>
          </a:graphicData>
        </a:graphic>
      </p:graphicFrame>
    </p:spTree>
  </p:cSld>
  <p:clrMapOvr>
    <a:masterClrMapping/>
  </p:clrMapOvr>
  <p:transition>
    <p:zo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对象 831489"/>
          <p:cNvGraphicFramePr>
            <a:graphicFrameLocks/>
          </p:cNvGraphicFramePr>
          <p:nvPr/>
        </p:nvGraphicFramePr>
        <p:xfrm>
          <a:off x="244475" y="1616075"/>
          <a:ext cx="8653463" cy="3055938"/>
        </p:xfrm>
        <a:graphic>
          <a:graphicData uri="http://schemas.openxmlformats.org/presentationml/2006/ole">
            <p:oleObj spid="_x0000_s30722" r:id="rId3" imgW="11521080" imgH="4075200" progId="Word.Document.8">
              <p:embed/>
            </p:oleObj>
          </a:graphicData>
        </a:graphic>
      </p:graphicFrame>
      <p:graphicFrame>
        <p:nvGraphicFramePr>
          <p:cNvPr id="44035" name="对象 831490"/>
          <p:cNvGraphicFramePr>
            <a:graphicFrameLocks/>
          </p:cNvGraphicFramePr>
          <p:nvPr/>
        </p:nvGraphicFramePr>
        <p:xfrm>
          <a:off x="244475" y="4857750"/>
          <a:ext cx="8653463" cy="461963"/>
        </p:xfrm>
        <a:graphic>
          <a:graphicData uri="http://schemas.openxmlformats.org/presentationml/2006/ole">
            <p:oleObj spid="_x0000_s30723" r:id="rId4" imgW="11521080" imgH="615600" progId="Word.Document.8">
              <p:embed/>
            </p:oleObj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8" name="对象 819208"/>
          <p:cNvGraphicFramePr>
            <a:graphicFrameLocks/>
          </p:cNvGraphicFramePr>
          <p:nvPr/>
        </p:nvGraphicFramePr>
        <p:xfrm>
          <a:off x="244475" y="1268413"/>
          <a:ext cx="8653463" cy="1690687"/>
        </p:xfrm>
        <a:graphic>
          <a:graphicData uri="http://schemas.openxmlformats.org/presentationml/2006/ole">
            <p:oleObj spid="_x0000_s31746" r:id="rId3" imgW="11521080" imgH="2253960" progId="Word.Document.8">
              <p:embed/>
            </p:oleObj>
          </a:graphicData>
        </a:graphic>
      </p:graphicFrame>
      <p:graphicFrame>
        <p:nvGraphicFramePr>
          <p:cNvPr id="45059" name="对象 819210"/>
          <p:cNvGraphicFramePr>
            <a:graphicFrameLocks/>
          </p:cNvGraphicFramePr>
          <p:nvPr/>
        </p:nvGraphicFramePr>
        <p:xfrm>
          <a:off x="236538" y="2995613"/>
          <a:ext cx="8632825" cy="2884487"/>
        </p:xfrm>
        <a:graphic>
          <a:graphicData uri="http://schemas.openxmlformats.org/presentationml/2006/ole">
            <p:oleObj spid="_x0000_s31747" r:id="rId4" imgW="11540160" imgH="3854880" progId="Word.Document.8">
              <p:embed/>
            </p:oleObj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2" name="对象 847873"/>
          <p:cNvGraphicFramePr>
            <a:graphicFrameLocks/>
          </p:cNvGraphicFramePr>
          <p:nvPr/>
        </p:nvGraphicFramePr>
        <p:xfrm>
          <a:off x="241300" y="1428750"/>
          <a:ext cx="8634413" cy="3813175"/>
        </p:xfrm>
        <a:graphic>
          <a:graphicData uri="http://schemas.openxmlformats.org/presentationml/2006/ole">
            <p:oleObj spid="_x0000_s32770" r:id="rId3" imgW="11540160" imgH="5096160" progId="Word.Document.8">
              <p:embed/>
            </p:oleObj>
          </a:graphicData>
        </a:graphic>
      </p:graphicFrame>
      <p:graphicFrame>
        <p:nvGraphicFramePr>
          <p:cNvPr id="46083" name="对象 847874"/>
          <p:cNvGraphicFramePr>
            <a:graphicFrameLocks/>
          </p:cNvGraphicFramePr>
          <p:nvPr/>
        </p:nvGraphicFramePr>
        <p:xfrm>
          <a:off x="244475" y="5343525"/>
          <a:ext cx="8653463" cy="461963"/>
        </p:xfrm>
        <a:graphic>
          <a:graphicData uri="http://schemas.openxmlformats.org/presentationml/2006/ole">
            <p:oleObj spid="_x0000_s32771" r:id="rId4" imgW="11521080" imgH="615600" progId="Word.Document.8">
              <p:embed/>
            </p:oleObj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4A64AD04-5EF6-FE48-938A-2215078438B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7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直角三角形 6">
            <a:extLst>
              <a:ext uri="{FF2B5EF4-FFF2-40B4-BE49-F238E27FC236}">
                <a16:creationId xmlns="" xmlns:a16="http://schemas.microsoft.com/office/drawing/2014/main" id="{02501ABB-B50A-9642-B0FB-5D322B142162}"/>
              </a:ext>
            </a:extLst>
          </p:cNvPr>
          <p:cNvSpPr/>
          <p:nvPr/>
        </p:nvSpPr>
        <p:spPr>
          <a:xfrm>
            <a:off x="1656" y="5"/>
            <a:ext cx="5159170" cy="6878893"/>
          </a:xfrm>
          <a:prstGeom prst="rtTriangle">
            <a:avLst/>
          </a:prstGeom>
          <a:blipFill dpi="0" rotWithShape="1">
            <a:blip r:embed="rId3">
              <a:alphaModFix amt="55000"/>
            </a:blip>
            <a:srcRect/>
            <a:stretch>
              <a:fillRect l="-85702" t="-596" r="-2286" b="-5178"/>
            </a:stretch>
          </a:blip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19" tIns="45709" rIns="91419" bIns="45709" numCol="1" anchor="ctr" anchorCtr="0" compatLnSpc="1">
            <a:prstTxWarp prst="textNoShape">
              <a:avLst/>
            </a:prstTxWarp>
          </a:bodyPr>
          <a:lstStyle/>
          <a:p>
            <a:pPr algn="ctr" defTabSz="1218321"/>
            <a:endParaRPr lang="zh-CN" altLang="en-US" sz="4799">
              <a:solidFill>
                <a:prstClr val="white"/>
              </a:solidFill>
              <a:latin typeface="迷你简菱心" panose="02010609000101010101" pitchFamily="49" charset="-122"/>
              <a:ea typeface="迷你简菱心" panose="02010609000101010101" pitchFamily="49" charset="-122"/>
            </a:endParaRPr>
          </a:p>
        </p:txBody>
      </p:sp>
      <p:sp>
        <p:nvSpPr>
          <p:cNvPr id="8" name="任意多边形 2">
            <a:extLst>
              <a:ext uri="{FF2B5EF4-FFF2-40B4-BE49-F238E27FC236}">
                <a16:creationId xmlns="" xmlns:a16="http://schemas.microsoft.com/office/drawing/2014/main" id="{F0E80E6A-5DC5-EE4D-82BC-60E4288B6A1E}"/>
              </a:ext>
            </a:extLst>
          </p:cNvPr>
          <p:cNvSpPr/>
          <p:nvPr/>
        </p:nvSpPr>
        <p:spPr>
          <a:xfrm rot="5400000" flipV="1">
            <a:off x="-319459" y="556211"/>
            <a:ext cx="4575834" cy="3431876"/>
          </a:xfrm>
          <a:custGeom>
            <a:avLst/>
            <a:gdLst>
              <a:gd name="connsiteX0" fmla="*/ 0 w 4343400"/>
              <a:gd name="connsiteY0" fmla="*/ 0 h 4343400"/>
              <a:gd name="connsiteX1" fmla="*/ 4343400 w 4343400"/>
              <a:gd name="connsiteY1" fmla="*/ 4343400 h 4343400"/>
              <a:gd name="connsiteX2" fmla="*/ 3486149 w 4343400"/>
              <a:gd name="connsiteY2" fmla="*/ 4343400 h 4343400"/>
              <a:gd name="connsiteX3" fmla="*/ 0 w 4343400"/>
              <a:gd name="connsiteY3" fmla="*/ 857251 h 4343400"/>
              <a:gd name="connsiteX4" fmla="*/ 0 w 4343400"/>
              <a:gd name="connsiteY4" fmla="*/ 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3400" h="4343400">
                <a:moveTo>
                  <a:pt x="0" y="0"/>
                </a:moveTo>
                <a:lnTo>
                  <a:pt x="4343400" y="4343400"/>
                </a:lnTo>
                <a:lnTo>
                  <a:pt x="3486149" y="4343400"/>
                </a:lnTo>
                <a:lnTo>
                  <a:pt x="0" y="85725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3473">
                  <a:lumMod val="60000"/>
                  <a:lumOff val="40000"/>
                </a:srgbClr>
              </a:gs>
              <a:gs pos="77000">
                <a:srgbClr val="003473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19" tIns="45709" rIns="91419" bIns="45709" numCol="1" anchor="ctr" anchorCtr="0" compatLnSpc="1">
            <a:prstTxWarp prst="textNoShape">
              <a:avLst/>
            </a:prstTxWarp>
          </a:bodyPr>
          <a:lstStyle/>
          <a:p>
            <a:pPr algn="ctr" defTabSz="1218321"/>
            <a:endParaRPr lang="zh-CN" altLang="en-US" sz="4799">
              <a:solidFill>
                <a:prstClr val="white"/>
              </a:solidFill>
              <a:latin typeface="迷你简菱心" panose="02010609000101010101" pitchFamily="49" charset="-122"/>
              <a:ea typeface="迷你简菱心" panose="0201060900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035442" y="2061643"/>
            <a:ext cx="3486341" cy="972542"/>
          </a:xfrm>
          <a:prstGeom prst="rect">
            <a:avLst/>
          </a:prstGeom>
        </p:spPr>
        <p:txBody>
          <a:bodyPr wrap="square" lIns="91410" tIns="45704" rIns="91410" bIns="45704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4400" b="1" dirty="0" smtClean="0">
                <a:effectLst/>
                <a:latin typeface="微软雅黑" pitchFamily="34" charset="-122"/>
                <a:ea typeface="微软雅黑" pitchFamily="34" charset="-122"/>
              </a:rPr>
              <a:t>本课结束</a:t>
            </a:r>
            <a:endParaRPr lang="zh-CN" altLang="en-US" sz="4400" b="1" dirty="0">
              <a:effectLst/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4402" flipH="1" flipV="1">
            <a:off x="5714736" y="3007912"/>
            <a:ext cx="3000244" cy="360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717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对象 816139"/>
          <p:cNvGraphicFramePr>
            <a:graphicFrameLocks/>
          </p:cNvGraphicFramePr>
          <p:nvPr/>
        </p:nvGraphicFramePr>
        <p:xfrm>
          <a:off x="244475" y="1660525"/>
          <a:ext cx="8653463" cy="3875088"/>
        </p:xfrm>
        <a:graphic>
          <a:graphicData uri="http://schemas.openxmlformats.org/presentationml/2006/ole">
            <p:oleObj spid="_x0000_s4098" r:id="rId3" imgW="11521080" imgH="5168520" progId="Word.Document.8">
              <p:embed/>
            </p:oleObj>
          </a:graphicData>
        </a:graphic>
      </p:graphicFrame>
    </p:spTree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对象 851969"/>
          <p:cNvGraphicFramePr>
            <a:graphicFrameLocks/>
          </p:cNvGraphicFramePr>
          <p:nvPr/>
        </p:nvGraphicFramePr>
        <p:xfrm>
          <a:off x="244475" y="2171700"/>
          <a:ext cx="8653463" cy="2516188"/>
        </p:xfrm>
        <a:graphic>
          <a:graphicData uri="http://schemas.openxmlformats.org/presentationml/2006/ole">
            <p:oleObj spid="_x0000_s5122" r:id="rId3" imgW="11521080" imgH="3355200" progId="Word.Document.8">
              <p:embed/>
            </p:oleObj>
          </a:graphicData>
        </a:graphic>
      </p:graphicFrame>
    </p:spTree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对象 852994"/>
          <p:cNvGraphicFramePr>
            <a:graphicFrameLocks/>
          </p:cNvGraphicFramePr>
          <p:nvPr/>
        </p:nvGraphicFramePr>
        <p:xfrm>
          <a:off x="244475" y="1196975"/>
          <a:ext cx="8653463" cy="4770438"/>
        </p:xfrm>
        <a:graphic>
          <a:graphicData uri="http://schemas.openxmlformats.org/presentationml/2006/ole">
            <p:oleObj spid="_x0000_s6146" r:id="rId3" imgW="11521080" imgH="6362640" progId="Word.Document.8">
              <p:embed/>
            </p:oleObj>
          </a:graphicData>
        </a:graphic>
      </p:graphicFrame>
    </p:spTree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对象 854018"/>
          <p:cNvGraphicFramePr>
            <a:graphicFrameLocks/>
          </p:cNvGraphicFramePr>
          <p:nvPr/>
        </p:nvGraphicFramePr>
        <p:xfrm>
          <a:off x="142844" y="1142984"/>
          <a:ext cx="8653463" cy="3438525"/>
        </p:xfrm>
        <a:graphic>
          <a:graphicData uri="http://schemas.openxmlformats.org/presentationml/2006/ole">
            <p:oleObj spid="_x0000_s7170" name="Document" r:id="rId3" imgW="11518606" imgH="4597444" progId="Word.Document.8">
              <p:embed/>
            </p:oleObj>
          </a:graphicData>
        </a:graphic>
      </p:graphicFrame>
      <p:graphicFrame>
        <p:nvGraphicFramePr>
          <p:cNvPr id="20483" name="对象 854020"/>
          <p:cNvGraphicFramePr>
            <a:graphicFrameLocks/>
          </p:cNvGraphicFramePr>
          <p:nvPr/>
        </p:nvGraphicFramePr>
        <p:xfrm>
          <a:off x="244475" y="3970338"/>
          <a:ext cx="8653463" cy="1966912"/>
        </p:xfrm>
        <a:graphic>
          <a:graphicData uri="http://schemas.openxmlformats.org/presentationml/2006/ole">
            <p:oleObj spid="_x0000_s7171" r:id="rId4" imgW="11521080" imgH="2624040" progId="Word.Document.8">
              <p:embed/>
            </p:oleObj>
          </a:graphicData>
        </a:graphic>
      </p:graphicFrame>
    </p:spTree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对象 855041"/>
          <p:cNvGraphicFramePr>
            <a:graphicFrameLocks/>
          </p:cNvGraphicFramePr>
          <p:nvPr/>
        </p:nvGraphicFramePr>
        <p:xfrm>
          <a:off x="244475" y="1339850"/>
          <a:ext cx="8653463" cy="3871913"/>
        </p:xfrm>
        <a:graphic>
          <a:graphicData uri="http://schemas.openxmlformats.org/presentationml/2006/ole">
            <p:oleObj spid="_x0000_s8194" r:id="rId3" imgW="11521080" imgH="5163840" progId="Word.Document.8">
              <p:embed/>
            </p:oleObj>
          </a:graphicData>
        </a:graphic>
      </p:graphicFrame>
      <p:graphicFrame>
        <p:nvGraphicFramePr>
          <p:cNvPr id="21507" name="对象 855042"/>
          <p:cNvGraphicFramePr>
            <a:graphicFrameLocks/>
          </p:cNvGraphicFramePr>
          <p:nvPr/>
        </p:nvGraphicFramePr>
        <p:xfrm>
          <a:off x="244475" y="5289550"/>
          <a:ext cx="8653463" cy="461963"/>
        </p:xfrm>
        <a:graphic>
          <a:graphicData uri="http://schemas.openxmlformats.org/presentationml/2006/ole">
            <p:oleObj spid="_x0000_s8195" r:id="rId4" imgW="11521080" imgH="615600" progId="Word.Document.8">
              <p:embed/>
            </p:oleObj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对象 856065"/>
          <p:cNvGraphicFramePr>
            <a:graphicFrameLocks/>
          </p:cNvGraphicFramePr>
          <p:nvPr/>
        </p:nvGraphicFramePr>
        <p:xfrm>
          <a:off x="244475" y="1214438"/>
          <a:ext cx="8653463" cy="1841500"/>
        </p:xfrm>
        <a:graphic>
          <a:graphicData uri="http://schemas.openxmlformats.org/presentationml/2006/ole">
            <p:oleObj spid="_x0000_s9218" r:id="rId3" imgW="11521080" imgH="2457360" progId="Word.Document.8">
              <p:embed/>
            </p:oleObj>
          </a:graphicData>
        </a:graphic>
      </p:graphicFrame>
      <p:graphicFrame>
        <p:nvGraphicFramePr>
          <p:cNvPr id="22531" name="对象 856066"/>
          <p:cNvGraphicFramePr>
            <a:graphicFrameLocks/>
          </p:cNvGraphicFramePr>
          <p:nvPr/>
        </p:nvGraphicFramePr>
        <p:xfrm>
          <a:off x="241300" y="3224213"/>
          <a:ext cx="8634413" cy="2635250"/>
        </p:xfrm>
        <a:graphic>
          <a:graphicData uri="http://schemas.openxmlformats.org/presentationml/2006/ole">
            <p:oleObj spid="_x0000_s9219" r:id="rId4" imgW="11540160" imgH="3525480" progId="Word.Document.8">
              <p:embed/>
            </p:oleObj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10</Words>
  <Application>Microsoft Office PowerPoint</Application>
  <PresentationFormat>全屏显示(4:3)</PresentationFormat>
  <Paragraphs>2</Paragraphs>
  <Slides>33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35" baseType="lpstr">
      <vt:lpstr>Office 主题</vt:lpstr>
      <vt:lpstr>Microsoft Office Word 97 - 2003 文档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</vt:vector>
  </TitlesOfParts>
  <Company>微软中国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微软用户</cp:lastModifiedBy>
  <cp:revision>1</cp:revision>
  <dcterms:created xsi:type="dcterms:W3CDTF">2021-03-22T15:43:06Z</dcterms:created>
  <dcterms:modified xsi:type="dcterms:W3CDTF">2021-03-22T15:46:55Z</dcterms:modified>
</cp:coreProperties>
</file>