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997A5AF-5D15-4F41-A14B-9B6736224DE2}" type="datetimeFigureOut">
              <a:rPr lang="zh-CN" altLang="en-US" smtClean="0"/>
              <a:t>2021/3/19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0" name="矩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矩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接连接符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接连接符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接连接符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接连接符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接连接符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矩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椭圆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椭圆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椭圆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椭圆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椭圆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58E7828-8355-4B18-9E68-703683110A6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A5AF-5D15-4F41-A14B-9B6736224DE2}" type="datetimeFigureOut">
              <a:rPr lang="zh-CN" altLang="en-US" smtClean="0"/>
              <a:t>2021/3/19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7828-8355-4B18-9E68-703683110A6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A5AF-5D15-4F41-A14B-9B6736224DE2}" type="datetimeFigureOut">
              <a:rPr lang="zh-CN" altLang="en-US" smtClean="0"/>
              <a:t>2021/3/19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7828-8355-4B18-9E68-703683110A6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97A5AF-5D15-4F41-A14B-9B6736224DE2}" type="datetimeFigureOut">
              <a:rPr lang="zh-CN" altLang="en-US" smtClean="0"/>
              <a:t>2021/3/19</a:t>
            </a:fld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8E7828-8355-4B18-9E68-703683110A6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997A5AF-5D15-4F41-A14B-9B6736224DE2}" type="datetimeFigureOut">
              <a:rPr lang="zh-CN" altLang="en-US" smtClean="0"/>
              <a:t>2021/3/19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接连接符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接连接符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接连接符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接连接符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接连接符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椭圆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椭圆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椭圆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椭圆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椭圆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接连接符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58E7828-8355-4B18-9E68-703683110A6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A5AF-5D15-4F41-A14B-9B6736224DE2}" type="datetimeFigureOut">
              <a:rPr lang="zh-CN" altLang="en-US" smtClean="0"/>
              <a:t>2021/3/19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7828-8355-4B18-9E68-703683110A6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A5AF-5D15-4F41-A14B-9B6736224DE2}" type="datetimeFigureOut">
              <a:rPr lang="zh-CN" altLang="en-US" smtClean="0"/>
              <a:t>2021/3/19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7828-8355-4B18-9E68-703683110A6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12" name="文本占位符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4" name="文本占位符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97A5AF-5D15-4F41-A14B-9B6736224DE2}" type="datetimeFigureOut">
              <a:rPr lang="zh-CN" altLang="en-US" smtClean="0"/>
              <a:t>2021/3/19</a:t>
            </a:fld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8E7828-8355-4B18-9E68-703683110A6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7A5AF-5D15-4F41-A14B-9B6736224DE2}" type="datetimeFigureOut">
              <a:rPr lang="zh-CN" altLang="en-US" smtClean="0"/>
              <a:t>2021/3/19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E7828-8355-4B18-9E68-703683110A6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接连接符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8" name="直接连接符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接连接符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椭圆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内容占位符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1" name="日期占位符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97A5AF-5D15-4F41-A14B-9B6736224DE2}" type="datetimeFigureOut">
              <a:rPr lang="zh-CN" altLang="en-US" smtClean="0"/>
              <a:t>2021/3/19</a:t>
            </a:fld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8E7828-8355-4B18-9E68-703683110A6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3" name="页脚占位符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椭圆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10" name="直接连接符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接连接符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接连接符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接连接符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占位符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97A5AF-5D15-4F41-A14B-9B6736224DE2}" type="datetimeFigureOut">
              <a:rPr lang="zh-CN" altLang="en-US" smtClean="0"/>
              <a:t>2021/3/19</a:t>
            </a:fld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8E7828-8355-4B18-9E68-703683110A61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接连接符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997A5AF-5D15-4F41-A14B-9B6736224DE2}" type="datetimeFigureOut">
              <a:rPr lang="zh-CN" altLang="en-US" smtClean="0"/>
              <a:t>2021/3/19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直接连接符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接连接符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接连接符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椭圆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58E7828-8355-4B18-9E68-703683110A6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14546" y="1071546"/>
            <a:ext cx="6429420" cy="1894362"/>
          </a:xfrm>
        </p:spPr>
        <p:txBody>
          <a:bodyPr>
            <a:noAutofit/>
          </a:bodyPr>
          <a:lstStyle/>
          <a:p>
            <a:r>
              <a:rPr lang="zh-CN" altLang="en-US" sz="6000" dirty="0" smtClean="0"/>
              <a:t>     平面向量与</a:t>
            </a:r>
            <a:r>
              <a:rPr lang="en-US" altLang="zh-CN" sz="6000" dirty="0" smtClean="0"/>
              <a:t/>
            </a:r>
            <a:br>
              <a:rPr lang="en-US" altLang="zh-CN" sz="6000" dirty="0" smtClean="0"/>
            </a:br>
            <a:r>
              <a:rPr lang="zh-CN" altLang="en-US" sz="6000" dirty="0" smtClean="0"/>
              <a:t>三角形的四心问题   </a:t>
            </a:r>
            <a:endParaRPr lang="zh-CN" altLang="en-US" sz="60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714876" y="3357562"/>
            <a:ext cx="4214842" cy="642942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小专题</a:t>
            </a:r>
            <a:r>
              <a:rPr lang="en-US" altLang="zh-CN" dirty="0" smtClean="0"/>
              <a:t>2021.3.19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428596" y="1071546"/>
            <a:ext cx="7467600" cy="4873752"/>
          </a:xfrm>
        </p:spPr>
        <p:txBody>
          <a:bodyPr/>
          <a:lstStyle/>
          <a:p>
            <a:r>
              <a:rPr lang="zh-CN" altLang="en-US" dirty="0" smtClean="0"/>
              <a:t>三角形</a:t>
            </a:r>
            <a:r>
              <a:rPr lang="en-US" dirty="0" smtClean="0"/>
              <a:t> </a:t>
            </a:r>
            <a:r>
              <a:rPr lang="zh-CN" altLang="en-US" dirty="0" smtClean="0"/>
              <a:t>的四心，指的是三角形的垂心、重心、内心、外心．</a:t>
            </a:r>
          </a:p>
          <a:p>
            <a:r>
              <a:rPr lang="zh-CN" altLang="en-US" dirty="0" smtClean="0"/>
              <a:t>（</a:t>
            </a:r>
            <a:r>
              <a:rPr lang="en-US" dirty="0" smtClean="0"/>
              <a:t>1</a:t>
            </a:r>
            <a:r>
              <a:rPr lang="zh-CN" altLang="en-US" dirty="0" smtClean="0"/>
              <a:t>）三角形的垂心是指三条高线的交点．垂心常用字母</a:t>
            </a:r>
            <a:r>
              <a:rPr lang="en-US" i="1" dirty="0" smtClean="0"/>
              <a:t>H</a:t>
            </a:r>
            <a:r>
              <a:rPr lang="zh-CN" altLang="en-US" dirty="0" smtClean="0"/>
              <a:t>来表示．</a:t>
            </a:r>
          </a:p>
          <a:p>
            <a:r>
              <a:rPr lang="zh-CN" altLang="en-US" dirty="0" smtClean="0"/>
              <a:t>（</a:t>
            </a:r>
            <a:r>
              <a:rPr lang="en-US" dirty="0" smtClean="0"/>
              <a:t>2</a:t>
            </a:r>
            <a:r>
              <a:rPr lang="zh-CN" altLang="en-US" dirty="0" smtClean="0"/>
              <a:t>）三角形的垂心是指三条中线的交点．重心常用字母</a:t>
            </a:r>
            <a:r>
              <a:rPr lang="en-US" i="1" dirty="0" smtClean="0"/>
              <a:t>G</a:t>
            </a:r>
            <a:r>
              <a:rPr lang="zh-CN" altLang="en-US" dirty="0" smtClean="0"/>
              <a:t>来表示．重心到顶点的距离是它到对边中点距离的二倍．</a:t>
            </a:r>
          </a:p>
          <a:p>
            <a:r>
              <a:rPr lang="zh-CN" altLang="en-US" dirty="0" smtClean="0"/>
              <a:t>（</a:t>
            </a:r>
            <a:r>
              <a:rPr lang="en-US" dirty="0" smtClean="0"/>
              <a:t>3</a:t>
            </a:r>
            <a:r>
              <a:rPr lang="zh-CN" altLang="en-US" dirty="0" smtClean="0"/>
              <a:t>）三角形的内心是指三条内角平分线的交点．内心常用字母</a:t>
            </a:r>
            <a:r>
              <a:rPr lang="en-US" i="1" dirty="0" smtClean="0"/>
              <a:t>I</a:t>
            </a:r>
            <a:r>
              <a:rPr lang="zh-CN" altLang="en-US" dirty="0" smtClean="0"/>
              <a:t>来表示．内心到三边的距离相等．</a:t>
            </a:r>
          </a:p>
          <a:p>
            <a:r>
              <a:rPr lang="zh-CN" altLang="en-US" dirty="0" smtClean="0"/>
              <a:t>（</a:t>
            </a:r>
            <a:r>
              <a:rPr lang="en-US" dirty="0" smtClean="0"/>
              <a:t>4</a:t>
            </a:r>
            <a:r>
              <a:rPr lang="zh-CN" altLang="en-US" dirty="0" smtClean="0"/>
              <a:t>）三角形的外心是指三边的中垂线的</a:t>
            </a:r>
            <a:r>
              <a:rPr lang="zh-CN" altLang="en-US" dirty="0" smtClean="0"/>
              <a:t>交点</a:t>
            </a:r>
            <a:r>
              <a:rPr lang="zh-CN" altLang="en-US" dirty="0" smtClean="0"/>
              <a:t>．</a:t>
            </a:r>
            <a:r>
              <a:rPr lang="zh-CN" altLang="en-US" dirty="0" smtClean="0"/>
              <a:t>外心</a:t>
            </a:r>
            <a:r>
              <a:rPr lang="zh-CN" altLang="en-US" dirty="0" smtClean="0"/>
              <a:t>常用字母</a:t>
            </a:r>
            <a:r>
              <a:rPr lang="en-US" i="1" dirty="0" smtClean="0"/>
              <a:t>O</a:t>
            </a:r>
            <a:r>
              <a:rPr lang="zh-CN" altLang="en-US" dirty="0" smtClean="0"/>
              <a:t>来表示．外心到三角形三个顶点的距离相等．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1472" y="4857760"/>
            <a:ext cx="7467600" cy="1785950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必刷题小本</a:t>
            </a:r>
            <a:r>
              <a:rPr lang="en-US" altLang="zh-CN" dirty="0" smtClean="0"/>
              <a:t>P14</a:t>
            </a:r>
            <a:br>
              <a:rPr lang="en-US" altLang="zh-CN" dirty="0" smtClean="0"/>
            </a:br>
            <a:r>
              <a:rPr lang="zh-CN" altLang="en-US" dirty="0" smtClean="0"/>
              <a:t>黄皮</a:t>
            </a:r>
            <a:r>
              <a:rPr lang="en-US" altLang="zh-CN" dirty="0" smtClean="0"/>
              <a:t>P148    12     </a:t>
            </a:r>
            <a:br>
              <a:rPr lang="en-US" altLang="zh-CN" dirty="0" smtClean="0"/>
            </a:br>
            <a:endParaRPr lang="zh-CN" alt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28604"/>
            <a:ext cx="7858180" cy="4578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560406"/>
          </a:xfrm>
        </p:spPr>
        <p:txBody>
          <a:bodyPr/>
          <a:lstStyle/>
          <a:p>
            <a:r>
              <a:rPr lang="zh-CN" altLang="en-US" dirty="0" smtClean="0"/>
              <a:t>必刷题  </a:t>
            </a:r>
            <a:r>
              <a:rPr lang="en-US" altLang="zh-CN" dirty="0" smtClean="0"/>
              <a:t>P21.36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000108"/>
            <a:ext cx="5557847" cy="294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4286256"/>
            <a:ext cx="6979644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500042"/>
            <a:ext cx="8419019" cy="1137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28604"/>
            <a:ext cx="7941223" cy="2166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571480"/>
            <a:ext cx="8072494" cy="1315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643182"/>
            <a:ext cx="8035137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785794"/>
            <a:ext cx="7395934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8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71472" y="3429000"/>
            <a:ext cx="7784739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凸显">
  <a:themeElements>
    <a:clrScheme name="凸显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凸显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凸显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68</TotalTime>
  <Words>153</Words>
  <Application>Microsoft Office PowerPoint</Application>
  <PresentationFormat>全屏显示(4:3)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凸显</vt:lpstr>
      <vt:lpstr>     平面向量与 三角形的四心问题   </vt:lpstr>
      <vt:lpstr>幻灯片 2</vt:lpstr>
      <vt:lpstr>必刷题小本P14 黄皮P148    12      </vt:lpstr>
      <vt:lpstr>必刷题  P21.36</vt:lpstr>
      <vt:lpstr>幻灯片 5</vt:lpstr>
      <vt:lpstr>幻灯片 6</vt:lpstr>
      <vt:lpstr>幻灯片 7</vt:lpstr>
      <vt:lpstr>幻灯片 8</vt:lpstr>
    </vt:vector>
  </TitlesOfParts>
  <Company>微软中国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平面向量与 三角形的四心问题</dc:title>
  <dc:creator>微软用户</dc:creator>
  <cp:lastModifiedBy>微软用户</cp:lastModifiedBy>
  <cp:revision>7</cp:revision>
  <dcterms:created xsi:type="dcterms:W3CDTF">2021-03-19T01:55:34Z</dcterms:created>
  <dcterms:modified xsi:type="dcterms:W3CDTF">2021-03-19T03:03:49Z</dcterms:modified>
</cp:coreProperties>
</file>