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01" r:id="rId3"/>
    <p:sldId id="257" r:id="rId4"/>
    <p:sldId id="258" r:id="rId5"/>
    <p:sldId id="260" r:id="rId6"/>
    <p:sldId id="283" r:id="rId7"/>
    <p:sldId id="265" r:id="rId8"/>
    <p:sldId id="344" r:id="rId9"/>
    <p:sldId id="325" r:id="rId10"/>
    <p:sldId id="358" r:id="rId11"/>
    <p:sldId id="267" r:id="rId12"/>
    <p:sldId id="309" r:id="rId13"/>
    <p:sldId id="360" r:id="rId14"/>
    <p:sldId id="366" r:id="rId15"/>
    <p:sldId id="351" r:id="rId16"/>
    <p:sldId id="353" r:id="rId17"/>
    <p:sldId id="368" r:id="rId18"/>
    <p:sldId id="361" r:id="rId19"/>
    <p:sldId id="365" r:id="rId20"/>
    <p:sldId id="333" r:id="rId21"/>
    <p:sldId id="347" r:id="rId22"/>
    <p:sldId id="345" r:id="rId23"/>
    <p:sldId id="346" r:id="rId24"/>
    <p:sldId id="318" r:id="rId25"/>
    <p:sldId id="319" r:id="rId26"/>
    <p:sldId id="320" r:id="rId27"/>
    <p:sldId id="367" r:id="rId28"/>
    <p:sldId id="357" r:id="rId29"/>
    <p:sldId id="322" r:id="rId30"/>
    <p:sldId id="324" r:id="rId31"/>
    <p:sldId id="363" r:id="rId32"/>
    <p:sldId id="362" r:id="rId33"/>
    <p:sldId id="297" r:id="rId34"/>
    <p:sldId id="36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10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B1910-1FB2-1242-9074-B8306CE8CA3C}" type="doc">
      <dgm:prSet loTypeId="urn:microsoft.com/office/officeart/2005/8/layout/hierarchy1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922CA1E6-21C2-B94E-931D-962B47AC5858}">
      <dgm:prSet phldrT="[文本]" custT="1"/>
      <dgm:spPr/>
      <dgm:t>
        <a:bodyPr/>
        <a:lstStyle/>
        <a:p>
          <a:r>
            <a:rPr lang="zh-CN" altLang="en-US" sz="1400" dirty="0"/>
            <a:t>课</a:t>
          </a:r>
          <a:r>
            <a:rPr lang="zh-CN" altLang="en-US" sz="1400" dirty="0" smtClean="0"/>
            <a:t>程目标</a:t>
          </a:r>
          <a:r>
            <a:rPr lang="en-US" altLang="zh-CN" sz="1400" dirty="0"/>
            <a:t>-</a:t>
          </a:r>
          <a:r>
            <a:rPr lang="zh-CN" altLang="en-US" sz="1400" dirty="0"/>
            <a:t>地理核心素养</a:t>
          </a:r>
        </a:p>
      </dgm:t>
    </dgm:pt>
    <dgm:pt modelId="{DF50DD08-B08F-0D47-A9C2-9E8EB1663E27}" type="parTrans" cxnId="{AEE09615-9409-D64F-A39F-D69C0511AD85}">
      <dgm:prSet/>
      <dgm:spPr/>
      <dgm:t>
        <a:bodyPr/>
        <a:lstStyle/>
        <a:p>
          <a:endParaRPr lang="zh-CN" altLang="en-US"/>
        </a:p>
      </dgm:t>
    </dgm:pt>
    <dgm:pt modelId="{FADEFB4F-9993-5244-8BED-057A197FF53F}" type="sibTrans" cxnId="{AEE09615-9409-D64F-A39F-D69C0511AD85}">
      <dgm:prSet/>
      <dgm:spPr/>
      <dgm:t>
        <a:bodyPr/>
        <a:lstStyle/>
        <a:p>
          <a:endParaRPr lang="zh-CN" altLang="en-US"/>
        </a:p>
      </dgm:t>
    </dgm:pt>
    <dgm:pt modelId="{6BE09488-D346-E545-85AD-CC930E31A7C5}">
      <dgm:prSet phldrT="[文本]" custT="1"/>
      <dgm:spPr/>
      <dgm:t>
        <a:bodyPr/>
        <a:lstStyle/>
        <a:p>
          <a:r>
            <a:rPr lang="zh-CN" altLang="en-US" sz="1200" dirty="0"/>
            <a:t>必修课程</a:t>
          </a:r>
        </a:p>
      </dgm:t>
    </dgm:pt>
    <dgm:pt modelId="{98AF4F1E-8A90-8641-8787-5820656D3240}" type="parTrans" cxnId="{793D7758-5786-D843-B32D-100756B78AE6}">
      <dgm:prSet/>
      <dgm:spPr/>
      <dgm:t>
        <a:bodyPr/>
        <a:lstStyle/>
        <a:p>
          <a:endParaRPr lang="zh-CN" altLang="en-US"/>
        </a:p>
      </dgm:t>
    </dgm:pt>
    <dgm:pt modelId="{524BFC0F-E818-E647-BD84-FCEB707C5862}" type="sibTrans" cxnId="{793D7758-5786-D843-B32D-100756B78AE6}">
      <dgm:prSet/>
      <dgm:spPr/>
      <dgm:t>
        <a:bodyPr/>
        <a:lstStyle/>
        <a:p>
          <a:endParaRPr lang="zh-CN" altLang="en-US"/>
        </a:p>
      </dgm:t>
    </dgm:pt>
    <dgm:pt modelId="{A4387B42-41DE-0B44-B3D0-5C219AF9F591}">
      <dgm:prSet phldrT="[文本]"/>
      <dgm:spPr/>
      <dgm:t>
        <a:bodyPr/>
        <a:lstStyle/>
        <a:p>
          <a:r>
            <a:rPr lang="zh-CN" altLang="en-US" dirty="0"/>
            <a:t>地理</a:t>
          </a:r>
          <a:r>
            <a:rPr lang="en-US" altLang="zh-CN" dirty="0"/>
            <a:t>1</a:t>
          </a:r>
          <a:r>
            <a:rPr lang="zh-CN" altLang="en-US" dirty="0"/>
            <a:t>学业要求</a:t>
          </a:r>
        </a:p>
      </dgm:t>
    </dgm:pt>
    <dgm:pt modelId="{24681B3A-C4F2-9B43-9B06-7C2CA4658BD5}" type="parTrans" cxnId="{FEF584BF-DDBA-8544-8ACE-715A108122C7}">
      <dgm:prSet/>
      <dgm:spPr/>
      <dgm:t>
        <a:bodyPr/>
        <a:lstStyle/>
        <a:p>
          <a:endParaRPr lang="zh-CN" altLang="en-US"/>
        </a:p>
      </dgm:t>
    </dgm:pt>
    <dgm:pt modelId="{D68B7ED9-6B58-B741-847E-9D7C5CC4BF9C}" type="sibTrans" cxnId="{FEF584BF-DDBA-8544-8ACE-715A108122C7}">
      <dgm:prSet/>
      <dgm:spPr/>
      <dgm:t>
        <a:bodyPr/>
        <a:lstStyle/>
        <a:p>
          <a:endParaRPr lang="zh-CN" altLang="en-US"/>
        </a:p>
      </dgm:t>
    </dgm:pt>
    <dgm:pt modelId="{6B29A9DC-D759-9241-BB65-ED4213E8C750}">
      <dgm:prSet phldrT="[文本]"/>
      <dgm:spPr/>
      <dgm:t>
        <a:bodyPr/>
        <a:lstStyle/>
        <a:p>
          <a:r>
            <a:rPr lang="zh-CN" altLang="en-US" dirty="0"/>
            <a:t>地理</a:t>
          </a:r>
          <a:r>
            <a:rPr lang="en-US" altLang="zh-CN" dirty="0"/>
            <a:t>2</a:t>
          </a:r>
          <a:r>
            <a:rPr lang="zh-CN" altLang="en-US" dirty="0"/>
            <a:t>学业要求</a:t>
          </a:r>
        </a:p>
      </dgm:t>
    </dgm:pt>
    <dgm:pt modelId="{2FAB2EE5-8A70-6E4E-851D-9E5CD3C27E6C}" type="parTrans" cxnId="{3A00660E-FAAC-7940-9C34-F5C5802DC876}">
      <dgm:prSet/>
      <dgm:spPr/>
      <dgm:t>
        <a:bodyPr/>
        <a:lstStyle/>
        <a:p>
          <a:endParaRPr lang="zh-CN" altLang="en-US"/>
        </a:p>
      </dgm:t>
    </dgm:pt>
    <dgm:pt modelId="{F3CA1DC7-C6C1-AF4C-86DB-950BE4F6AFD2}" type="sibTrans" cxnId="{3A00660E-FAAC-7940-9C34-F5C5802DC876}">
      <dgm:prSet/>
      <dgm:spPr/>
      <dgm:t>
        <a:bodyPr/>
        <a:lstStyle/>
        <a:p>
          <a:endParaRPr lang="zh-CN" altLang="en-US"/>
        </a:p>
      </dgm:t>
    </dgm:pt>
    <dgm:pt modelId="{3567B7F5-34A0-DA41-8AB3-CF066C5A9DBD}">
      <dgm:prSet phldrT="[文本]"/>
      <dgm:spPr/>
      <dgm:t>
        <a:bodyPr/>
        <a:lstStyle/>
        <a:p>
          <a:r>
            <a:rPr lang="zh-CN" altLang="en-US" dirty="0"/>
            <a:t>选择性必修课程</a:t>
          </a:r>
        </a:p>
      </dgm:t>
    </dgm:pt>
    <dgm:pt modelId="{C8B36D66-4D6A-3543-9CF3-EC1030BD8DF1}" type="parTrans" cxnId="{8431D522-B096-AD4B-8A70-FC975D76ED15}">
      <dgm:prSet/>
      <dgm:spPr/>
      <dgm:t>
        <a:bodyPr/>
        <a:lstStyle/>
        <a:p>
          <a:endParaRPr lang="zh-CN" altLang="en-US"/>
        </a:p>
      </dgm:t>
    </dgm:pt>
    <dgm:pt modelId="{CC5EF4AB-9C51-384C-8C6F-EB8300CD1B8C}" type="sibTrans" cxnId="{8431D522-B096-AD4B-8A70-FC975D76ED15}">
      <dgm:prSet/>
      <dgm:spPr/>
      <dgm:t>
        <a:bodyPr/>
        <a:lstStyle/>
        <a:p>
          <a:endParaRPr lang="zh-CN" altLang="en-US"/>
        </a:p>
      </dgm:t>
    </dgm:pt>
    <dgm:pt modelId="{7E874116-35D6-BC47-AFF2-108C1079252C}">
      <dgm:prSet phldrT="[文本]"/>
      <dgm:spPr/>
      <dgm:t>
        <a:bodyPr/>
        <a:lstStyle/>
        <a:p>
          <a:r>
            <a:rPr lang="zh-CN" altLang="en-US" dirty="0"/>
            <a:t>选择性必修</a:t>
          </a:r>
          <a:r>
            <a:rPr lang="en-US" altLang="zh-CN" dirty="0"/>
            <a:t>1</a:t>
          </a:r>
          <a:r>
            <a:rPr lang="zh-CN" altLang="en-US" dirty="0"/>
            <a:t>学业要求</a:t>
          </a:r>
        </a:p>
      </dgm:t>
    </dgm:pt>
    <dgm:pt modelId="{E53C5E24-EE98-5A46-B366-9378EF2702B7}" type="parTrans" cxnId="{E8036F29-41C8-0948-BABC-6BCD8454883B}">
      <dgm:prSet/>
      <dgm:spPr/>
      <dgm:t>
        <a:bodyPr/>
        <a:lstStyle/>
        <a:p>
          <a:endParaRPr lang="zh-CN" altLang="en-US"/>
        </a:p>
      </dgm:t>
    </dgm:pt>
    <dgm:pt modelId="{A9E20475-2BF1-DC42-9EA5-A59EF38A02DC}" type="sibTrans" cxnId="{E8036F29-41C8-0948-BABC-6BCD8454883B}">
      <dgm:prSet/>
      <dgm:spPr/>
      <dgm:t>
        <a:bodyPr/>
        <a:lstStyle/>
        <a:p>
          <a:endParaRPr lang="zh-CN" altLang="en-US"/>
        </a:p>
      </dgm:t>
    </dgm:pt>
    <dgm:pt modelId="{25038633-E369-0345-8B76-7B879FE61CDC}">
      <dgm:prSet/>
      <dgm:spPr/>
      <dgm:t>
        <a:bodyPr/>
        <a:lstStyle/>
        <a:p>
          <a:r>
            <a:rPr lang="zh-CN" altLang="en-US" dirty="0"/>
            <a:t>选修课程</a:t>
          </a:r>
        </a:p>
      </dgm:t>
    </dgm:pt>
    <dgm:pt modelId="{79AFBE66-E0BA-FB4F-8072-71CBB8FFE676}" type="parTrans" cxnId="{9C40BD29-CDE4-1B4D-AFBD-E0C5E6C60C53}">
      <dgm:prSet/>
      <dgm:spPr/>
      <dgm:t>
        <a:bodyPr/>
        <a:lstStyle/>
        <a:p>
          <a:endParaRPr lang="zh-CN" altLang="en-US"/>
        </a:p>
      </dgm:t>
    </dgm:pt>
    <dgm:pt modelId="{AAB6B895-1C9C-BB45-9172-F58CB4E9F8BA}" type="sibTrans" cxnId="{9C40BD29-CDE4-1B4D-AFBD-E0C5E6C60C53}">
      <dgm:prSet/>
      <dgm:spPr/>
      <dgm:t>
        <a:bodyPr/>
        <a:lstStyle/>
        <a:p>
          <a:endParaRPr lang="zh-CN" altLang="en-US"/>
        </a:p>
      </dgm:t>
    </dgm:pt>
    <dgm:pt modelId="{6AC56607-8757-A24F-8E04-11F7B5364D03}">
      <dgm:prSet/>
      <dgm:spPr/>
      <dgm:t>
        <a:bodyPr/>
        <a:lstStyle/>
        <a:p>
          <a:r>
            <a:rPr lang="zh-CN" altLang="en-US" dirty="0"/>
            <a:t>选择性必修</a:t>
          </a:r>
          <a:r>
            <a:rPr lang="en-US" altLang="zh-CN" dirty="0"/>
            <a:t>2</a:t>
          </a:r>
          <a:r>
            <a:rPr lang="zh-CN" altLang="en-US" dirty="0"/>
            <a:t>学业要求</a:t>
          </a:r>
        </a:p>
      </dgm:t>
    </dgm:pt>
    <dgm:pt modelId="{1B39A262-F266-5145-805F-8CDCD368DB21}" type="parTrans" cxnId="{62327350-B8B8-E248-852D-27AB66C7EE2F}">
      <dgm:prSet/>
      <dgm:spPr/>
      <dgm:t>
        <a:bodyPr/>
        <a:lstStyle/>
        <a:p>
          <a:endParaRPr lang="zh-CN" altLang="en-US"/>
        </a:p>
      </dgm:t>
    </dgm:pt>
    <dgm:pt modelId="{98277C7C-4B06-884F-B6DB-9E060B7C4B5B}" type="sibTrans" cxnId="{62327350-B8B8-E248-852D-27AB66C7EE2F}">
      <dgm:prSet/>
      <dgm:spPr/>
      <dgm:t>
        <a:bodyPr/>
        <a:lstStyle/>
        <a:p>
          <a:endParaRPr lang="zh-CN" altLang="en-US"/>
        </a:p>
      </dgm:t>
    </dgm:pt>
    <dgm:pt modelId="{7A823821-3D31-8648-B709-EFF71D910D0E}">
      <dgm:prSet/>
      <dgm:spPr/>
      <dgm:t>
        <a:bodyPr/>
        <a:lstStyle/>
        <a:p>
          <a:r>
            <a:rPr lang="zh-CN" altLang="en-US" dirty="0"/>
            <a:t>选择性必修</a:t>
          </a:r>
          <a:r>
            <a:rPr lang="en-US" altLang="zh-CN" dirty="0"/>
            <a:t>3</a:t>
          </a:r>
          <a:r>
            <a:rPr lang="zh-CN" altLang="en-US" dirty="0"/>
            <a:t>学业要求</a:t>
          </a:r>
        </a:p>
      </dgm:t>
    </dgm:pt>
    <dgm:pt modelId="{1427A985-1C4E-7940-A193-7708E38634DA}" type="parTrans" cxnId="{442480B0-FAFB-1C4C-85D0-380FF3AF1C9A}">
      <dgm:prSet/>
      <dgm:spPr/>
      <dgm:t>
        <a:bodyPr/>
        <a:lstStyle/>
        <a:p>
          <a:endParaRPr lang="zh-CN" altLang="en-US"/>
        </a:p>
      </dgm:t>
    </dgm:pt>
    <dgm:pt modelId="{7440FAC4-434E-9843-9363-0C0931E34F4E}" type="sibTrans" cxnId="{442480B0-FAFB-1C4C-85D0-380FF3AF1C9A}">
      <dgm:prSet/>
      <dgm:spPr/>
      <dgm:t>
        <a:bodyPr/>
        <a:lstStyle/>
        <a:p>
          <a:endParaRPr lang="zh-CN" altLang="en-US"/>
        </a:p>
      </dgm:t>
    </dgm:pt>
    <dgm:pt modelId="{D040683B-0392-C84C-83D7-C169655DCBF3}">
      <dgm:prSet/>
      <dgm:spPr/>
      <dgm:t>
        <a:bodyPr/>
        <a:lstStyle/>
        <a:p>
          <a:r>
            <a:rPr lang="zh-CN" altLang="en-US" dirty="0"/>
            <a:t>内容要求</a:t>
          </a:r>
          <a:r>
            <a:rPr lang="en-US" altLang="zh-CN" dirty="0"/>
            <a:t>1.1</a:t>
          </a:r>
          <a:endParaRPr lang="zh-CN" altLang="en-US" dirty="0"/>
        </a:p>
      </dgm:t>
    </dgm:pt>
    <dgm:pt modelId="{60F82B7E-4700-F943-BCD5-542CE8285C37}" type="parTrans" cxnId="{4C08BCE1-D349-424D-B8A1-2DEEF4675B06}">
      <dgm:prSet/>
      <dgm:spPr/>
      <dgm:t>
        <a:bodyPr/>
        <a:lstStyle/>
        <a:p>
          <a:endParaRPr lang="zh-CN" altLang="en-US"/>
        </a:p>
      </dgm:t>
    </dgm:pt>
    <dgm:pt modelId="{CEDC2A8D-BFCC-D74D-9B82-B8B5A25B2ADD}" type="sibTrans" cxnId="{4C08BCE1-D349-424D-B8A1-2DEEF4675B06}">
      <dgm:prSet/>
      <dgm:spPr/>
      <dgm:t>
        <a:bodyPr/>
        <a:lstStyle/>
        <a:p>
          <a:endParaRPr lang="zh-CN" altLang="en-US"/>
        </a:p>
      </dgm:t>
    </dgm:pt>
    <dgm:pt modelId="{7A2AE2E7-A2C6-674F-A519-4E4E6EF1A6FD}">
      <dgm:prSet/>
      <dgm:spPr/>
      <dgm:t>
        <a:bodyPr/>
        <a:lstStyle/>
        <a:p>
          <a:r>
            <a:rPr lang="en-US" altLang="zh-CN" dirty="0"/>
            <a:t>…………</a:t>
          </a:r>
          <a:endParaRPr lang="zh-CN" altLang="en-US" dirty="0"/>
        </a:p>
      </dgm:t>
    </dgm:pt>
    <dgm:pt modelId="{4E0FA46F-3998-E549-B85D-44DB547FE76F}" type="parTrans" cxnId="{9BEDB670-9BBE-8545-AB22-45FE3006892A}">
      <dgm:prSet/>
      <dgm:spPr/>
      <dgm:t>
        <a:bodyPr/>
        <a:lstStyle/>
        <a:p>
          <a:endParaRPr lang="zh-CN" altLang="en-US"/>
        </a:p>
      </dgm:t>
    </dgm:pt>
    <dgm:pt modelId="{6D7C1EB6-C2F1-834E-8A66-E8B610613FC4}" type="sibTrans" cxnId="{9BEDB670-9BBE-8545-AB22-45FE3006892A}">
      <dgm:prSet/>
      <dgm:spPr/>
      <dgm:t>
        <a:bodyPr/>
        <a:lstStyle/>
        <a:p>
          <a:endParaRPr lang="zh-CN" altLang="en-US"/>
        </a:p>
      </dgm:t>
    </dgm:pt>
    <dgm:pt modelId="{DF37E758-B843-2041-87A4-4E7507E5ABCC}">
      <dgm:prSet/>
      <dgm:spPr/>
      <dgm:t>
        <a:bodyPr/>
        <a:lstStyle/>
        <a:p>
          <a:r>
            <a:rPr lang="zh-CN" altLang="en-US" dirty="0"/>
            <a:t>内容要求</a:t>
          </a:r>
          <a:r>
            <a:rPr lang="en-US" altLang="zh-CN" dirty="0"/>
            <a:t>2.1</a:t>
          </a:r>
          <a:endParaRPr lang="zh-CN" altLang="en-US" dirty="0"/>
        </a:p>
      </dgm:t>
    </dgm:pt>
    <dgm:pt modelId="{E78FE08E-C968-B745-9114-3F84A38DC590}" type="parTrans" cxnId="{3A12BFF0-D8E1-8140-A16A-B3745F5FD71E}">
      <dgm:prSet/>
      <dgm:spPr/>
      <dgm:t>
        <a:bodyPr/>
        <a:lstStyle/>
        <a:p>
          <a:endParaRPr lang="zh-CN" altLang="en-US"/>
        </a:p>
      </dgm:t>
    </dgm:pt>
    <dgm:pt modelId="{82C25706-2332-8D4F-A76D-DAFE13CF9124}" type="sibTrans" cxnId="{3A12BFF0-D8E1-8140-A16A-B3745F5FD71E}">
      <dgm:prSet/>
      <dgm:spPr/>
      <dgm:t>
        <a:bodyPr/>
        <a:lstStyle/>
        <a:p>
          <a:endParaRPr lang="zh-CN" altLang="en-US"/>
        </a:p>
      </dgm:t>
    </dgm:pt>
    <dgm:pt modelId="{42A8738E-C4DC-0D45-A48C-113EB4113385}">
      <dgm:prSet/>
      <dgm:spPr/>
      <dgm:t>
        <a:bodyPr/>
        <a:lstStyle/>
        <a:p>
          <a:r>
            <a:rPr lang="en-US" altLang="zh-CN" dirty="0"/>
            <a:t>…………</a:t>
          </a:r>
          <a:endParaRPr lang="zh-CN" altLang="en-US" dirty="0"/>
        </a:p>
      </dgm:t>
    </dgm:pt>
    <dgm:pt modelId="{8F9A5CCC-A636-FB4B-8A2C-7ABAD4DA5258}" type="parTrans" cxnId="{C0DA10FA-88A5-184E-98FD-88B04F618C54}">
      <dgm:prSet/>
      <dgm:spPr/>
      <dgm:t>
        <a:bodyPr/>
        <a:lstStyle/>
        <a:p>
          <a:endParaRPr lang="zh-CN" altLang="en-US"/>
        </a:p>
      </dgm:t>
    </dgm:pt>
    <dgm:pt modelId="{42265433-3FBF-7D49-9DD8-13E72FAC9A48}" type="sibTrans" cxnId="{C0DA10FA-88A5-184E-98FD-88B04F618C54}">
      <dgm:prSet/>
      <dgm:spPr/>
      <dgm:t>
        <a:bodyPr/>
        <a:lstStyle/>
        <a:p>
          <a:endParaRPr lang="zh-CN" altLang="en-US"/>
        </a:p>
      </dgm:t>
    </dgm:pt>
    <dgm:pt modelId="{5B3A3F37-4AC7-0040-88F2-5D66B5872872}">
      <dgm:prSet/>
      <dgm:spPr/>
      <dgm:t>
        <a:bodyPr/>
        <a:lstStyle/>
        <a:p>
          <a:r>
            <a:rPr lang="zh-CN" altLang="en-US" dirty="0"/>
            <a:t>内容要求</a:t>
          </a:r>
          <a:r>
            <a:rPr lang="en-US" altLang="zh-CN" dirty="0"/>
            <a:t>1.1</a:t>
          </a:r>
          <a:endParaRPr lang="zh-CN" altLang="en-US" dirty="0"/>
        </a:p>
      </dgm:t>
    </dgm:pt>
    <dgm:pt modelId="{8474E764-5C08-8F42-BF36-982683DE093D}" type="parTrans" cxnId="{288901F3-767D-8949-80D5-D536B8C7E71E}">
      <dgm:prSet/>
      <dgm:spPr/>
      <dgm:t>
        <a:bodyPr/>
        <a:lstStyle/>
        <a:p>
          <a:endParaRPr lang="zh-CN" altLang="en-US"/>
        </a:p>
      </dgm:t>
    </dgm:pt>
    <dgm:pt modelId="{C2AB6473-F5AA-E741-957A-6BEAB0A7D62E}" type="sibTrans" cxnId="{288901F3-767D-8949-80D5-D536B8C7E71E}">
      <dgm:prSet/>
      <dgm:spPr/>
      <dgm:t>
        <a:bodyPr/>
        <a:lstStyle/>
        <a:p>
          <a:endParaRPr lang="zh-CN" altLang="en-US"/>
        </a:p>
      </dgm:t>
    </dgm:pt>
    <dgm:pt modelId="{4FE6BAA6-0F21-5A47-BA7E-1975096E15BC}">
      <dgm:prSet/>
      <dgm:spPr/>
      <dgm:t>
        <a:bodyPr/>
        <a:lstStyle/>
        <a:p>
          <a:r>
            <a:rPr lang="en-US" altLang="zh-CN" dirty="0"/>
            <a:t>…………</a:t>
          </a:r>
          <a:endParaRPr lang="zh-CN" altLang="en-US" dirty="0"/>
        </a:p>
      </dgm:t>
    </dgm:pt>
    <dgm:pt modelId="{BF90881E-45B8-2549-B407-9FCC4B5EE428}" type="parTrans" cxnId="{A602118B-BF27-FA47-96F6-9469F74D5554}">
      <dgm:prSet/>
      <dgm:spPr/>
      <dgm:t>
        <a:bodyPr/>
        <a:lstStyle/>
        <a:p>
          <a:endParaRPr lang="zh-CN" altLang="en-US"/>
        </a:p>
      </dgm:t>
    </dgm:pt>
    <dgm:pt modelId="{558F79B9-DBF9-9C43-831D-3EC171AAF97B}" type="sibTrans" cxnId="{A602118B-BF27-FA47-96F6-9469F74D5554}">
      <dgm:prSet/>
      <dgm:spPr/>
      <dgm:t>
        <a:bodyPr/>
        <a:lstStyle/>
        <a:p>
          <a:endParaRPr lang="zh-CN" altLang="en-US"/>
        </a:p>
      </dgm:t>
    </dgm:pt>
    <dgm:pt modelId="{65060B59-644C-9C4A-BCEF-A7BEDCECB822}">
      <dgm:prSet/>
      <dgm:spPr/>
      <dgm:t>
        <a:bodyPr/>
        <a:lstStyle/>
        <a:p>
          <a:r>
            <a:rPr lang="zh-CN" altLang="en-US" dirty="0"/>
            <a:t>内容要求</a:t>
          </a:r>
          <a:r>
            <a:rPr lang="en-US" altLang="zh-CN" dirty="0"/>
            <a:t>2.1</a:t>
          </a:r>
          <a:endParaRPr lang="zh-CN" altLang="en-US" dirty="0"/>
        </a:p>
      </dgm:t>
    </dgm:pt>
    <dgm:pt modelId="{085673A5-6322-E348-A42B-0B4F84FE5D28}" type="parTrans" cxnId="{F698892F-ECA6-604F-9D20-F54FA38A5FF1}">
      <dgm:prSet/>
      <dgm:spPr/>
      <dgm:t>
        <a:bodyPr/>
        <a:lstStyle/>
        <a:p>
          <a:endParaRPr lang="zh-CN" altLang="en-US"/>
        </a:p>
      </dgm:t>
    </dgm:pt>
    <dgm:pt modelId="{22DB8E04-0E2E-B641-8CD5-62CCEF1B25B2}" type="sibTrans" cxnId="{F698892F-ECA6-604F-9D20-F54FA38A5FF1}">
      <dgm:prSet/>
      <dgm:spPr/>
      <dgm:t>
        <a:bodyPr/>
        <a:lstStyle/>
        <a:p>
          <a:endParaRPr lang="zh-CN" altLang="en-US"/>
        </a:p>
      </dgm:t>
    </dgm:pt>
    <dgm:pt modelId="{F4E012FF-E188-0343-BBD1-BA4DD048FC22}">
      <dgm:prSet/>
      <dgm:spPr/>
      <dgm:t>
        <a:bodyPr/>
        <a:lstStyle/>
        <a:p>
          <a:r>
            <a:rPr lang="en-US" altLang="zh-CN" dirty="0"/>
            <a:t>…………</a:t>
          </a:r>
          <a:endParaRPr lang="zh-CN" altLang="en-US" dirty="0"/>
        </a:p>
      </dgm:t>
    </dgm:pt>
    <dgm:pt modelId="{A820D43F-6499-A746-BF57-4A3783B33362}" type="parTrans" cxnId="{7EA9C424-6E26-1146-BCEA-283B187CDACF}">
      <dgm:prSet/>
      <dgm:spPr/>
      <dgm:t>
        <a:bodyPr/>
        <a:lstStyle/>
        <a:p>
          <a:endParaRPr lang="zh-CN" altLang="en-US"/>
        </a:p>
      </dgm:t>
    </dgm:pt>
    <dgm:pt modelId="{B880378E-350C-D245-93E9-516DFA847DD2}" type="sibTrans" cxnId="{7EA9C424-6E26-1146-BCEA-283B187CDACF}">
      <dgm:prSet/>
      <dgm:spPr/>
      <dgm:t>
        <a:bodyPr/>
        <a:lstStyle/>
        <a:p>
          <a:endParaRPr lang="zh-CN" altLang="en-US"/>
        </a:p>
      </dgm:t>
    </dgm:pt>
    <dgm:pt modelId="{360FE0E6-A429-884C-AAFE-ADBA371B0916}">
      <dgm:prSet/>
      <dgm:spPr/>
      <dgm:t>
        <a:bodyPr/>
        <a:lstStyle/>
        <a:p>
          <a:r>
            <a:rPr lang="zh-CN" altLang="en-US" dirty="0"/>
            <a:t>内容要求</a:t>
          </a:r>
          <a:r>
            <a:rPr lang="en-US" altLang="zh-CN" dirty="0"/>
            <a:t>3.1</a:t>
          </a:r>
          <a:endParaRPr lang="zh-CN" altLang="en-US" dirty="0"/>
        </a:p>
      </dgm:t>
    </dgm:pt>
    <dgm:pt modelId="{3A4E1B8C-1B0A-5D4D-A5EC-D383AFE6A0F0}" type="parTrans" cxnId="{4F82C2DB-53C8-F444-AE5D-9847EF6E0CC1}">
      <dgm:prSet/>
      <dgm:spPr/>
      <dgm:t>
        <a:bodyPr/>
        <a:lstStyle/>
        <a:p>
          <a:endParaRPr lang="zh-CN" altLang="en-US"/>
        </a:p>
      </dgm:t>
    </dgm:pt>
    <dgm:pt modelId="{6879F2DA-E8D3-E944-B59B-DD199E333A90}" type="sibTrans" cxnId="{4F82C2DB-53C8-F444-AE5D-9847EF6E0CC1}">
      <dgm:prSet/>
      <dgm:spPr/>
      <dgm:t>
        <a:bodyPr/>
        <a:lstStyle/>
        <a:p>
          <a:endParaRPr lang="zh-CN" altLang="en-US"/>
        </a:p>
      </dgm:t>
    </dgm:pt>
    <dgm:pt modelId="{5A2389D2-C83B-5547-8675-D2E9F94CE134}" type="pres">
      <dgm:prSet presAssocID="{7B8B1910-1FB2-1242-9074-B8306CE8CA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02FE978-8B9E-8642-AA48-F4DB682607B3}" type="pres">
      <dgm:prSet presAssocID="{922CA1E6-21C2-B94E-931D-962B47AC5858}" presName="hierRoot1" presStyleCnt="0"/>
      <dgm:spPr/>
      <dgm:t>
        <a:bodyPr/>
        <a:lstStyle/>
        <a:p>
          <a:endParaRPr lang="zh-CN" altLang="en-US"/>
        </a:p>
      </dgm:t>
    </dgm:pt>
    <dgm:pt modelId="{E7055726-3EF3-5A4E-A4F5-EA18F58C078A}" type="pres">
      <dgm:prSet presAssocID="{922CA1E6-21C2-B94E-931D-962B47AC5858}" presName="composite" presStyleCnt="0"/>
      <dgm:spPr/>
      <dgm:t>
        <a:bodyPr/>
        <a:lstStyle/>
        <a:p>
          <a:endParaRPr lang="zh-CN" altLang="en-US"/>
        </a:p>
      </dgm:t>
    </dgm:pt>
    <dgm:pt modelId="{FE3CCF3C-3B6A-B042-931A-CFAED42E78B6}" type="pres">
      <dgm:prSet presAssocID="{922CA1E6-21C2-B94E-931D-962B47AC5858}" presName="background" presStyleLbl="node0" presStyleIdx="0" presStyleCnt="1"/>
      <dgm:spPr/>
      <dgm:t>
        <a:bodyPr/>
        <a:lstStyle/>
        <a:p>
          <a:endParaRPr lang="zh-CN" altLang="en-US"/>
        </a:p>
      </dgm:t>
    </dgm:pt>
    <dgm:pt modelId="{510AAEB7-DDCC-334D-A942-9A3A51DFBC32}" type="pres">
      <dgm:prSet presAssocID="{922CA1E6-21C2-B94E-931D-962B47AC5858}" presName="text" presStyleLbl="fgAcc0" presStyleIdx="0" presStyleCnt="1" custScaleX="291008" custLinFactNeighborX="-12202" custLinFactNeighborY="-172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FADD80-AB78-B045-A5DE-DDB4E509546A}" type="pres">
      <dgm:prSet presAssocID="{922CA1E6-21C2-B94E-931D-962B47AC5858}" presName="hierChild2" presStyleCnt="0"/>
      <dgm:spPr/>
      <dgm:t>
        <a:bodyPr/>
        <a:lstStyle/>
        <a:p>
          <a:endParaRPr lang="zh-CN" altLang="en-US"/>
        </a:p>
      </dgm:t>
    </dgm:pt>
    <dgm:pt modelId="{3A2ABEBF-29D0-6248-A58D-A657AB612B53}" type="pres">
      <dgm:prSet presAssocID="{98AF4F1E-8A90-8641-8787-5820656D3240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2C75AF97-5D13-A945-85DA-AEEDAC87D6C0}" type="pres">
      <dgm:prSet presAssocID="{6BE09488-D346-E545-85AD-CC930E31A7C5}" presName="hierRoot2" presStyleCnt="0"/>
      <dgm:spPr/>
      <dgm:t>
        <a:bodyPr/>
        <a:lstStyle/>
        <a:p>
          <a:endParaRPr lang="zh-CN" altLang="en-US"/>
        </a:p>
      </dgm:t>
    </dgm:pt>
    <dgm:pt modelId="{BC70AD25-ACE2-9542-B55A-663AD7A6A5B1}" type="pres">
      <dgm:prSet presAssocID="{6BE09488-D346-E545-85AD-CC930E31A7C5}" presName="composite2" presStyleCnt="0"/>
      <dgm:spPr/>
      <dgm:t>
        <a:bodyPr/>
        <a:lstStyle/>
        <a:p>
          <a:endParaRPr lang="zh-CN" altLang="en-US"/>
        </a:p>
      </dgm:t>
    </dgm:pt>
    <dgm:pt modelId="{F11D903B-9DB6-784F-A9D1-C3F653B92029}" type="pres">
      <dgm:prSet presAssocID="{6BE09488-D346-E545-85AD-CC930E31A7C5}" presName="background2" presStyleLbl="node2" presStyleIdx="0" presStyleCnt="3"/>
      <dgm:spPr/>
      <dgm:t>
        <a:bodyPr/>
        <a:lstStyle/>
        <a:p>
          <a:endParaRPr lang="zh-CN" altLang="en-US"/>
        </a:p>
      </dgm:t>
    </dgm:pt>
    <dgm:pt modelId="{10E10FCD-401D-C941-9B4C-BA6431422C63}" type="pres">
      <dgm:prSet presAssocID="{6BE09488-D346-E545-85AD-CC930E31A7C5}" presName="text2" presStyleLbl="fgAcc2" presStyleIdx="0" presStyleCnt="3" custLinFactNeighborX="-3789" custLinFactNeighborY="113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1A77AD-67E2-0344-BAF8-CB141758F947}" type="pres">
      <dgm:prSet presAssocID="{6BE09488-D346-E545-85AD-CC930E31A7C5}" presName="hierChild3" presStyleCnt="0"/>
      <dgm:spPr/>
      <dgm:t>
        <a:bodyPr/>
        <a:lstStyle/>
        <a:p>
          <a:endParaRPr lang="zh-CN" altLang="en-US"/>
        </a:p>
      </dgm:t>
    </dgm:pt>
    <dgm:pt modelId="{1EC12387-DD42-7143-A4E0-A289290D41EC}" type="pres">
      <dgm:prSet presAssocID="{24681B3A-C4F2-9B43-9B06-7C2CA4658BD5}" presName="Name17" presStyleLbl="parChTrans1D3" presStyleIdx="0" presStyleCnt="5"/>
      <dgm:spPr/>
      <dgm:t>
        <a:bodyPr/>
        <a:lstStyle/>
        <a:p>
          <a:endParaRPr lang="zh-CN" altLang="en-US"/>
        </a:p>
      </dgm:t>
    </dgm:pt>
    <dgm:pt modelId="{38B232C6-0889-C349-801F-3114905BEAE4}" type="pres">
      <dgm:prSet presAssocID="{A4387B42-41DE-0B44-B3D0-5C219AF9F591}" presName="hierRoot3" presStyleCnt="0"/>
      <dgm:spPr/>
      <dgm:t>
        <a:bodyPr/>
        <a:lstStyle/>
        <a:p>
          <a:endParaRPr lang="zh-CN" altLang="en-US"/>
        </a:p>
      </dgm:t>
    </dgm:pt>
    <dgm:pt modelId="{0147B2C0-14B5-3444-9009-29D028BC349B}" type="pres">
      <dgm:prSet presAssocID="{A4387B42-41DE-0B44-B3D0-5C219AF9F591}" presName="composite3" presStyleCnt="0"/>
      <dgm:spPr/>
      <dgm:t>
        <a:bodyPr/>
        <a:lstStyle/>
        <a:p>
          <a:endParaRPr lang="zh-CN" altLang="en-US"/>
        </a:p>
      </dgm:t>
    </dgm:pt>
    <dgm:pt modelId="{821120D4-0616-0248-95BD-33E684D6DE1B}" type="pres">
      <dgm:prSet presAssocID="{A4387B42-41DE-0B44-B3D0-5C219AF9F591}" presName="background3" presStyleLbl="node3" presStyleIdx="0" presStyleCnt="5"/>
      <dgm:spPr/>
      <dgm:t>
        <a:bodyPr/>
        <a:lstStyle/>
        <a:p>
          <a:endParaRPr lang="zh-CN" altLang="en-US"/>
        </a:p>
      </dgm:t>
    </dgm:pt>
    <dgm:pt modelId="{20A6EA6B-7C53-E045-8A59-6FE6BE6FE785}" type="pres">
      <dgm:prSet presAssocID="{A4387B42-41DE-0B44-B3D0-5C219AF9F59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130B72-BF5F-234A-9160-A9EC8C2E2AF8}" type="pres">
      <dgm:prSet presAssocID="{A4387B42-41DE-0B44-B3D0-5C219AF9F591}" presName="hierChild4" presStyleCnt="0"/>
      <dgm:spPr/>
      <dgm:t>
        <a:bodyPr/>
        <a:lstStyle/>
        <a:p>
          <a:endParaRPr lang="zh-CN" altLang="en-US"/>
        </a:p>
      </dgm:t>
    </dgm:pt>
    <dgm:pt modelId="{2E8B83BA-8997-6243-8ABE-6CDCE7D7E846}" type="pres">
      <dgm:prSet presAssocID="{60F82B7E-4700-F943-BCD5-542CE8285C37}" presName="Name23" presStyleLbl="parChTrans1D4" presStyleIdx="0" presStyleCnt="9"/>
      <dgm:spPr/>
      <dgm:t>
        <a:bodyPr/>
        <a:lstStyle/>
        <a:p>
          <a:endParaRPr lang="zh-CN" altLang="en-US"/>
        </a:p>
      </dgm:t>
    </dgm:pt>
    <dgm:pt modelId="{A7463F8C-803E-1A45-80EF-F4DF1BD29501}" type="pres">
      <dgm:prSet presAssocID="{D040683B-0392-C84C-83D7-C169655DCBF3}" presName="hierRoot4" presStyleCnt="0"/>
      <dgm:spPr/>
      <dgm:t>
        <a:bodyPr/>
        <a:lstStyle/>
        <a:p>
          <a:endParaRPr lang="zh-CN" altLang="en-US"/>
        </a:p>
      </dgm:t>
    </dgm:pt>
    <dgm:pt modelId="{F333878D-DADC-5B4D-BAD5-95CDDF6F09FB}" type="pres">
      <dgm:prSet presAssocID="{D040683B-0392-C84C-83D7-C169655DCBF3}" presName="composite4" presStyleCnt="0"/>
      <dgm:spPr/>
      <dgm:t>
        <a:bodyPr/>
        <a:lstStyle/>
        <a:p>
          <a:endParaRPr lang="zh-CN" altLang="en-US"/>
        </a:p>
      </dgm:t>
    </dgm:pt>
    <dgm:pt modelId="{75EA654A-5AE8-1547-9288-8A9439EB6891}" type="pres">
      <dgm:prSet presAssocID="{D040683B-0392-C84C-83D7-C169655DCBF3}" presName="background4" presStyleLbl="node4" presStyleIdx="0" presStyleCnt="9"/>
      <dgm:spPr/>
      <dgm:t>
        <a:bodyPr/>
        <a:lstStyle/>
        <a:p>
          <a:endParaRPr lang="zh-CN" altLang="en-US"/>
        </a:p>
      </dgm:t>
    </dgm:pt>
    <dgm:pt modelId="{35BC48B0-1EDF-9A46-9143-251CC06F3542}" type="pres">
      <dgm:prSet presAssocID="{D040683B-0392-C84C-83D7-C169655DCBF3}" presName="text4" presStyleLbl="fgAcc4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523750-DD89-744D-8F66-AA36DDA9B2A4}" type="pres">
      <dgm:prSet presAssocID="{D040683B-0392-C84C-83D7-C169655DCBF3}" presName="hierChild5" presStyleCnt="0"/>
      <dgm:spPr/>
      <dgm:t>
        <a:bodyPr/>
        <a:lstStyle/>
        <a:p>
          <a:endParaRPr lang="zh-CN" altLang="en-US"/>
        </a:p>
      </dgm:t>
    </dgm:pt>
    <dgm:pt modelId="{89EF976E-EB2E-E443-B6CD-75B939718135}" type="pres">
      <dgm:prSet presAssocID="{4E0FA46F-3998-E549-B85D-44DB547FE76F}" presName="Name23" presStyleLbl="parChTrans1D4" presStyleIdx="1" presStyleCnt="9"/>
      <dgm:spPr/>
      <dgm:t>
        <a:bodyPr/>
        <a:lstStyle/>
        <a:p>
          <a:endParaRPr lang="zh-CN" altLang="en-US"/>
        </a:p>
      </dgm:t>
    </dgm:pt>
    <dgm:pt modelId="{0F7945F3-63EC-5046-AC92-0BE3160B5D48}" type="pres">
      <dgm:prSet presAssocID="{7A2AE2E7-A2C6-674F-A519-4E4E6EF1A6FD}" presName="hierRoot4" presStyleCnt="0"/>
      <dgm:spPr/>
      <dgm:t>
        <a:bodyPr/>
        <a:lstStyle/>
        <a:p>
          <a:endParaRPr lang="zh-CN" altLang="en-US"/>
        </a:p>
      </dgm:t>
    </dgm:pt>
    <dgm:pt modelId="{080E48EB-6201-6C42-AAEB-EA5F478510E0}" type="pres">
      <dgm:prSet presAssocID="{7A2AE2E7-A2C6-674F-A519-4E4E6EF1A6FD}" presName="composite4" presStyleCnt="0"/>
      <dgm:spPr/>
      <dgm:t>
        <a:bodyPr/>
        <a:lstStyle/>
        <a:p>
          <a:endParaRPr lang="zh-CN" altLang="en-US"/>
        </a:p>
      </dgm:t>
    </dgm:pt>
    <dgm:pt modelId="{8E62D0FB-4219-D843-9CF1-10495960E12F}" type="pres">
      <dgm:prSet presAssocID="{7A2AE2E7-A2C6-674F-A519-4E4E6EF1A6FD}" presName="background4" presStyleLbl="node4" presStyleIdx="1" presStyleCnt="9"/>
      <dgm:spPr/>
      <dgm:t>
        <a:bodyPr/>
        <a:lstStyle/>
        <a:p>
          <a:endParaRPr lang="zh-CN" altLang="en-US"/>
        </a:p>
      </dgm:t>
    </dgm:pt>
    <dgm:pt modelId="{2213C123-2FBF-4945-BB4F-08F9F4C2B762}" type="pres">
      <dgm:prSet presAssocID="{7A2AE2E7-A2C6-674F-A519-4E4E6EF1A6FD}" presName="text4" presStyleLbl="fgAcc4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58E3A4-6CBE-0E4D-9D72-7585205CABF8}" type="pres">
      <dgm:prSet presAssocID="{7A2AE2E7-A2C6-674F-A519-4E4E6EF1A6FD}" presName="hierChild5" presStyleCnt="0"/>
      <dgm:spPr/>
      <dgm:t>
        <a:bodyPr/>
        <a:lstStyle/>
        <a:p>
          <a:endParaRPr lang="zh-CN" altLang="en-US"/>
        </a:p>
      </dgm:t>
    </dgm:pt>
    <dgm:pt modelId="{2A03B803-869F-4D47-ACF4-570148B5234B}" type="pres">
      <dgm:prSet presAssocID="{2FAB2EE5-8A70-6E4E-851D-9E5CD3C27E6C}" presName="Name17" presStyleLbl="parChTrans1D3" presStyleIdx="1" presStyleCnt="5"/>
      <dgm:spPr/>
      <dgm:t>
        <a:bodyPr/>
        <a:lstStyle/>
        <a:p>
          <a:endParaRPr lang="zh-CN" altLang="en-US"/>
        </a:p>
      </dgm:t>
    </dgm:pt>
    <dgm:pt modelId="{E6BC0538-CB86-D34C-8FB7-463C81B433C8}" type="pres">
      <dgm:prSet presAssocID="{6B29A9DC-D759-9241-BB65-ED4213E8C750}" presName="hierRoot3" presStyleCnt="0"/>
      <dgm:spPr/>
      <dgm:t>
        <a:bodyPr/>
        <a:lstStyle/>
        <a:p>
          <a:endParaRPr lang="zh-CN" altLang="en-US"/>
        </a:p>
      </dgm:t>
    </dgm:pt>
    <dgm:pt modelId="{D9BF505F-33FC-7E4B-95E4-C3E1B8D7D1FD}" type="pres">
      <dgm:prSet presAssocID="{6B29A9DC-D759-9241-BB65-ED4213E8C750}" presName="composite3" presStyleCnt="0"/>
      <dgm:spPr/>
      <dgm:t>
        <a:bodyPr/>
        <a:lstStyle/>
        <a:p>
          <a:endParaRPr lang="zh-CN" altLang="en-US"/>
        </a:p>
      </dgm:t>
    </dgm:pt>
    <dgm:pt modelId="{188CB9C2-CA04-EE48-9159-C7497A6B192E}" type="pres">
      <dgm:prSet presAssocID="{6B29A9DC-D759-9241-BB65-ED4213E8C750}" presName="background3" presStyleLbl="node3" presStyleIdx="1" presStyleCnt="5"/>
      <dgm:spPr/>
      <dgm:t>
        <a:bodyPr/>
        <a:lstStyle/>
        <a:p>
          <a:endParaRPr lang="zh-CN" altLang="en-US"/>
        </a:p>
      </dgm:t>
    </dgm:pt>
    <dgm:pt modelId="{FE8A2EFD-1195-A845-9332-E2BC0EC96145}" type="pres">
      <dgm:prSet presAssocID="{6B29A9DC-D759-9241-BB65-ED4213E8C75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362315-B1A7-C549-997C-E4A4D0F1BB1A}" type="pres">
      <dgm:prSet presAssocID="{6B29A9DC-D759-9241-BB65-ED4213E8C750}" presName="hierChild4" presStyleCnt="0"/>
      <dgm:spPr/>
      <dgm:t>
        <a:bodyPr/>
        <a:lstStyle/>
        <a:p>
          <a:endParaRPr lang="zh-CN" altLang="en-US"/>
        </a:p>
      </dgm:t>
    </dgm:pt>
    <dgm:pt modelId="{0D6C2740-22F2-6E4F-914B-861A818D770C}" type="pres">
      <dgm:prSet presAssocID="{E78FE08E-C968-B745-9114-3F84A38DC590}" presName="Name23" presStyleLbl="parChTrans1D4" presStyleIdx="2" presStyleCnt="9"/>
      <dgm:spPr/>
      <dgm:t>
        <a:bodyPr/>
        <a:lstStyle/>
        <a:p>
          <a:endParaRPr lang="zh-CN" altLang="en-US"/>
        </a:p>
      </dgm:t>
    </dgm:pt>
    <dgm:pt modelId="{43521706-355C-7E46-A202-F2E303B49E2C}" type="pres">
      <dgm:prSet presAssocID="{DF37E758-B843-2041-87A4-4E7507E5ABCC}" presName="hierRoot4" presStyleCnt="0"/>
      <dgm:spPr/>
      <dgm:t>
        <a:bodyPr/>
        <a:lstStyle/>
        <a:p>
          <a:endParaRPr lang="zh-CN" altLang="en-US"/>
        </a:p>
      </dgm:t>
    </dgm:pt>
    <dgm:pt modelId="{1743ABC6-87D4-3B4D-82D2-2CAF9AE603D3}" type="pres">
      <dgm:prSet presAssocID="{DF37E758-B843-2041-87A4-4E7507E5ABCC}" presName="composite4" presStyleCnt="0"/>
      <dgm:spPr/>
      <dgm:t>
        <a:bodyPr/>
        <a:lstStyle/>
        <a:p>
          <a:endParaRPr lang="zh-CN" altLang="en-US"/>
        </a:p>
      </dgm:t>
    </dgm:pt>
    <dgm:pt modelId="{E9CB01C2-1E30-9148-9111-BC82DA0A29EB}" type="pres">
      <dgm:prSet presAssocID="{DF37E758-B843-2041-87A4-4E7507E5ABCC}" presName="background4" presStyleLbl="node4" presStyleIdx="2" presStyleCnt="9"/>
      <dgm:spPr/>
      <dgm:t>
        <a:bodyPr/>
        <a:lstStyle/>
        <a:p>
          <a:endParaRPr lang="zh-CN" altLang="en-US"/>
        </a:p>
      </dgm:t>
    </dgm:pt>
    <dgm:pt modelId="{210F1F65-5DF0-A946-B409-1B0E035A843C}" type="pres">
      <dgm:prSet presAssocID="{DF37E758-B843-2041-87A4-4E7507E5ABCC}" presName="text4" presStyleLbl="fgAcc4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FA4063E-CA0E-A244-9CD6-16306977AB0B}" type="pres">
      <dgm:prSet presAssocID="{DF37E758-B843-2041-87A4-4E7507E5ABCC}" presName="hierChild5" presStyleCnt="0"/>
      <dgm:spPr/>
      <dgm:t>
        <a:bodyPr/>
        <a:lstStyle/>
        <a:p>
          <a:endParaRPr lang="zh-CN" altLang="en-US"/>
        </a:p>
      </dgm:t>
    </dgm:pt>
    <dgm:pt modelId="{EA98D897-9AA0-DC43-87E2-A4BD55AF84C2}" type="pres">
      <dgm:prSet presAssocID="{8F9A5CCC-A636-FB4B-8A2C-7ABAD4DA5258}" presName="Name23" presStyleLbl="parChTrans1D4" presStyleIdx="3" presStyleCnt="9"/>
      <dgm:spPr/>
      <dgm:t>
        <a:bodyPr/>
        <a:lstStyle/>
        <a:p>
          <a:endParaRPr lang="zh-CN" altLang="en-US"/>
        </a:p>
      </dgm:t>
    </dgm:pt>
    <dgm:pt modelId="{342F6DC5-1E93-574B-B05E-783056502B01}" type="pres">
      <dgm:prSet presAssocID="{42A8738E-C4DC-0D45-A48C-113EB4113385}" presName="hierRoot4" presStyleCnt="0"/>
      <dgm:spPr/>
      <dgm:t>
        <a:bodyPr/>
        <a:lstStyle/>
        <a:p>
          <a:endParaRPr lang="zh-CN" altLang="en-US"/>
        </a:p>
      </dgm:t>
    </dgm:pt>
    <dgm:pt modelId="{CE9066C0-66CB-6247-9DFF-1B97EF51E739}" type="pres">
      <dgm:prSet presAssocID="{42A8738E-C4DC-0D45-A48C-113EB4113385}" presName="composite4" presStyleCnt="0"/>
      <dgm:spPr/>
      <dgm:t>
        <a:bodyPr/>
        <a:lstStyle/>
        <a:p>
          <a:endParaRPr lang="zh-CN" altLang="en-US"/>
        </a:p>
      </dgm:t>
    </dgm:pt>
    <dgm:pt modelId="{479C07D1-7377-0042-AED2-802C4033A7B0}" type="pres">
      <dgm:prSet presAssocID="{42A8738E-C4DC-0D45-A48C-113EB4113385}" presName="background4" presStyleLbl="node4" presStyleIdx="3" presStyleCnt="9"/>
      <dgm:spPr/>
      <dgm:t>
        <a:bodyPr/>
        <a:lstStyle/>
        <a:p>
          <a:endParaRPr lang="zh-CN" altLang="en-US"/>
        </a:p>
      </dgm:t>
    </dgm:pt>
    <dgm:pt modelId="{F51689FE-7FFF-8A4F-9409-A7D6FD69530E}" type="pres">
      <dgm:prSet presAssocID="{42A8738E-C4DC-0D45-A48C-113EB4113385}" presName="text4" presStyleLbl="fgAcc4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09517C-C0EB-5147-9B7F-BBD5ED1E4CBB}" type="pres">
      <dgm:prSet presAssocID="{42A8738E-C4DC-0D45-A48C-113EB4113385}" presName="hierChild5" presStyleCnt="0"/>
      <dgm:spPr/>
      <dgm:t>
        <a:bodyPr/>
        <a:lstStyle/>
        <a:p>
          <a:endParaRPr lang="zh-CN" altLang="en-US"/>
        </a:p>
      </dgm:t>
    </dgm:pt>
    <dgm:pt modelId="{5AA72A12-2DCC-6F4A-90CC-1290FBEE131F}" type="pres">
      <dgm:prSet presAssocID="{C8B36D66-4D6A-3543-9CF3-EC1030BD8DF1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9C422466-7D98-0245-8F4D-CF496FC365A5}" type="pres">
      <dgm:prSet presAssocID="{3567B7F5-34A0-DA41-8AB3-CF066C5A9DBD}" presName="hierRoot2" presStyleCnt="0"/>
      <dgm:spPr/>
      <dgm:t>
        <a:bodyPr/>
        <a:lstStyle/>
        <a:p>
          <a:endParaRPr lang="zh-CN" altLang="en-US"/>
        </a:p>
      </dgm:t>
    </dgm:pt>
    <dgm:pt modelId="{7B79FF6D-F4F0-124E-9CC0-09D69A31A8A4}" type="pres">
      <dgm:prSet presAssocID="{3567B7F5-34A0-DA41-8AB3-CF066C5A9DBD}" presName="composite2" presStyleCnt="0"/>
      <dgm:spPr/>
      <dgm:t>
        <a:bodyPr/>
        <a:lstStyle/>
        <a:p>
          <a:endParaRPr lang="zh-CN" altLang="en-US"/>
        </a:p>
      </dgm:t>
    </dgm:pt>
    <dgm:pt modelId="{EE6865A8-36AA-CE42-B72F-27168C970CDA}" type="pres">
      <dgm:prSet presAssocID="{3567B7F5-34A0-DA41-8AB3-CF066C5A9DBD}" presName="background2" presStyleLbl="node2" presStyleIdx="1" presStyleCnt="3"/>
      <dgm:spPr/>
      <dgm:t>
        <a:bodyPr/>
        <a:lstStyle/>
        <a:p>
          <a:endParaRPr lang="zh-CN" altLang="en-US"/>
        </a:p>
      </dgm:t>
    </dgm:pt>
    <dgm:pt modelId="{6D4017A0-2450-0341-A17C-1771AF14D5A5}" type="pres">
      <dgm:prSet presAssocID="{3567B7F5-34A0-DA41-8AB3-CF066C5A9DBD}" presName="text2" presStyleLbl="fgAcc2" presStyleIdx="1" presStyleCnt="3" custLinFactNeighborX="-31610" custLinFactNeighborY="113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445AC4-D371-4C48-B8B1-B4C569106043}" type="pres">
      <dgm:prSet presAssocID="{3567B7F5-34A0-DA41-8AB3-CF066C5A9DBD}" presName="hierChild3" presStyleCnt="0"/>
      <dgm:spPr/>
      <dgm:t>
        <a:bodyPr/>
        <a:lstStyle/>
        <a:p>
          <a:endParaRPr lang="zh-CN" altLang="en-US"/>
        </a:p>
      </dgm:t>
    </dgm:pt>
    <dgm:pt modelId="{B0BE22A1-6A40-864B-A8CC-75C5CA5012FF}" type="pres">
      <dgm:prSet presAssocID="{E53C5E24-EE98-5A46-B366-9378EF2702B7}" presName="Name17" presStyleLbl="parChTrans1D3" presStyleIdx="2" presStyleCnt="5"/>
      <dgm:spPr/>
      <dgm:t>
        <a:bodyPr/>
        <a:lstStyle/>
        <a:p>
          <a:endParaRPr lang="zh-CN" altLang="en-US"/>
        </a:p>
      </dgm:t>
    </dgm:pt>
    <dgm:pt modelId="{12BDE141-AE68-9746-AEE5-767851F6FCDA}" type="pres">
      <dgm:prSet presAssocID="{7E874116-35D6-BC47-AFF2-108C1079252C}" presName="hierRoot3" presStyleCnt="0"/>
      <dgm:spPr/>
      <dgm:t>
        <a:bodyPr/>
        <a:lstStyle/>
        <a:p>
          <a:endParaRPr lang="zh-CN" altLang="en-US"/>
        </a:p>
      </dgm:t>
    </dgm:pt>
    <dgm:pt modelId="{A85A3FA9-F0E5-1B48-A52C-24A15EB4DA01}" type="pres">
      <dgm:prSet presAssocID="{7E874116-35D6-BC47-AFF2-108C1079252C}" presName="composite3" presStyleCnt="0"/>
      <dgm:spPr/>
      <dgm:t>
        <a:bodyPr/>
        <a:lstStyle/>
        <a:p>
          <a:endParaRPr lang="zh-CN" altLang="en-US"/>
        </a:p>
      </dgm:t>
    </dgm:pt>
    <dgm:pt modelId="{5E404C5E-0864-7C43-918A-B40E957460FA}" type="pres">
      <dgm:prSet presAssocID="{7E874116-35D6-BC47-AFF2-108C1079252C}" presName="background3" presStyleLbl="node3" presStyleIdx="2" presStyleCnt="5"/>
      <dgm:spPr/>
      <dgm:t>
        <a:bodyPr/>
        <a:lstStyle/>
        <a:p>
          <a:endParaRPr lang="zh-CN" altLang="en-US"/>
        </a:p>
      </dgm:t>
    </dgm:pt>
    <dgm:pt modelId="{05D52351-DBEC-304B-A3C5-53417AFCFF3F}" type="pres">
      <dgm:prSet presAssocID="{7E874116-35D6-BC47-AFF2-108C1079252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001BF43-2AAE-014A-B461-AE6AB5581D13}" type="pres">
      <dgm:prSet presAssocID="{7E874116-35D6-BC47-AFF2-108C1079252C}" presName="hierChild4" presStyleCnt="0"/>
      <dgm:spPr/>
      <dgm:t>
        <a:bodyPr/>
        <a:lstStyle/>
        <a:p>
          <a:endParaRPr lang="zh-CN" altLang="en-US"/>
        </a:p>
      </dgm:t>
    </dgm:pt>
    <dgm:pt modelId="{696A076A-FA0A-DD49-82D0-462CF8DC7BE5}" type="pres">
      <dgm:prSet presAssocID="{8474E764-5C08-8F42-BF36-982683DE093D}" presName="Name23" presStyleLbl="parChTrans1D4" presStyleIdx="4" presStyleCnt="9"/>
      <dgm:spPr/>
      <dgm:t>
        <a:bodyPr/>
        <a:lstStyle/>
        <a:p>
          <a:endParaRPr lang="zh-CN" altLang="en-US"/>
        </a:p>
      </dgm:t>
    </dgm:pt>
    <dgm:pt modelId="{66134FE8-1543-BB44-9BC6-F5CAA1D58BC5}" type="pres">
      <dgm:prSet presAssocID="{5B3A3F37-4AC7-0040-88F2-5D66B5872872}" presName="hierRoot4" presStyleCnt="0"/>
      <dgm:spPr/>
      <dgm:t>
        <a:bodyPr/>
        <a:lstStyle/>
        <a:p>
          <a:endParaRPr lang="zh-CN" altLang="en-US"/>
        </a:p>
      </dgm:t>
    </dgm:pt>
    <dgm:pt modelId="{FCE19E1C-2D44-BD4D-BF5F-BF0032C43A3C}" type="pres">
      <dgm:prSet presAssocID="{5B3A3F37-4AC7-0040-88F2-5D66B5872872}" presName="composite4" presStyleCnt="0"/>
      <dgm:spPr/>
      <dgm:t>
        <a:bodyPr/>
        <a:lstStyle/>
        <a:p>
          <a:endParaRPr lang="zh-CN" altLang="en-US"/>
        </a:p>
      </dgm:t>
    </dgm:pt>
    <dgm:pt modelId="{77782C45-350B-964C-ADD0-064B2DC58D7E}" type="pres">
      <dgm:prSet presAssocID="{5B3A3F37-4AC7-0040-88F2-5D66B5872872}" presName="background4" presStyleLbl="node4" presStyleIdx="4" presStyleCnt="9"/>
      <dgm:spPr/>
      <dgm:t>
        <a:bodyPr/>
        <a:lstStyle/>
        <a:p>
          <a:endParaRPr lang="zh-CN" altLang="en-US"/>
        </a:p>
      </dgm:t>
    </dgm:pt>
    <dgm:pt modelId="{B234D946-3906-FB41-9F37-11C6403CE3CE}" type="pres">
      <dgm:prSet presAssocID="{5B3A3F37-4AC7-0040-88F2-5D66B5872872}" presName="text4" presStyleLbl="fgAcc4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E30312-1531-CB41-82D2-2C0E5D9D9496}" type="pres">
      <dgm:prSet presAssocID="{5B3A3F37-4AC7-0040-88F2-5D66B5872872}" presName="hierChild5" presStyleCnt="0"/>
      <dgm:spPr/>
      <dgm:t>
        <a:bodyPr/>
        <a:lstStyle/>
        <a:p>
          <a:endParaRPr lang="zh-CN" altLang="en-US"/>
        </a:p>
      </dgm:t>
    </dgm:pt>
    <dgm:pt modelId="{C28515AE-F4FB-8347-8F95-11C5A83C9082}" type="pres">
      <dgm:prSet presAssocID="{BF90881E-45B8-2549-B407-9FCC4B5EE428}" presName="Name23" presStyleLbl="parChTrans1D4" presStyleIdx="5" presStyleCnt="9"/>
      <dgm:spPr/>
      <dgm:t>
        <a:bodyPr/>
        <a:lstStyle/>
        <a:p>
          <a:endParaRPr lang="zh-CN" altLang="en-US"/>
        </a:p>
      </dgm:t>
    </dgm:pt>
    <dgm:pt modelId="{74CAD3A7-5155-E04D-ACB2-AFCFB0573E21}" type="pres">
      <dgm:prSet presAssocID="{4FE6BAA6-0F21-5A47-BA7E-1975096E15BC}" presName="hierRoot4" presStyleCnt="0"/>
      <dgm:spPr/>
      <dgm:t>
        <a:bodyPr/>
        <a:lstStyle/>
        <a:p>
          <a:endParaRPr lang="zh-CN" altLang="en-US"/>
        </a:p>
      </dgm:t>
    </dgm:pt>
    <dgm:pt modelId="{E5761538-5A73-7648-8C6F-AA0049ACFD21}" type="pres">
      <dgm:prSet presAssocID="{4FE6BAA6-0F21-5A47-BA7E-1975096E15BC}" presName="composite4" presStyleCnt="0"/>
      <dgm:spPr/>
      <dgm:t>
        <a:bodyPr/>
        <a:lstStyle/>
        <a:p>
          <a:endParaRPr lang="zh-CN" altLang="en-US"/>
        </a:p>
      </dgm:t>
    </dgm:pt>
    <dgm:pt modelId="{58626B8F-57B8-AB44-9B2A-2D150DA3B379}" type="pres">
      <dgm:prSet presAssocID="{4FE6BAA6-0F21-5A47-BA7E-1975096E15BC}" presName="background4" presStyleLbl="node4" presStyleIdx="5" presStyleCnt="9"/>
      <dgm:spPr/>
      <dgm:t>
        <a:bodyPr/>
        <a:lstStyle/>
        <a:p>
          <a:endParaRPr lang="zh-CN" altLang="en-US"/>
        </a:p>
      </dgm:t>
    </dgm:pt>
    <dgm:pt modelId="{0339E71E-1814-4549-AAA7-9EECA5E9C049}" type="pres">
      <dgm:prSet presAssocID="{4FE6BAA6-0F21-5A47-BA7E-1975096E15BC}" presName="text4" presStyleLbl="fgAcc4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5BB025-7720-0B4E-849F-7549D8A3AC17}" type="pres">
      <dgm:prSet presAssocID="{4FE6BAA6-0F21-5A47-BA7E-1975096E15BC}" presName="hierChild5" presStyleCnt="0"/>
      <dgm:spPr/>
      <dgm:t>
        <a:bodyPr/>
        <a:lstStyle/>
        <a:p>
          <a:endParaRPr lang="zh-CN" altLang="en-US"/>
        </a:p>
      </dgm:t>
    </dgm:pt>
    <dgm:pt modelId="{1C908A03-1188-1D47-A943-D7FE168B91AE}" type="pres">
      <dgm:prSet presAssocID="{1B39A262-F266-5145-805F-8CDCD368DB21}" presName="Name17" presStyleLbl="parChTrans1D3" presStyleIdx="3" presStyleCnt="5"/>
      <dgm:spPr/>
      <dgm:t>
        <a:bodyPr/>
        <a:lstStyle/>
        <a:p>
          <a:endParaRPr lang="zh-CN" altLang="en-US"/>
        </a:p>
      </dgm:t>
    </dgm:pt>
    <dgm:pt modelId="{0B80555C-A205-534A-824D-25F37BED70FC}" type="pres">
      <dgm:prSet presAssocID="{6AC56607-8757-A24F-8E04-11F7B5364D03}" presName="hierRoot3" presStyleCnt="0"/>
      <dgm:spPr/>
      <dgm:t>
        <a:bodyPr/>
        <a:lstStyle/>
        <a:p>
          <a:endParaRPr lang="zh-CN" altLang="en-US"/>
        </a:p>
      </dgm:t>
    </dgm:pt>
    <dgm:pt modelId="{14AD828E-FA92-B84A-B76C-9E3206E986CD}" type="pres">
      <dgm:prSet presAssocID="{6AC56607-8757-A24F-8E04-11F7B5364D03}" presName="composite3" presStyleCnt="0"/>
      <dgm:spPr/>
      <dgm:t>
        <a:bodyPr/>
        <a:lstStyle/>
        <a:p>
          <a:endParaRPr lang="zh-CN" altLang="en-US"/>
        </a:p>
      </dgm:t>
    </dgm:pt>
    <dgm:pt modelId="{77F34DAF-02B9-4D42-915A-5057D4EBBA33}" type="pres">
      <dgm:prSet presAssocID="{6AC56607-8757-A24F-8E04-11F7B5364D03}" presName="background3" presStyleLbl="node3" presStyleIdx="3" presStyleCnt="5"/>
      <dgm:spPr/>
      <dgm:t>
        <a:bodyPr/>
        <a:lstStyle/>
        <a:p>
          <a:endParaRPr lang="zh-CN" altLang="en-US"/>
        </a:p>
      </dgm:t>
    </dgm:pt>
    <dgm:pt modelId="{A94D8341-CD61-764F-A36B-141FA8DDD8B2}" type="pres">
      <dgm:prSet presAssocID="{6AC56607-8757-A24F-8E04-11F7B5364D0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B1CA8A-7BF2-AA4B-BBE5-F9490FBA50DC}" type="pres">
      <dgm:prSet presAssocID="{6AC56607-8757-A24F-8E04-11F7B5364D03}" presName="hierChild4" presStyleCnt="0"/>
      <dgm:spPr/>
      <dgm:t>
        <a:bodyPr/>
        <a:lstStyle/>
        <a:p>
          <a:endParaRPr lang="zh-CN" altLang="en-US"/>
        </a:p>
      </dgm:t>
    </dgm:pt>
    <dgm:pt modelId="{6BE8FF0B-0377-364E-85D0-D9CECE56F52B}" type="pres">
      <dgm:prSet presAssocID="{085673A5-6322-E348-A42B-0B4F84FE5D28}" presName="Name23" presStyleLbl="parChTrans1D4" presStyleIdx="6" presStyleCnt="9"/>
      <dgm:spPr/>
      <dgm:t>
        <a:bodyPr/>
        <a:lstStyle/>
        <a:p>
          <a:endParaRPr lang="zh-CN" altLang="en-US"/>
        </a:p>
      </dgm:t>
    </dgm:pt>
    <dgm:pt modelId="{1CFC5804-4DF5-FE49-9D44-D99E1C508129}" type="pres">
      <dgm:prSet presAssocID="{65060B59-644C-9C4A-BCEF-A7BEDCECB822}" presName="hierRoot4" presStyleCnt="0"/>
      <dgm:spPr/>
      <dgm:t>
        <a:bodyPr/>
        <a:lstStyle/>
        <a:p>
          <a:endParaRPr lang="zh-CN" altLang="en-US"/>
        </a:p>
      </dgm:t>
    </dgm:pt>
    <dgm:pt modelId="{6D57F9F0-662A-2E42-9185-5D44A113D689}" type="pres">
      <dgm:prSet presAssocID="{65060B59-644C-9C4A-BCEF-A7BEDCECB822}" presName="composite4" presStyleCnt="0"/>
      <dgm:spPr/>
      <dgm:t>
        <a:bodyPr/>
        <a:lstStyle/>
        <a:p>
          <a:endParaRPr lang="zh-CN" altLang="en-US"/>
        </a:p>
      </dgm:t>
    </dgm:pt>
    <dgm:pt modelId="{DA90E7B6-9A7E-BB40-B40F-37FD6157EDA0}" type="pres">
      <dgm:prSet presAssocID="{65060B59-644C-9C4A-BCEF-A7BEDCECB822}" presName="background4" presStyleLbl="node4" presStyleIdx="6" presStyleCnt="9"/>
      <dgm:spPr/>
      <dgm:t>
        <a:bodyPr/>
        <a:lstStyle/>
        <a:p>
          <a:endParaRPr lang="zh-CN" altLang="en-US"/>
        </a:p>
      </dgm:t>
    </dgm:pt>
    <dgm:pt modelId="{498F2A7C-09B6-D84C-9934-91020A95673B}" type="pres">
      <dgm:prSet presAssocID="{65060B59-644C-9C4A-BCEF-A7BEDCECB822}" presName="text4" presStyleLbl="fgAcc4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18BFA2-F687-4448-A715-90DD57D86A5C}" type="pres">
      <dgm:prSet presAssocID="{65060B59-644C-9C4A-BCEF-A7BEDCECB822}" presName="hierChild5" presStyleCnt="0"/>
      <dgm:spPr/>
      <dgm:t>
        <a:bodyPr/>
        <a:lstStyle/>
        <a:p>
          <a:endParaRPr lang="zh-CN" altLang="en-US"/>
        </a:p>
      </dgm:t>
    </dgm:pt>
    <dgm:pt modelId="{B1C87FCC-66BE-9445-BD32-8BD3ACE0F851}" type="pres">
      <dgm:prSet presAssocID="{A820D43F-6499-A746-BF57-4A3783B33362}" presName="Name23" presStyleLbl="parChTrans1D4" presStyleIdx="7" presStyleCnt="9"/>
      <dgm:spPr/>
      <dgm:t>
        <a:bodyPr/>
        <a:lstStyle/>
        <a:p>
          <a:endParaRPr lang="zh-CN" altLang="en-US"/>
        </a:p>
      </dgm:t>
    </dgm:pt>
    <dgm:pt modelId="{2FB1FB17-2C22-324F-A392-B50D44879C4F}" type="pres">
      <dgm:prSet presAssocID="{F4E012FF-E188-0343-BBD1-BA4DD048FC22}" presName="hierRoot4" presStyleCnt="0"/>
      <dgm:spPr/>
      <dgm:t>
        <a:bodyPr/>
        <a:lstStyle/>
        <a:p>
          <a:endParaRPr lang="zh-CN" altLang="en-US"/>
        </a:p>
      </dgm:t>
    </dgm:pt>
    <dgm:pt modelId="{FBE11A06-E8C3-E946-A720-2810283869E2}" type="pres">
      <dgm:prSet presAssocID="{F4E012FF-E188-0343-BBD1-BA4DD048FC22}" presName="composite4" presStyleCnt="0"/>
      <dgm:spPr/>
      <dgm:t>
        <a:bodyPr/>
        <a:lstStyle/>
        <a:p>
          <a:endParaRPr lang="zh-CN" altLang="en-US"/>
        </a:p>
      </dgm:t>
    </dgm:pt>
    <dgm:pt modelId="{880063AC-6C19-2D46-8FCF-D2B296ADD308}" type="pres">
      <dgm:prSet presAssocID="{F4E012FF-E188-0343-BBD1-BA4DD048FC22}" presName="background4" presStyleLbl="node4" presStyleIdx="7" presStyleCnt="9"/>
      <dgm:spPr/>
      <dgm:t>
        <a:bodyPr/>
        <a:lstStyle/>
        <a:p>
          <a:endParaRPr lang="zh-CN" altLang="en-US"/>
        </a:p>
      </dgm:t>
    </dgm:pt>
    <dgm:pt modelId="{3AA8441C-26B2-3948-8FB3-08080E34EE4C}" type="pres">
      <dgm:prSet presAssocID="{F4E012FF-E188-0343-BBD1-BA4DD048FC22}" presName="text4" presStyleLbl="fgAcc4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042EF9-C028-0D40-BB18-0E729A33E8FD}" type="pres">
      <dgm:prSet presAssocID="{F4E012FF-E188-0343-BBD1-BA4DD048FC22}" presName="hierChild5" presStyleCnt="0"/>
      <dgm:spPr/>
      <dgm:t>
        <a:bodyPr/>
        <a:lstStyle/>
        <a:p>
          <a:endParaRPr lang="zh-CN" altLang="en-US"/>
        </a:p>
      </dgm:t>
    </dgm:pt>
    <dgm:pt modelId="{BA350A86-3455-BB44-9B4F-858F675E9746}" type="pres">
      <dgm:prSet presAssocID="{1427A985-1C4E-7940-A193-7708E38634DA}" presName="Name17" presStyleLbl="parChTrans1D3" presStyleIdx="4" presStyleCnt="5"/>
      <dgm:spPr/>
      <dgm:t>
        <a:bodyPr/>
        <a:lstStyle/>
        <a:p>
          <a:endParaRPr lang="zh-CN" altLang="en-US"/>
        </a:p>
      </dgm:t>
    </dgm:pt>
    <dgm:pt modelId="{C12CB218-7521-D742-ADA4-E9AA0B435BF7}" type="pres">
      <dgm:prSet presAssocID="{7A823821-3D31-8648-B709-EFF71D910D0E}" presName="hierRoot3" presStyleCnt="0"/>
      <dgm:spPr/>
      <dgm:t>
        <a:bodyPr/>
        <a:lstStyle/>
        <a:p>
          <a:endParaRPr lang="zh-CN" altLang="en-US"/>
        </a:p>
      </dgm:t>
    </dgm:pt>
    <dgm:pt modelId="{9C01563E-3E14-D34B-ACE2-65E04B9F4F9C}" type="pres">
      <dgm:prSet presAssocID="{7A823821-3D31-8648-B709-EFF71D910D0E}" presName="composite3" presStyleCnt="0"/>
      <dgm:spPr/>
      <dgm:t>
        <a:bodyPr/>
        <a:lstStyle/>
        <a:p>
          <a:endParaRPr lang="zh-CN" altLang="en-US"/>
        </a:p>
      </dgm:t>
    </dgm:pt>
    <dgm:pt modelId="{A53902D2-FB9E-2D4B-B1D0-0BC366FC64D2}" type="pres">
      <dgm:prSet presAssocID="{7A823821-3D31-8648-B709-EFF71D910D0E}" presName="background3" presStyleLbl="node3" presStyleIdx="4" presStyleCnt="5"/>
      <dgm:spPr/>
      <dgm:t>
        <a:bodyPr/>
        <a:lstStyle/>
        <a:p>
          <a:endParaRPr lang="zh-CN" altLang="en-US"/>
        </a:p>
      </dgm:t>
    </dgm:pt>
    <dgm:pt modelId="{B2A1D944-5B64-8A49-9828-A99C2D63DDC4}" type="pres">
      <dgm:prSet presAssocID="{7A823821-3D31-8648-B709-EFF71D910D0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6940A5-AF97-934C-9A29-E0F413A8F092}" type="pres">
      <dgm:prSet presAssocID="{7A823821-3D31-8648-B709-EFF71D910D0E}" presName="hierChild4" presStyleCnt="0"/>
      <dgm:spPr/>
      <dgm:t>
        <a:bodyPr/>
        <a:lstStyle/>
        <a:p>
          <a:endParaRPr lang="zh-CN" altLang="en-US"/>
        </a:p>
      </dgm:t>
    </dgm:pt>
    <dgm:pt modelId="{848C46D4-22E6-A940-974C-0F010FFC931C}" type="pres">
      <dgm:prSet presAssocID="{3A4E1B8C-1B0A-5D4D-A5EC-D383AFE6A0F0}" presName="Name23" presStyleLbl="parChTrans1D4" presStyleIdx="8" presStyleCnt="9"/>
      <dgm:spPr/>
      <dgm:t>
        <a:bodyPr/>
        <a:lstStyle/>
        <a:p>
          <a:endParaRPr lang="zh-CN" altLang="en-US"/>
        </a:p>
      </dgm:t>
    </dgm:pt>
    <dgm:pt modelId="{1B9668B1-4694-7245-BF9B-163D3884476F}" type="pres">
      <dgm:prSet presAssocID="{360FE0E6-A429-884C-AAFE-ADBA371B0916}" presName="hierRoot4" presStyleCnt="0"/>
      <dgm:spPr/>
      <dgm:t>
        <a:bodyPr/>
        <a:lstStyle/>
        <a:p>
          <a:endParaRPr lang="zh-CN" altLang="en-US"/>
        </a:p>
      </dgm:t>
    </dgm:pt>
    <dgm:pt modelId="{B914E7AF-6CFB-9049-8882-69518F1D6B39}" type="pres">
      <dgm:prSet presAssocID="{360FE0E6-A429-884C-AAFE-ADBA371B0916}" presName="composite4" presStyleCnt="0"/>
      <dgm:spPr/>
      <dgm:t>
        <a:bodyPr/>
        <a:lstStyle/>
        <a:p>
          <a:endParaRPr lang="zh-CN" altLang="en-US"/>
        </a:p>
      </dgm:t>
    </dgm:pt>
    <dgm:pt modelId="{79D925BC-FBC5-464B-991C-9083D39567EF}" type="pres">
      <dgm:prSet presAssocID="{360FE0E6-A429-884C-AAFE-ADBA371B0916}" presName="background4" presStyleLbl="node4" presStyleIdx="8" presStyleCnt="9"/>
      <dgm:spPr/>
      <dgm:t>
        <a:bodyPr/>
        <a:lstStyle/>
        <a:p>
          <a:endParaRPr lang="zh-CN" altLang="en-US"/>
        </a:p>
      </dgm:t>
    </dgm:pt>
    <dgm:pt modelId="{F5A27676-CBA5-7342-B7E4-0019242B3607}" type="pres">
      <dgm:prSet presAssocID="{360FE0E6-A429-884C-AAFE-ADBA371B0916}" presName="text4" presStyleLbl="fgAcc4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9C58E4-107E-B640-A81D-CB2339BFF87B}" type="pres">
      <dgm:prSet presAssocID="{360FE0E6-A429-884C-AAFE-ADBA371B0916}" presName="hierChild5" presStyleCnt="0"/>
      <dgm:spPr/>
      <dgm:t>
        <a:bodyPr/>
        <a:lstStyle/>
        <a:p>
          <a:endParaRPr lang="zh-CN" altLang="en-US"/>
        </a:p>
      </dgm:t>
    </dgm:pt>
    <dgm:pt modelId="{FB9D0793-273F-A14A-9BEC-D14EB807DCAA}" type="pres">
      <dgm:prSet presAssocID="{79AFBE66-E0BA-FB4F-8072-71CBB8FFE676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4385B020-86BD-224E-9182-3CDF4B7D87D2}" type="pres">
      <dgm:prSet presAssocID="{25038633-E369-0345-8B76-7B879FE61CDC}" presName="hierRoot2" presStyleCnt="0"/>
      <dgm:spPr/>
      <dgm:t>
        <a:bodyPr/>
        <a:lstStyle/>
        <a:p>
          <a:endParaRPr lang="zh-CN" altLang="en-US"/>
        </a:p>
      </dgm:t>
    </dgm:pt>
    <dgm:pt modelId="{2031F731-F03F-4446-8461-26B31D7E1853}" type="pres">
      <dgm:prSet presAssocID="{25038633-E369-0345-8B76-7B879FE61CDC}" presName="composite2" presStyleCnt="0"/>
      <dgm:spPr/>
      <dgm:t>
        <a:bodyPr/>
        <a:lstStyle/>
        <a:p>
          <a:endParaRPr lang="zh-CN" altLang="en-US"/>
        </a:p>
      </dgm:t>
    </dgm:pt>
    <dgm:pt modelId="{9611CB52-4EC7-444E-BCDF-6F093C991B58}" type="pres">
      <dgm:prSet presAssocID="{25038633-E369-0345-8B76-7B879FE61CDC}" presName="background2" presStyleLbl="node2" presStyleIdx="2" presStyleCnt="3"/>
      <dgm:spPr/>
      <dgm:t>
        <a:bodyPr/>
        <a:lstStyle/>
        <a:p>
          <a:endParaRPr lang="zh-CN" altLang="en-US"/>
        </a:p>
      </dgm:t>
    </dgm:pt>
    <dgm:pt modelId="{016C9516-0718-7E42-90C0-F770AE1FDD7D}" type="pres">
      <dgm:prSet presAssocID="{25038633-E369-0345-8B76-7B879FE61CD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E0A2DC-94F4-1449-AA26-AD9FF3B07BDC}" type="pres">
      <dgm:prSet presAssocID="{25038633-E369-0345-8B76-7B879FE61CDC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31248D5A-82D6-457F-8A0D-C04DE97FB0B6}" type="presOf" srcId="{4FE6BAA6-0F21-5A47-BA7E-1975096E15BC}" destId="{0339E71E-1814-4549-AAA7-9EECA5E9C049}" srcOrd="0" destOrd="0" presId="urn:microsoft.com/office/officeart/2005/8/layout/hierarchy1"/>
    <dgm:cxn modelId="{3A12BFF0-D8E1-8140-A16A-B3745F5FD71E}" srcId="{6B29A9DC-D759-9241-BB65-ED4213E8C750}" destId="{DF37E758-B843-2041-87A4-4E7507E5ABCC}" srcOrd="0" destOrd="0" parTransId="{E78FE08E-C968-B745-9114-3F84A38DC590}" sibTransId="{82C25706-2332-8D4F-A76D-DAFE13CF9124}"/>
    <dgm:cxn modelId="{C93FE7F9-A0E2-4211-B76C-A170E5C31A48}" type="presOf" srcId="{360FE0E6-A429-884C-AAFE-ADBA371B0916}" destId="{F5A27676-CBA5-7342-B7E4-0019242B3607}" srcOrd="0" destOrd="0" presId="urn:microsoft.com/office/officeart/2005/8/layout/hierarchy1"/>
    <dgm:cxn modelId="{4125AD09-74D4-49E6-9B02-9F12292EBB54}" type="presOf" srcId="{6AC56607-8757-A24F-8E04-11F7B5364D03}" destId="{A94D8341-CD61-764F-A36B-141FA8DDD8B2}" srcOrd="0" destOrd="0" presId="urn:microsoft.com/office/officeart/2005/8/layout/hierarchy1"/>
    <dgm:cxn modelId="{442480B0-FAFB-1C4C-85D0-380FF3AF1C9A}" srcId="{3567B7F5-34A0-DA41-8AB3-CF066C5A9DBD}" destId="{7A823821-3D31-8648-B709-EFF71D910D0E}" srcOrd="2" destOrd="0" parTransId="{1427A985-1C4E-7940-A193-7708E38634DA}" sibTransId="{7440FAC4-434E-9843-9363-0C0931E34F4E}"/>
    <dgm:cxn modelId="{FEF584BF-DDBA-8544-8ACE-715A108122C7}" srcId="{6BE09488-D346-E545-85AD-CC930E31A7C5}" destId="{A4387B42-41DE-0B44-B3D0-5C219AF9F591}" srcOrd="0" destOrd="0" parTransId="{24681B3A-C4F2-9B43-9B06-7C2CA4658BD5}" sibTransId="{D68B7ED9-6B58-B741-847E-9D7C5CC4BF9C}"/>
    <dgm:cxn modelId="{12F42C78-A141-4E93-98D3-E6744972B324}" type="presOf" srcId="{E53C5E24-EE98-5A46-B366-9378EF2702B7}" destId="{B0BE22A1-6A40-864B-A8CC-75C5CA5012FF}" srcOrd="0" destOrd="0" presId="urn:microsoft.com/office/officeart/2005/8/layout/hierarchy1"/>
    <dgm:cxn modelId="{697EF090-7418-43CB-993C-04361B2B963D}" type="presOf" srcId="{F4E012FF-E188-0343-BBD1-BA4DD048FC22}" destId="{3AA8441C-26B2-3948-8FB3-08080E34EE4C}" srcOrd="0" destOrd="0" presId="urn:microsoft.com/office/officeart/2005/8/layout/hierarchy1"/>
    <dgm:cxn modelId="{9BEDB670-9BBE-8545-AB22-45FE3006892A}" srcId="{A4387B42-41DE-0B44-B3D0-5C219AF9F591}" destId="{7A2AE2E7-A2C6-674F-A519-4E4E6EF1A6FD}" srcOrd="1" destOrd="0" parTransId="{4E0FA46F-3998-E549-B85D-44DB547FE76F}" sibTransId="{6D7C1EB6-C2F1-834E-8A66-E8B610613FC4}"/>
    <dgm:cxn modelId="{20F29F69-7FC1-4F94-9E5B-85DB774FD8E3}" type="presOf" srcId="{A4387B42-41DE-0B44-B3D0-5C219AF9F591}" destId="{20A6EA6B-7C53-E045-8A59-6FE6BE6FE785}" srcOrd="0" destOrd="0" presId="urn:microsoft.com/office/officeart/2005/8/layout/hierarchy1"/>
    <dgm:cxn modelId="{E8036F29-41C8-0948-BABC-6BCD8454883B}" srcId="{3567B7F5-34A0-DA41-8AB3-CF066C5A9DBD}" destId="{7E874116-35D6-BC47-AFF2-108C1079252C}" srcOrd="0" destOrd="0" parTransId="{E53C5E24-EE98-5A46-B366-9378EF2702B7}" sibTransId="{A9E20475-2BF1-DC42-9EA5-A59EF38A02DC}"/>
    <dgm:cxn modelId="{935E0233-9E3C-4E57-896D-5C579C4412AB}" type="presOf" srcId="{8474E764-5C08-8F42-BF36-982683DE093D}" destId="{696A076A-FA0A-DD49-82D0-462CF8DC7BE5}" srcOrd="0" destOrd="0" presId="urn:microsoft.com/office/officeart/2005/8/layout/hierarchy1"/>
    <dgm:cxn modelId="{8431D522-B096-AD4B-8A70-FC975D76ED15}" srcId="{922CA1E6-21C2-B94E-931D-962B47AC5858}" destId="{3567B7F5-34A0-DA41-8AB3-CF066C5A9DBD}" srcOrd="1" destOrd="0" parTransId="{C8B36D66-4D6A-3543-9CF3-EC1030BD8DF1}" sibTransId="{CC5EF4AB-9C51-384C-8C6F-EB8300CD1B8C}"/>
    <dgm:cxn modelId="{7EA9C424-6E26-1146-BCEA-283B187CDACF}" srcId="{6AC56607-8757-A24F-8E04-11F7B5364D03}" destId="{F4E012FF-E188-0343-BBD1-BA4DD048FC22}" srcOrd="1" destOrd="0" parTransId="{A820D43F-6499-A746-BF57-4A3783B33362}" sibTransId="{B880378E-350C-D245-93E9-516DFA847DD2}"/>
    <dgm:cxn modelId="{85EF8670-0FF6-4F2E-88B2-86F1CB82F08B}" type="presOf" srcId="{2FAB2EE5-8A70-6E4E-851D-9E5CD3C27E6C}" destId="{2A03B803-869F-4D47-ACF4-570148B5234B}" srcOrd="0" destOrd="0" presId="urn:microsoft.com/office/officeart/2005/8/layout/hierarchy1"/>
    <dgm:cxn modelId="{4C08BCE1-D349-424D-B8A1-2DEEF4675B06}" srcId="{A4387B42-41DE-0B44-B3D0-5C219AF9F591}" destId="{D040683B-0392-C84C-83D7-C169655DCBF3}" srcOrd="0" destOrd="0" parTransId="{60F82B7E-4700-F943-BCD5-542CE8285C37}" sibTransId="{CEDC2A8D-BFCC-D74D-9B82-B8B5A25B2ADD}"/>
    <dgm:cxn modelId="{2FD35776-523E-4560-9B22-6EA19BAD540D}" type="presOf" srcId="{8F9A5CCC-A636-FB4B-8A2C-7ABAD4DA5258}" destId="{EA98D897-9AA0-DC43-87E2-A4BD55AF84C2}" srcOrd="0" destOrd="0" presId="urn:microsoft.com/office/officeart/2005/8/layout/hierarchy1"/>
    <dgm:cxn modelId="{AC086A3B-D4BD-433F-B9C8-04CCAE3576ED}" type="presOf" srcId="{42A8738E-C4DC-0D45-A48C-113EB4113385}" destId="{F51689FE-7FFF-8A4F-9409-A7D6FD69530E}" srcOrd="0" destOrd="0" presId="urn:microsoft.com/office/officeart/2005/8/layout/hierarchy1"/>
    <dgm:cxn modelId="{B159D64A-0C1B-4988-9CD8-C2A4640BA360}" type="presOf" srcId="{7A2AE2E7-A2C6-674F-A519-4E4E6EF1A6FD}" destId="{2213C123-2FBF-4945-BB4F-08F9F4C2B762}" srcOrd="0" destOrd="0" presId="urn:microsoft.com/office/officeart/2005/8/layout/hierarchy1"/>
    <dgm:cxn modelId="{38EB7367-8C50-4BB1-8C07-D4275B3654EC}" type="presOf" srcId="{7A823821-3D31-8648-B709-EFF71D910D0E}" destId="{B2A1D944-5B64-8A49-9828-A99C2D63DDC4}" srcOrd="0" destOrd="0" presId="urn:microsoft.com/office/officeart/2005/8/layout/hierarchy1"/>
    <dgm:cxn modelId="{85A8ADF4-B5D5-4D4E-86BF-20B0AB622B93}" type="presOf" srcId="{24681B3A-C4F2-9B43-9B06-7C2CA4658BD5}" destId="{1EC12387-DD42-7143-A4E0-A289290D41EC}" srcOrd="0" destOrd="0" presId="urn:microsoft.com/office/officeart/2005/8/layout/hierarchy1"/>
    <dgm:cxn modelId="{C0DA10FA-88A5-184E-98FD-88B04F618C54}" srcId="{6B29A9DC-D759-9241-BB65-ED4213E8C750}" destId="{42A8738E-C4DC-0D45-A48C-113EB4113385}" srcOrd="1" destOrd="0" parTransId="{8F9A5CCC-A636-FB4B-8A2C-7ABAD4DA5258}" sibTransId="{42265433-3FBF-7D49-9DD8-13E72FAC9A48}"/>
    <dgm:cxn modelId="{F8AF1FFA-43A3-4FB1-B1DE-0B1BA2C4E024}" type="presOf" srcId="{6BE09488-D346-E545-85AD-CC930E31A7C5}" destId="{10E10FCD-401D-C941-9B4C-BA6431422C63}" srcOrd="0" destOrd="0" presId="urn:microsoft.com/office/officeart/2005/8/layout/hierarchy1"/>
    <dgm:cxn modelId="{F15DDE8B-6E54-4ED8-8D40-C00F1290983B}" type="presOf" srcId="{E78FE08E-C968-B745-9114-3F84A38DC590}" destId="{0D6C2740-22F2-6E4F-914B-861A818D770C}" srcOrd="0" destOrd="0" presId="urn:microsoft.com/office/officeart/2005/8/layout/hierarchy1"/>
    <dgm:cxn modelId="{5695BC00-0862-4001-BD16-9A85ECF1B99B}" type="presOf" srcId="{1427A985-1C4E-7940-A193-7708E38634DA}" destId="{BA350A86-3455-BB44-9B4F-858F675E9746}" srcOrd="0" destOrd="0" presId="urn:microsoft.com/office/officeart/2005/8/layout/hierarchy1"/>
    <dgm:cxn modelId="{9C40BD29-CDE4-1B4D-AFBD-E0C5E6C60C53}" srcId="{922CA1E6-21C2-B94E-931D-962B47AC5858}" destId="{25038633-E369-0345-8B76-7B879FE61CDC}" srcOrd="2" destOrd="0" parTransId="{79AFBE66-E0BA-FB4F-8072-71CBB8FFE676}" sibTransId="{AAB6B895-1C9C-BB45-9172-F58CB4E9F8BA}"/>
    <dgm:cxn modelId="{AEE09615-9409-D64F-A39F-D69C0511AD85}" srcId="{7B8B1910-1FB2-1242-9074-B8306CE8CA3C}" destId="{922CA1E6-21C2-B94E-931D-962B47AC5858}" srcOrd="0" destOrd="0" parTransId="{DF50DD08-B08F-0D47-A9C2-9E8EB1663E27}" sibTransId="{FADEFB4F-9993-5244-8BED-057A197FF53F}"/>
    <dgm:cxn modelId="{8A16D071-80A7-4D85-83D5-7AA2C86EAACD}" type="presOf" srcId="{085673A5-6322-E348-A42B-0B4F84FE5D28}" destId="{6BE8FF0B-0377-364E-85D0-D9CECE56F52B}" srcOrd="0" destOrd="0" presId="urn:microsoft.com/office/officeart/2005/8/layout/hierarchy1"/>
    <dgm:cxn modelId="{288901F3-767D-8949-80D5-D536B8C7E71E}" srcId="{7E874116-35D6-BC47-AFF2-108C1079252C}" destId="{5B3A3F37-4AC7-0040-88F2-5D66B5872872}" srcOrd="0" destOrd="0" parTransId="{8474E764-5C08-8F42-BF36-982683DE093D}" sibTransId="{C2AB6473-F5AA-E741-957A-6BEAB0A7D62E}"/>
    <dgm:cxn modelId="{B3680C22-449D-4181-A0C8-6D2B02FD4F7A}" type="presOf" srcId="{98AF4F1E-8A90-8641-8787-5820656D3240}" destId="{3A2ABEBF-29D0-6248-A58D-A657AB612B53}" srcOrd="0" destOrd="0" presId="urn:microsoft.com/office/officeart/2005/8/layout/hierarchy1"/>
    <dgm:cxn modelId="{F698892F-ECA6-604F-9D20-F54FA38A5FF1}" srcId="{6AC56607-8757-A24F-8E04-11F7B5364D03}" destId="{65060B59-644C-9C4A-BCEF-A7BEDCECB822}" srcOrd="0" destOrd="0" parTransId="{085673A5-6322-E348-A42B-0B4F84FE5D28}" sibTransId="{22DB8E04-0E2E-B641-8CD5-62CCEF1B25B2}"/>
    <dgm:cxn modelId="{5D45B015-677F-4DEC-9639-EFC21C5756F8}" type="presOf" srcId="{60F82B7E-4700-F943-BCD5-542CE8285C37}" destId="{2E8B83BA-8997-6243-8ABE-6CDCE7D7E846}" srcOrd="0" destOrd="0" presId="urn:microsoft.com/office/officeart/2005/8/layout/hierarchy1"/>
    <dgm:cxn modelId="{66469A38-A757-4865-B013-BD2A4F5E558D}" type="presOf" srcId="{922CA1E6-21C2-B94E-931D-962B47AC5858}" destId="{510AAEB7-DDCC-334D-A942-9A3A51DFBC32}" srcOrd="0" destOrd="0" presId="urn:microsoft.com/office/officeart/2005/8/layout/hierarchy1"/>
    <dgm:cxn modelId="{793D7758-5786-D843-B32D-100756B78AE6}" srcId="{922CA1E6-21C2-B94E-931D-962B47AC5858}" destId="{6BE09488-D346-E545-85AD-CC930E31A7C5}" srcOrd="0" destOrd="0" parTransId="{98AF4F1E-8A90-8641-8787-5820656D3240}" sibTransId="{524BFC0F-E818-E647-BD84-FCEB707C5862}"/>
    <dgm:cxn modelId="{D1555C4C-C1BA-4946-9392-59D55C4475BB}" type="presOf" srcId="{79AFBE66-E0BA-FB4F-8072-71CBB8FFE676}" destId="{FB9D0793-273F-A14A-9BEC-D14EB807DCAA}" srcOrd="0" destOrd="0" presId="urn:microsoft.com/office/officeart/2005/8/layout/hierarchy1"/>
    <dgm:cxn modelId="{847251B8-C520-4861-A711-5064AFC56B57}" type="presOf" srcId="{6B29A9DC-D759-9241-BB65-ED4213E8C750}" destId="{FE8A2EFD-1195-A845-9332-E2BC0EC96145}" srcOrd="0" destOrd="0" presId="urn:microsoft.com/office/officeart/2005/8/layout/hierarchy1"/>
    <dgm:cxn modelId="{A602118B-BF27-FA47-96F6-9469F74D5554}" srcId="{7E874116-35D6-BC47-AFF2-108C1079252C}" destId="{4FE6BAA6-0F21-5A47-BA7E-1975096E15BC}" srcOrd="1" destOrd="0" parTransId="{BF90881E-45B8-2549-B407-9FCC4B5EE428}" sibTransId="{558F79B9-DBF9-9C43-831D-3EC171AAF97B}"/>
    <dgm:cxn modelId="{62327350-B8B8-E248-852D-27AB66C7EE2F}" srcId="{3567B7F5-34A0-DA41-8AB3-CF066C5A9DBD}" destId="{6AC56607-8757-A24F-8E04-11F7B5364D03}" srcOrd="1" destOrd="0" parTransId="{1B39A262-F266-5145-805F-8CDCD368DB21}" sibTransId="{98277C7C-4B06-884F-B6DB-9E060B7C4B5B}"/>
    <dgm:cxn modelId="{3799D238-5171-4AD0-B459-5C5C4A120764}" type="presOf" srcId="{4E0FA46F-3998-E549-B85D-44DB547FE76F}" destId="{89EF976E-EB2E-E443-B6CD-75B939718135}" srcOrd="0" destOrd="0" presId="urn:microsoft.com/office/officeart/2005/8/layout/hierarchy1"/>
    <dgm:cxn modelId="{F0295291-018C-4E31-A58E-06025F2A94B5}" type="presOf" srcId="{C8B36D66-4D6A-3543-9CF3-EC1030BD8DF1}" destId="{5AA72A12-2DCC-6F4A-90CC-1290FBEE131F}" srcOrd="0" destOrd="0" presId="urn:microsoft.com/office/officeart/2005/8/layout/hierarchy1"/>
    <dgm:cxn modelId="{A966D1E3-EC16-450F-8A68-ABF933E7373E}" type="presOf" srcId="{A820D43F-6499-A746-BF57-4A3783B33362}" destId="{B1C87FCC-66BE-9445-BD32-8BD3ACE0F851}" srcOrd="0" destOrd="0" presId="urn:microsoft.com/office/officeart/2005/8/layout/hierarchy1"/>
    <dgm:cxn modelId="{A4447A0C-2133-4206-83DA-223AC7D36935}" type="presOf" srcId="{DF37E758-B843-2041-87A4-4E7507E5ABCC}" destId="{210F1F65-5DF0-A946-B409-1B0E035A843C}" srcOrd="0" destOrd="0" presId="urn:microsoft.com/office/officeart/2005/8/layout/hierarchy1"/>
    <dgm:cxn modelId="{EF392AFD-7162-4DFA-982E-C2464BC3BFEA}" type="presOf" srcId="{25038633-E369-0345-8B76-7B879FE61CDC}" destId="{016C9516-0718-7E42-90C0-F770AE1FDD7D}" srcOrd="0" destOrd="0" presId="urn:microsoft.com/office/officeart/2005/8/layout/hierarchy1"/>
    <dgm:cxn modelId="{02026750-3343-421F-B5F0-24DCC6BC59D5}" type="presOf" srcId="{5B3A3F37-4AC7-0040-88F2-5D66B5872872}" destId="{B234D946-3906-FB41-9F37-11C6403CE3CE}" srcOrd="0" destOrd="0" presId="urn:microsoft.com/office/officeart/2005/8/layout/hierarchy1"/>
    <dgm:cxn modelId="{3A00660E-FAAC-7940-9C34-F5C5802DC876}" srcId="{6BE09488-D346-E545-85AD-CC930E31A7C5}" destId="{6B29A9DC-D759-9241-BB65-ED4213E8C750}" srcOrd="1" destOrd="0" parTransId="{2FAB2EE5-8A70-6E4E-851D-9E5CD3C27E6C}" sibTransId="{F3CA1DC7-C6C1-AF4C-86DB-950BE4F6AFD2}"/>
    <dgm:cxn modelId="{4F82C2DB-53C8-F444-AE5D-9847EF6E0CC1}" srcId="{7A823821-3D31-8648-B709-EFF71D910D0E}" destId="{360FE0E6-A429-884C-AAFE-ADBA371B0916}" srcOrd="0" destOrd="0" parTransId="{3A4E1B8C-1B0A-5D4D-A5EC-D383AFE6A0F0}" sibTransId="{6879F2DA-E8D3-E944-B59B-DD199E333A90}"/>
    <dgm:cxn modelId="{CAD21098-4880-4D91-BC8D-06861BDDF103}" type="presOf" srcId="{3A4E1B8C-1B0A-5D4D-A5EC-D383AFE6A0F0}" destId="{848C46D4-22E6-A940-974C-0F010FFC931C}" srcOrd="0" destOrd="0" presId="urn:microsoft.com/office/officeart/2005/8/layout/hierarchy1"/>
    <dgm:cxn modelId="{D69CFA4D-4EF8-4D72-9728-26EE786B855F}" type="presOf" srcId="{BF90881E-45B8-2549-B407-9FCC4B5EE428}" destId="{C28515AE-F4FB-8347-8F95-11C5A83C9082}" srcOrd="0" destOrd="0" presId="urn:microsoft.com/office/officeart/2005/8/layout/hierarchy1"/>
    <dgm:cxn modelId="{4D168D47-2734-4998-AC93-19B8D8073BFB}" type="presOf" srcId="{D040683B-0392-C84C-83D7-C169655DCBF3}" destId="{35BC48B0-1EDF-9A46-9143-251CC06F3542}" srcOrd="0" destOrd="0" presId="urn:microsoft.com/office/officeart/2005/8/layout/hierarchy1"/>
    <dgm:cxn modelId="{531DB74E-F077-43D7-8E2F-E46A06F5A3CF}" type="presOf" srcId="{3567B7F5-34A0-DA41-8AB3-CF066C5A9DBD}" destId="{6D4017A0-2450-0341-A17C-1771AF14D5A5}" srcOrd="0" destOrd="0" presId="urn:microsoft.com/office/officeart/2005/8/layout/hierarchy1"/>
    <dgm:cxn modelId="{2F647CD6-5FAD-44BF-88A6-6968FB079C30}" type="presOf" srcId="{7B8B1910-1FB2-1242-9074-B8306CE8CA3C}" destId="{5A2389D2-C83B-5547-8675-D2E9F94CE134}" srcOrd="0" destOrd="0" presId="urn:microsoft.com/office/officeart/2005/8/layout/hierarchy1"/>
    <dgm:cxn modelId="{2385B0E9-0DB9-4F69-9A2F-BB051ADC8201}" type="presOf" srcId="{7E874116-35D6-BC47-AFF2-108C1079252C}" destId="{05D52351-DBEC-304B-A3C5-53417AFCFF3F}" srcOrd="0" destOrd="0" presId="urn:microsoft.com/office/officeart/2005/8/layout/hierarchy1"/>
    <dgm:cxn modelId="{CE3C6D43-D63B-4837-8EAD-91389D6D2A26}" type="presOf" srcId="{1B39A262-F266-5145-805F-8CDCD368DB21}" destId="{1C908A03-1188-1D47-A943-D7FE168B91AE}" srcOrd="0" destOrd="0" presId="urn:microsoft.com/office/officeart/2005/8/layout/hierarchy1"/>
    <dgm:cxn modelId="{77672BD1-A623-469D-8A61-8715D6380659}" type="presOf" srcId="{65060B59-644C-9C4A-BCEF-A7BEDCECB822}" destId="{498F2A7C-09B6-D84C-9934-91020A95673B}" srcOrd="0" destOrd="0" presId="urn:microsoft.com/office/officeart/2005/8/layout/hierarchy1"/>
    <dgm:cxn modelId="{DCB5D1B9-6317-41F7-A369-ECB3E3438BC5}" type="presParOf" srcId="{5A2389D2-C83B-5547-8675-D2E9F94CE134}" destId="{402FE978-8B9E-8642-AA48-F4DB682607B3}" srcOrd="0" destOrd="0" presId="urn:microsoft.com/office/officeart/2005/8/layout/hierarchy1"/>
    <dgm:cxn modelId="{A3AB9F84-ADCF-41D6-A384-5F04B3CC97D4}" type="presParOf" srcId="{402FE978-8B9E-8642-AA48-F4DB682607B3}" destId="{E7055726-3EF3-5A4E-A4F5-EA18F58C078A}" srcOrd="0" destOrd="0" presId="urn:microsoft.com/office/officeart/2005/8/layout/hierarchy1"/>
    <dgm:cxn modelId="{78D158E8-68A8-4B80-915E-0D81ACEBE6C4}" type="presParOf" srcId="{E7055726-3EF3-5A4E-A4F5-EA18F58C078A}" destId="{FE3CCF3C-3B6A-B042-931A-CFAED42E78B6}" srcOrd="0" destOrd="0" presId="urn:microsoft.com/office/officeart/2005/8/layout/hierarchy1"/>
    <dgm:cxn modelId="{2665F2C2-7247-43A7-B65B-3B8A9BDA5F7D}" type="presParOf" srcId="{E7055726-3EF3-5A4E-A4F5-EA18F58C078A}" destId="{510AAEB7-DDCC-334D-A942-9A3A51DFBC32}" srcOrd="1" destOrd="0" presId="urn:microsoft.com/office/officeart/2005/8/layout/hierarchy1"/>
    <dgm:cxn modelId="{050A7659-796F-4203-A843-9FE803A098D1}" type="presParOf" srcId="{402FE978-8B9E-8642-AA48-F4DB682607B3}" destId="{9CFADD80-AB78-B045-A5DE-DDB4E509546A}" srcOrd="1" destOrd="0" presId="urn:microsoft.com/office/officeart/2005/8/layout/hierarchy1"/>
    <dgm:cxn modelId="{34608F1E-A88E-4E86-849B-55A5A0C17540}" type="presParOf" srcId="{9CFADD80-AB78-B045-A5DE-DDB4E509546A}" destId="{3A2ABEBF-29D0-6248-A58D-A657AB612B53}" srcOrd="0" destOrd="0" presId="urn:microsoft.com/office/officeart/2005/8/layout/hierarchy1"/>
    <dgm:cxn modelId="{63748FE5-A0A1-4D57-89D6-3CB094384590}" type="presParOf" srcId="{9CFADD80-AB78-B045-A5DE-DDB4E509546A}" destId="{2C75AF97-5D13-A945-85DA-AEEDAC87D6C0}" srcOrd="1" destOrd="0" presId="urn:microsoft.com/office/officeart/2005/8/layout/hierarchy1"/>
    <dgm:cxn modelId="{7C779864-AC21-4D76-9E18-B0375E4FFDFA}" type="presParOf" srcId="{2C75AF97-5D13-A945-85DA-AEEDAC87D6C0}" destId="{BC70AD25-ACE2-9542-B55A-663AD7A6A5B1}" srcOrd="0" destOrd="0" presId="urn:microsoft.com/office/officeart/2005/8/layout/hierarchy1"/>
    <dgm:cxn modelId="{049CA1B2-6659-4E54-BCB7-DBC24A2AB741}" type="presParOf" srcId="{BC70AD25-ACE2-9542-B55A-663AD7A6A5B1}" destId="{F11D903B-9DB6-784F-A9D1-C3F653B92029}" srcOrd="0" destOrd="0" presId="urn:microsoft.com/office/officeart/2005/8/layout/hierarchy1"/>
    <dgm:cxn modelId="{9721CA2D-D477-49E4-B5A1-D12A2B6E1F29}" type="presParOf" srcId="{BC70AD25-ACE2-9542-B55A-663AD7A6A5B1}" destId="{10E10FCD-401D-C941-9B4C-BA6431422C63}" srcOrd="1" destOrd="0" presId="urn:microsoft.com/office/officeart/2005/8/layout/hierarchy1"/>
    <dgm:cxn modelId="{E243F9D0-F9D2-4E7D-8363-95607AE94EEA}" type="presParOf" srcId="{2C75AF97-5D13-A945-85DA-AEEDAC87D6C0}" destId="{531A77AD-67E2-0344-BAF8-CB141758F947}" srcOrd="1" destOrd="0" presId="urn:microsoft.com/office/officeart/2005/8/layout/hierarchy1"/>
    <dgm:cxn modelId="{8613EEF1-B696-4D70-B8F1-723A30CF1555}" type="presParOf" srcId="{531A77AD-67E2-0344-BAF8-CB141758F947}" destId="{1EC12387-DD42-7143-A4E0-A289290D41EC}" srcOrd="0" destOrd="0" presId="urn:microsoft.com/office/officeart/2005/8/layout/hierarchy1"/>
    <dgm:cxn modelId="{6788B01A-99CE-4F88-9A6B-B79156D469C6}" type="presParOf" srcId="{531A77AD-67E2-0344-BAF8-CB141758F947}" destId="{38B232C6-0889-C349-801F-3114905BEAE4}" srcOrd="1" destOrd="0" presId="urn:microsoft.com/office/officeart/2005/8/layout/hierarchy1"/>
    <dgm:cxn modelId="{232BE110-9CAF-46D0-8397-3B2CD8FA8323}" type="presParOf" srcId="{38B232C6-0889-C349-801F-3114905BEAE4}" destId="{0147B2C0-14B5-3444-9009-29D028BC349B}" srcOrd="0" destOrd="0" presId="urn:microsoft.com/office/officeart/2005/8/layout/hierarchy1"/>
    <dgm:cxn modelId="{D66D5D5D-DC93-4B32-B85F-AE1E3BE857CD}" type="presParOf" srcId="{0147B2C0-14B5-3444-9009-29D028BC349B}" destId="{821120D4-0616-0248-95BD-33E684D6DE1B}" srcOrd="0" destOrd="0" presId="urn:microsoft.com/office/officeart/2005/8/layout/hierarchy1"/>
    <dgm:cxn modelId="{B9510B85-1EAD-42A0-A3FB-F7829D960676}" type="presParOf" srcId="{0147B2C0-14B5-3444-9009-29D028BC349B}" destId="{20A6EA6B-7C53-E045-8A59-6FE6BE6FE785}" srcOrd="1" destOrd="0" presId="urn:microsoft.com/office/officeart/2005/8/layout/hierarchy1"/>
    <dgm:cxn modelId="{2F233692-2E8E-48BF-BEB9-03C9E1A7EA20}" type="presParOf" srcId="{38B232C6-0889-C349-801F-3114905BEAE4}" destId="{94130B72-BF5F-234A-9160-A9EC8C2E2AF8}" srcOrd="1" destOrd="0" presId="urn:microsoft.com/office/officeart/2005/8/layout/hierarchy1"/>
    <dgm:cxn modelId="{21F0AE26-C2B4-407A-9BF4-38BBC405EECA}" type="presParOf" srcId="{94130B72-BF5F-234A-9160-A9EC8C2E2AF8}" destId="{2E8B83BA-8997-6243-8ABE-6CDCE7D7E846}" srcOrd="0" destOrd="0" presId="urn:microsoft.com/office/officeart/2005/8/layout/hierarchy1"/>
    <dgm:cxn modelId="{6526D6F0-83BA-41FF-AFF3-CAA3B0362C55}" type="presParOf" srcId="{94130B72-BF5F-234A-9160-A9EC8C2E2AF8}" destId="{A7463F8C-803E-1A45-80EF-F4DF1BD29501}" srcOrd="1" destOrd="0" presId="urn:microsoft.com/office/officeart/2005/8/layout/hierarchy1"/>
    <dgm:cxn modelId="{82FB6FA9-2245-4985-82CF-0B84A909E84D}" type="presParOf" srcId="{A7463F8C-803E-1A45-80EF-F4DF1BD29501}" destId="{F333878D-DADC-5B4D-BAD5-95CDDF6F09FB}" srcOrd="0" destOrd="0" presId="urn:microsoft.com/office/officeart/2005/8/layout/hierarchy1"/>
    <dgm:cxn modelId="{D5348AB7-8B8F-4C11-BF4E-9D8255A84E72}" type="presParOf" srcId="{F333878D-DADC-5B4D-BAD5-95CDDF6F09FB}" destId="{75EA654A-5AE8-1547-9288-8A9439EB6891}" srcOrd="0" destOrd="0" presId="urn:microsoft.com/office/officeart/2005/8/layout/hierarchy1"/>
    <dgm:cxn modelId="{F0FCC54B-A192-4819-8255-515741131CC3}" type="presParOf" srcId="{F333878D-DADC-5B4D-BAD5-95CDDF6F09FB}" destId="{35BC48B0-1EDF-9A46-9143-251CC06F3542}" srcOrd="1" destOrd="0" presId="urn:microsoft.com/office/officeart/2005/8/layout/hierarchy1"/>
    <dgm:cxn modelId="{1BE3C360-3D2C-4117-A75C-57E154F16A68}" type="presParOf" srcId="{A7463F8C-803E-1A45-80EF-F4DF1BD29501}" destId="{B0523750-DD89-744D-8F66-AA36DDA9B2A4}" srcOrd="1" destOrd="0" presId="urn:microsoft.com/office/officeart/2005/8/layout/hierarchy1"/>
    <dgm:cxn modelId="{BF7217CE-0BDE-49D4-9F9A-55F418BF169B}" type="presParOf" srcId="{94130B72-BF5F-234A-9160-A9EC8C2E2AF8}" destId="{89EF976E-EB2E-E443-B6CD-75B939718135}" srcOrd="2" destOrd="0" presId="urn:microsoft.com/office/officeart/2005/8/layout/hierarchy1"/>
    <dgm:cxn modelId="{9804C998-B8F2-4634-8AB0-7196C22F0EB2}" type="presParOf" srcId="{94130B72-BF5F-234A-9160-A9EC8C2E2AF8}" destId="{0F7945F3-63EC-5046-AC92-0BE3160B5D48}" srcOrd="3" destOrd="0" presId="urn:microsoft.com/office/officeart/2005/8/layout/hierarchy1"/>
    <dgm:cxn modelId="{BE21410F-0BAA-4BE0-91EE-426ABCF452D9}" type="presParOf" srcId="{0F7945F3-63EC-5046-AC92-0BE3160B5D48}" destId="{080E48EB-6201-6C42-AAEB-EA5F478510E0}" srcOrd="0" destOrd="0" presId="urn:microsoft.com/office/officeart/2005/8/layout/hierarchy1"/>
    <dgm:cxn modelId="{5705ED59-330B-4703-A0E8-EDC42E3F5363}" type="presParOf" srcId="{080E48EB-6201-6C42-AAEB-EA5F478510E0}" destId="{8E62D0FB-4219-D843-9CF1-10495960E12F}" srcOrd="0" destOrd="0" presId="urn:microsoft.com/office/officeart/2005/8/layout/hierarchy1"/>
    <dgm:cxn modelId="{51C4138C-E249-4BB5-89F7-F7BA95C6DB8A}" type="presParOf" srcId="{080E48EB-6201-6C42-AAEB-EA5F478510E0}" destId="{2213C123-2FBF-4945-BB4F-08F9F4C2B762}" srcOrd="1" destOrd="0" presId="urn:microsoft.com/office/officeart/2005/8/layout/hierarchy1"/>
    <dgm:cxn modelId="{BA586983-A42F-4B1D-8F04-4095024A22B9}" type="presParOf" srcId="{0F7945F3-63EC-5046-AC92-0BE3160B5D48}" destId="{AB58E3A4-6CBE-0E4D-9D72-7585205CABF8}" srcOrd="1" destOrd="0" presId="urn:microsoft.com/office/officeart/2005/8/layout/hierarchy1"/>
    <dgm:cxn modelId="{26DA7378-3913-4DF0-9187-9923430E3AA2}" type="presParOf" srcId="{531A77AD-67E2-0344-BAF8-CB141758F947}" destId="{2A03B803-869F-4D47-ACF4-570148B5234B}" srcOrd="2" destOrd="0" presId="urn:microsoft.com/office/officeart/2005/8/layout/hierarchy1"/>
    <dgm:cxn modelId="{90DE7D37-15E3-4448-921C-53C454CA06BA}" type="presParOf" srcId="{531A77AD-67E2-0344-BAF8-CB141758F947}" destId="{E6BC0538-CB86-D34C-8FB7-463C81B433C8}" srcOrd="3" destOrd="0" presId="urn:microsoft.com/office/officeart/2005/8/layout/hierarchy1"/>
    <dgm:cxn modelId="{534AF08D-3EDA-4970-8B49-5E6BFBC1F6C0}" type="presParOf" srcId="{E6BC0538-CB86-D34C-8FB7-463C81B433C8}" destId="{D9BF505F-33FC-7E4B-95E4-C3E1B8D7D1FD}" srcOrd="0" destOrd="0" presId="urn:microsoft.com/office/officeart/2005/8/layout/hierarchy1"/>
    <dgm:cxn modelId="{67576B45-479B-4078-8E66-519D80928CAC}" type="presParOf" srcId="{D9BF505F-33FC-7E4B-95E4-C3E1B8D7D1FD}" destId="{188CB9C2-CA04-EE48-9159-C7497A6B192E}" srcOrd="0" destOrd="0" presId="urn:microsoft.com/office/officeart/2005/8/layout/hierarchy1"/>
    <dgm:cxn modelId="{F19101CF-FFFE-4641-918E-A8B3A8DC4303}" type="presParOf" srcId="{D9BF505F-33FC-7E4B-95E4-C3E1B8D7D1FD}" destId="{FE8A2EFD-1195-A845-9332-E2BC0EC96145}" srcOrd="1" destOrd="0" presId="urn:microsoft.com/office/officeart/2005/8/layout/hierarchy1"/>
    <dgm:cxn modelId="{1FCA6C58-A58E-433C-8F0E-3A07912F8DAD}" type="presParOf" srcId="{E6BC0538-CB86-D34C-8FB7-463C81B433C8}" destId="{F0362315-B1A7-C549-997C-E4A4D0F1BB1A}" srcOrd="1" destOrd="0" presId="urn:microsoft.com/office/officeart/2005/8/layout/hierarchy1"/>
    <dgm:cxn modelId="{6175520B-A1E2-427A-B5BC-A781D970A1D0}" type="presParOf" srcId="{F0362315-B1A7-C549-997C-E4A4D0F1BB1A}" destId="{0D6C2740-22F2-6E4F-914B-861A818D770C}" srcOrd="0" destOrd="0" presId="urn:microsoft.com/office/officeart/2005/8/layout/hierarchy1"/>
    <dgm:cxn modelId="{6052022C-0A6F-457F-AEB7-0A662AF42D3A}" type="presParOf" srcId="{F0362315-B1A7-C549-997C-E4A4D0F1BB1A}" destId="{43521706-355C-7E46-A202-F2E303B49E2C}" srcOrd="1" destOrd="0" presId="urn:microsoft.com/office/officeart/2005/8/layout/hierarchy1"/>
    <dgm:cxn modelId="{F99AA3F0-A7F1-4064-8A02-4496C46D1F29}" type="presParOf" srcId="{43521706-355C-7E46-A202-F2E303B49E2C}" destId="{1743ABC6-87D4-3B4D-82D2-2CAF9AE603D3}" srcOrd="0" destOrd="0" presId="urn:microsoft.com/office/officeart/2005/8/layout/hierarchy1"/>
    <dgm:cxn modelId="{C66E9D31-F66F-4A91-A4C0-8F02DE03782E}" type="presParOf" srcId="{1743ABC6-87D4-3B4D-82D2-2CAF9AE603D3}" destId="{E9CB01C2-1E30-9148-9111-BC82DA0A29EB}" srcOrd="0" destOrd="0" presId="urn:microsoft.com/office/officeart/2005/8/layout/hierarchy1"/>
    <dgm:cxn modelId="{0203C343-3506-4AA0-B40C-2531A9B7EE88}" type="presParOf" srcId="{1743ABC6-87D4-3B4D-82D2-2CAF9AE603D3}" destId="{210F1F65-5DF0-A946-B409-1B0E035A843C}" srcOrd="1" destOrd="0" presId="urn:microsoft.com/office/officeart/2005/8/layout/hierarchy1"/>
    <dgm:cxn modelId="{B3162BA8-980E-417F-A126-F39391B9864A}" type="presParOf" srcId="{43521706-355C-7E46-A202-F2E303B49E2C}" destId="{EFA4063E-CA0E-A244-9CD6-16306977AB0B}" srcOrd="1" destOrd="0" presId="urn:microsoft.com/office/officeart/2005/8/layout/hierarchy1"/>
    <dgm:cxn modelId="{1740F37C-87B1-4553-959C-14090E02ABF8}" type="presParOf" srcId="{F0362315-B1A7-C549-997C-E4A4D0F1BB1A}" destId="{EA98D897-9AA0-DC43-87E2-A4BD55AF84C2}" srcOrd="2" destOrd="0" presId="urn:microsoft.com/office/officeart/2005/8/layout/hierarchy1"/>
    <dgm:cxn modelId="{5DB12957-73C5-4F86-9934-4200A210F6DA}" type="presParOf" srcId="{F0362315-B1A7-C549-997C-E4A4D0F1BB1A}" destId="{342F6DC5-1E93-574B-B05E-783056502B01}" srcOrd="3" destOrd="0" presId="urn:microsoft.com/office/officeart/2005/8/layout/hierarchy1"/>
    <dgm:cxn modelId="{31D00454-AB4F-4982-B1D5-56A9ECCF1679}" type="presParOf" srcId="{342F6DC5-1E93-574B-B05E-783056502B01}" destId="{CE9066C0-66CB-6247-9DFF-1B97EF51E739}" srcOrd="0" destOrd="0" presId="urn:microsoft.com/office/officeart/2005/8/layout/hierarchy1"/>
    <dgm:cxn modelId="{2916E410-E6F8-41D9-B096-E96F2457156F}" type="presParOf" srcId="{CE9066C0-66CB-6247-9DFF-1B97EF51E739}" destId="{479C07D1-7377-0042-AED2-802C4033A7B0}" srcOrd="0" destOrd="0" presId="urn:microsoft.com/office/officeart/2005/8/layout/hierarchy1"/>
    <dgm:cxn modelId="{3896B8B0-6E72-48CB-ABB0-CF8E0BEE0631}" type="presParOf" srcId="{CE9066C0-66CB-6247-9DFF-1B97EF51E739}" destId="{F51689FE-7FFF-8A4F-9409-A7D6FD69530E}" srcOrd="1" destOrd="0" presId="urn:microsoft.com/office/officeart/2005/8/layout/hierarchy1"/>
    <dgm:cxn modelId="{295D04D0-D1B5-4419-B4C6-9F151B05F2D1}" type="presParOf" srcId="{342F6DC5-1E93-574B-B05E-783056502B01}" destId="{B709517C-C0EB-5147-9B7F-BBD5ED1E4CBB}" srcOrd="1" destOrd="0" presId="urn:microsoft.com/office/officeart/2005/8/layout/hierarchy1"/>
    <dgm:cxn modelId="{2F18D905-06E9-4AEC-BCA5-9AB7FC467417}" type="presParOf" srcId="{9CFADD80-AB78-B045-A5DE-DDB4E509546A}" destId="{5AA72A12-2DCC-6F4A-90CC-1290FBEE131F}" srcOrd="2" destOrd="0" presId="urn:microsoft.com/office/officeart/2005/8/layout/hierarchy1"/>
    <dgm:cxn modelId="{396A49E5-90F1-4D54-81F3-E0180E6E1F7D}" type="presParOf" srcId="{9CFADD80-AB78-B045-A5DE-DDB4E509546A}" destId="{9C422466-7D98-0245-8F4D-CF496FC365A5}" srcOrd="3" destOrd="0" presId="urn:microsoft.com/office/officeart/2005/8/layout/hierarchy1"/>
    <dgm:cxn modelId="{83792281-98E6-439C-88DD-E978BB39D409}" type="presParOf" srcId="{9C422466-7D98-0245-8F4D-CF496FC365A5}" destId="{7B79FF6D-F4F0-124E-9CC0-09D69A31A8A4}" srcOrd="0" destOrd="0" presId="urn:microsoft.com/office/officeart/2005/8/layout/hierarchy1"/>
    <dgm:cxn modelId="{48028FCF-1038-4158-8212-DA48B8F38C00}" type="presParOf" srcId="{7B79FF6D-F4F0-124E-9CC0-09D69A31A8A4}" destId="{EE6865A8-36AA-CE42-B72F-27168C970CDA}" srcOrd="0" destOrd="0" presId="urn:microsoft.com/office/officeart/2005/8/layout/hierarchy1"/>
    <dgm:cxn modelId="{E32AA1F1-5BFD-4363-AF63-095668112F9C}" type="presParOf" srcId="{7B79FF6D-F4F0-124E-9CC0-09D69A31A8A4}" destId="{6D4017A0-2450-0341-A17C-1771AF14D5A5}" srcOrd="1" destOrd="0" presId="urn:microsoft.com/office/officeart/2005/8/layout/hierarchy1"/>
    <dgm:cxn modelId="{09962F84-9B31-4AD3-8315-3103C65AC3FB}" type="presParOf" srcId="{9C422466-7D98-0245-8F4D-CF496FC365A5}" destId="{83445AC4-D371-4C48-B8B1-B4C569106043}" srcOrd="1" destOrd="0" presId="urn:microsoft.com/office/officeart/2005/8/layout/hierarchy1"/>
    <dgm:cxn modelId="{36631003-72B8-4FC6-AB17-FC65F9056481}" type="presParOf" srcId="{83445AC4-D371-4C48-B8B1-B4C569106043}" destId="{B0BE22A1-6A40-864B-A8CC-75C5CA5012FF}" srcOrd="0" destOrd="0" presId="urn:microsoft.com/office/officeart/2005/8/layout/hierarchy1"/>
    <dgm:cxn modelId="{5D87598B-FABD-4F12-A158-EE1F0225005C}" type="presParOf" srcId="{83445AC4-D371-4C48-B8B1-B4C569106043}" destId="{12BDE141-AE68-9746-AEE5-767851F6FCDA}" srcOrd="1" destOrd="0" presId="urn:microsoft.com/office/officeart/2005/8/layout/hierarchy1"/>
    <dgm:cxn modelId="{E8F560C9-F681-4E05-AFD1-0FF23E66F1D1}" type="presParOf" srcId="{12BDE141-AE68-9746-AEE5-767851F6FCDA}" destId="{A85A3FA9-F0E5-1B48-A52C-24A15EB4DA01}" srcOrd="0" destOrd="0" presId="urn:microsoft.com/office/officeart/2005/8/layout/hierarchy1"/>
    <dgm:cxn modelId="{19DDFE59-4385-49E2-A6BA-54E0E33F10D9}" type="presParOf" srcId="{A85A3FA9-F0E5-1B48-A52C-24A15EB4DA01}" destId="{5E404C5E-0864-7C43-918A-B40E957460FA}" srcOrd="0" destOrd="0" presId="urn:microsoft.com/office/officeart/2005/8/layout/hierarchy1"/>
    <dgm:cxn modelId="{A6F65634-3479-4AF6-BCF3-779C3BE51188}" type="presParOf" srcId="{A85A3FA9-F0E5-1B48-A52C-24A15EB4DA01}" destId="{05D52351-DBEC-304B-A3C5-53417AFCFF3F}" srcOrd="1" destOrd="0" presId="urn:microsoft.com/office/officeart/2005/8/layout/hierarchy1"/>
    <dgm:cxn modelId="{6BF26F47-E52A-4798-AC98-A4B2989EA76C}" type="presParOf" srcId="{12BDE141-AE68-9746-AEE5-767851F6FCDA}" destId="{C001BF43-2AAE-014A-B461-AE6AB5581D13}" srcOrd="1" destOrd="0" presId="urn:microsoft.com/office/officeart/2005/8/layout/hierarchy1"/>
    <dgm:cxn modelId="{C3737E63-B550-44D8-8504-551E1A97FB8F}" type="presParOf" srcId="{C001BF43-2AAE-014A-B461-AE6AB5581D13}" destId="{696A076A-FA0A-DD49-82D0-462CF8DC7BE5}" srcOrd="0" destOrd="0" presId="urn:microsoft.com/office/officeart/2005/8/layout/hierarchy1"/>
    <dgm:cxn modelId="{7C2154E0-600E-4FB8-864D-96050A81B888}" type="presParOf" srcId="{C001BF43-2AAE-014A-B461-AE6AB5581D13}" destId="{66134FE8-1543-BB44-9BC6-F5CAA1D58BC5}" srcOrd="1" destOrd="0" presId="urn:microsoft.com/office/officeart/2005/8/layout/hierarchy1"/>
    <dgm:cxn modelId="{362FFA58-D5B6-4574-A581-2EE01A0516BB}" type="presParOf" srcId="{66134FE8-1543-BB44-9BC6-F5CAA1D58BC5}" destId="{FCE19E1C-2D44-BD4D-BF5F-BF0032C43A3C}" srcOrd="0" destOrd="0" presId="urn:microsoft.com/office/officeart/2005/8/layout/hierarchy1"/>
    <dgm:cxn modelId="{AA075C5D-1A34-4F69-8DBB-20DF26F4E4E4}" type="presParOf" srcId="{FCE19E1C-2D44-BD4D-BF5F-BF0032C43A3C}" destId="{77782C45-350B-964C-ADD0-064B2DC58D7E}" srcOrd="0" destOrd="0" presId="urn:microsoft.com/office/officeart/2005/8/layout/hierarchy1"/>
    <dgm:cxn modelId="{71368963-DD4A-4F2B-84BE-07DA9A0C05A0}" type="presParOf" srcId="{FCE19E1C-2D44-BD4D-BF5F-BF0032C43A3C}" destId="{B234D946-3906-FB41-9F37-11C6403CE3CE}" srcOrd="1" destOrd="0" presId="urn:microsoft.com/office/officeart/2005/8/layout/hierarchy1"/>
    <dgm:cxn modelId="{6E5D22DE-A756-4FAE-AAC3-38E7C012483A}" type="presParOf" srcId="{66134FE8-1543-BB44-9BC6-F5CAA1D58BC5}" destId="{49E30312-1531-CB41-82D2-2C0E5D9D9496}" srcOrd="1" destOrd="0" presId="urn:microsoft.com/office/officeart/2005/8/layout/hierarchy1"/>
    <dgm:cxn modelId="{5AF34168-E33F-4D6C-A8E2-5E7B2738EC0C}" type="presParOf" srcId="{C001BF43-2AAE-014A-B461-AE6AB5581D13}" destId="{C28515AE-F4FB-8347-8F95-11C5A83C9082}" srcOrd="2" destOrd="0" presId="urn:microsoft.com/office/officeart/2005/8/layout/hierarchy1"/>
    <dgm:cxn modelId="{44B3813D-813A-4115-8914-DDCA581E2782}" type="presParOf" srcId="{C001BF43-2AAE-014A-B461-AE6AB5581D13}" destId="{74CAD3A7-5155-E04D-ACB2-AFCFB0573E21}" srcOrd="3" destOrd="0" presId="urn:microsoft.com/office/officeart/2005/8/layout/hierarchy1"/>
    <dgm:cxn modelId="{5CBA641E-36BE-401E-8F81-A88B9EA72A5F}" type="presParOf" srcId="{74CAD3A7-5155-E04D-ACB2-AFCFB0573E21}" destId="{E5761538-5A73-7648-8C6F-AA0049ACFD21}" srcOrd="0" destOrd="0" presId="urn:microsoft.com/office/officeart/2005/8/layout/hierarchy1"/>
    <dgm:cxn modelId="{4BACB8BE-A135-45EF-B95B-954A946338D0}" type="presParOf" srcId="{E5761538-5A73-7648-8C6F-AA0049ACFD21}" destId="{58626B8F-57B8-AB44-9B2A-2D150DA3B379}" srcOrd="0" destOrd="0" presId="urn:microsoft.com/office/officeart/2005/8/layout/hierarchy1"/>
    <dgm:cxn modelId="{04309B1F-F3A7-4146-8B5C-E719096A4846}" type="presParOf" srcId="{E5761538-5A73-7648-8C6F-AA0049ACFD21}" destId="{0339E71E-1814-4549-AAA7-9EECA5E9C049}" srcOrd="1" destOrd="0" presId="urn:microsoft.com/office/officeart/2005/8/layout/hierarchy1"/>
    <dgm:cxn modelId="{1D9D1D85-D703-44DA-B687-A303DC25F302}" type="presParOf" srcId="{74CAD3A7-5155-E04D-ACB2-AFCFB0573E21}" destId="{CD5BB025-7720-0B4E-849F-7549D8A3AC17}" srcOrd="1" destOrd="0" presId="urn:microsoft.com/office/officeart/2005/8/layout/hierarchy1"/>
    <dgm:cxn modelId="{3C00DA84-239D-420C-8B5E-30D2AFFB8C9F}" type="presParOf" srcId="{83445AC4-D371-4C48-B8B1-B4C569106043}" destId="{1C908A03-1188-1D47-A943-D7FE168B91AE}" srcOrd="2" destOrd="0" presId="urn:microsoft.com/office/officeart/2005/8/layout/hierarchy1"/>
    <dgm:cxn modelId="{8E5D15B5-6F95-4031-9D23-527A5D9C4BCA}" type="presParOf" srcId="{83445AC4-D371-4C48-B8B1-B4C569106043}" destId="{0B80555C-A205-534A-824D-25F37BED70FC}" srcOrd="3" destOrd="0" presId="urn:microsoft.com/office/officeart/2005/8/layout/hierarchy1"/>
    <dgm:cxn modelId="{FEF016A8-150C-4464-AABF-DB5F96EC5092}" type="presParOf" srcId="{0B80555C-A205-534A-824D-25F37BED70FC}" destId="{14AD828E-FA92-B84A-B76C-9E3206E986CD}" srcOrd="0" destOrd="0" presId="urn:microsoft.com/office/officeart/2005/8/layout/hierarchy1"/>
    <dgm:cxn modelId="{3F91C9EB-7A56-40FF-A4D9-09F60D084287}" type="presParOf" srcId="{14AD828E-FA92-B84A-B76C-9E3206E986CD}" destId="{77F34DAF-02B9-4D42-915A-5057D4EBBA33}" srcOrd="0" destOrd="0" presId="urn:microsoft.com/office/officeart/2005/8/layout/hierarchy1"/>
    <dgm:cxn modelId="{35FF020F-5D53-434D-B7BD-20D27BE3D6A5}" type="presParOf" srcId="{14AD828E-FA92-B84A-B76C-9E3206E986CD}" destId="{A94D8341-CD61-764F-A36B-141FA8DDD8B2}" srcOrd="1" destOrd="0" presId="urn:microsoft.com/office/officeart/2005/8/layout/hierarchy1"/>
    <dgm:cxn modelId="{3CA75EDA-D919-4343-A798-7483F8027F68}" type="presParOf" srcId="{0B80555C-A205-534A-824D-25F37BED70FC}" destId="{E9B1CA8A-7BF2-AA4B-BBE5-F9490FBA50DC}" srcOrd="1" destOrd="0" presId="urn:microsoft.com/office/officeart/2005/8/layout/hierarchy1"/>
    <dgm:cxn modelId="{A7528BF4-8D03-4D47-B4C3-1A6E52B79DFA}" type="presParOf" srcId="{E9B1CA8A-7BF2-AA4B-BBE5-F9490FBA50DC}" destId="{6BE8FF0B-0377-364E-85D0-D9CECE56F52B}" srcOrd="0" destOrd="0" presId="urn:microsoft.com/office/officeart/2005/8/layout/hierarchy1"/>
    <dgm:cxn modelId="{B4981BE9-BC21-42A6-9357-35FB89523377}" type="presParOf" srcId="{E9B1CA8A-7BF2-AA4B-BBE5-F9490FBA50DC}" destId="{1CFC5804-4DF5-FE49-9D44-D99E1C508129}" srcOrd="1" destOrd="0" presId="urn:microsoft.com/office/officeart/2005/8/layout/hierarchy1"/>
    <dgm:cxn modelId="{A9F172BF-2082-42BE-997C-3116FFF19A0A}" type="presParOf" srcId="{1CFC5804-4DF5-FE49-9D44-D99E1C508129}" destId="{6D57F9F0-662A-2E42-9185-5D44A113D689}" srcOrd="0" destOrd="0" presId="urn:microsoft.com/office/officeart/2005/8/layout/hierarchy1"/>
    <dgm:cxn modelId="{CF589899-035D-463D-93EE-FF2B09F345E7}" type="presParOf" srcId="{6D57F9F0-662A-2E42-9185-5D44A113D689}" destId="{DA90E7B6-9A7E-BB40-B40F-37FD6157EDA0}" srcOrd="0" destOrd="0" presId="urn:microsoft.com/office/officeart/2005/8/layout/hierarchy1"/>
    <dgm:cxn modelId="{80AD21B8-2E8A-4FF1-AD11-6D01EF2CFD19}" type="presParOf" srcId="{6D57F9F0-662A-2E42-9185-5D44A113D689}" destId="{498F2A7C-09B6-D84C-9934-91020A95673B}" srcOrd="1" destOrd="0" presId="urn:microsoft.com/office/officeart/2005/8/layout/hierarchy1"/>
    <dgm:cxn modelId="{AACDFDC9-CFF6-4686-8F88-BA60DB03715B}" type="presParOf" srcId="{1CFC5804-4DF5-FE49-9D44-D99E1C508129}" destId="{0818BFA2-F687-4448-A715-90DD57D86A5C}" srcOrd="1" destOrd="0" presId="urn:microsoft.com/office/officeart/2005/8/layout/hierarchy1"/>
    <dgm:cxn modelId="{C3504B77-50EC-43CB-B3BD-FAEA9DA8FF76}" type="presParOf" srcId="{E9B1CA8A-7BF2-AA4B-BBE5-F9490FBA50DC}" destId="{B1C87FCC-66BE-9445-BD32-8BD3ACE0F851}" srcOrd="2" destOrd="0" presId="urn:microsoft.com/office/officeart/2005/8/layout/hierarchy1"/>
    <dgm:cxn modelId="{ED28D27B-EA18-4150-9346-AABF41594142}" type="presParOf" srcId="{E9B1CA8A-7BF2-AA4B-BBE5-F9490FBA50DC}" destId="{2FB1FB17-2C22-324F-A392-B50D44879C4F}" srcOrd="3" destOrd="0" presId="urn:microsoft.com/office/officeart/2005/8/layout/hierarchy1"/>
    <dgm:cxn modelId="{77BE5CFC-1C81-4773-9E30-A8C74792E500}" type="presParOf" srcId="{2FB1FB17-2C22-324F-A392-B50D44879C4F}" destId="{FBE11A06-E8C3-E946-A720-2810283869E2}" srcOrd="0" destOrd="0" presId="urn:microsoft.com/office/officeart/2005/8/layout/hierarchy1"/>
    <dgm:cxn modelId="{6E39B8A3-0330-4009-9C5B-D333D19D3E95}" type="presParOf" srcId="{FBE11A06-E8C3-E946-A720-2810283869E2}" destId="{880063AC-6C19-2D46-8FCF-D2B296ADD308}" srcOrd="0" destOrd="0" presId="urn:microsoft.com/office/officeart/2005/8/layout/hierarchy1"/>
    <dgm:cxn modelId="{AA92BB97-4E10-48E8-AFEF-577B09C49722}" type="presParOf" srcId="{FBE11A06-E8C3-E946-A720-2810283869E2}" destId="{3AA8441C-26B2-3948-8FB3-08080E34EE4C}" srcOrd="1" destOrd="0" presId="urn:microsoft.com/office/officeart/2005/8/layout/hierarchy1"/>
    <dgm:cxn modelId="{8E22F7E9-4D57-4952-B5AC-D92D25694457}" type="presParOf" srcId="{2FB1FB17-2C22-324F-A392-B50D44879C4F}" destId="{0B042EF9-C028-0D40-BB18-0E729A33E8FD}" srcOrd="1" destOrd="0" presId="urn:microsoft.com/office/officeart/2005/8/layout/hierarchy1"/>
    <dgm:cxn modelId="{F7D176DA-5A44-4D5A-8DFA-BEDE77DA0BD4}" type="presParOf" srcId="{83445AC4-D371-4C48-B8B1-B4C569106043}" destId="{BA350A86-3455-BB44-9B4F-858F675E9746}" srcOrd="4" destOrd="0" presId="urn:microsoft.com/office/officeart/2005/8/layout/hierarchy1"/>
    <dgm:cxn modelId="{CDFEB83A-D99D-4E99-9B9B-E3A4B64A8031}" type="presParOf" srcId="{83445AC4-D371-4C48-B8B1-B4C569106043}" destId="{C12CB218-7521-D742-ADA4-E9AA0B435BF7}" srcOrd="5" destOrd="0" presId="urn:microsoft.com/office/officeart/2005/8/layout/hierarchy1"/>
    <dgm:cxn modelId="{40A4C99F-6835-453B-8729-F781FCF78E69}" type="presParOf" srcId="{C12CB218-7521-D742-ADA4-E9AA0B435BF7}" destId="{9C01563E-3E14-D34B-ACE2-65E04B9F4F9C}" srcOrd="0" destOrd="0" presId="urn:microsoft.com/office/officeart/2005/8/layout/hierarchy1"/>
    <dgm:cxn modelId="{12CBC9C7-1B8E-4311-A09A-F84DA0BBEE1E}" type="presParOf" srcId="{9C01563E-3E14-D34B-ACE2-65E04B9F4F9C}" destId="{A53902D2-FB9E-2D4B-B1D0-0BC366FC64D2}" srcOrd="0" destOrd="0" presId="urn:microsoft.com/office/officeart/2005/8/layout/hierarchy1"/>
    <dgm:cxn modelId="{FA763D7A-8B00-493A-8419-1D46E2771C06}" type="presParOf" srcId="{9C01563E-3E14-D34B-ACE2-65E04B9F4F9C}" destId="{B2A1D944-5B64-8A49-9828-A99C2D63DDC4}" srcOrd="1" destOrd="0" presId="urn:microsoft.com/office/officeart/2005/8/layout/hierarchy1"/>
    <dgm:cxn modelId="{A3EC5619-E6D8-4726-8649-B4D5C2DDD11E}" type="presParOf" srcId="{C12CB218-7521-D742-ADA4-E9AA0B435BF7}" destId="{106940A5-AF97-934C-9A29-E0F413A8F092}" srcOrd="1" destOrd="0" presId="urn:microsoft.com/office/officeart/2005/8/layout/hierarchy1"/>
    <dgm:cxn modelId="{87DE46F6-E484-4276-A1EC-69C8AC10A420}" type="presParOf" srcId="{106940A5-AF97-934C-9A29-E0F413A8F092}" destId="{848C46D4-22E6-A940-974C-0F010FFC931C}" srcOrd="0" destOrd="0" presId="urn:microsoft.com/office/officeart/2005/8/layout/hierarchy1"/>
    <dgm:cxn modelId="{529528AC-DDE4-4C5D-A373-A22499C4F313}" type="presParOf" srcId="{106940A5-AF97-934C-9A29-E0F413A8F092}" destId="{1B9668B1-4694-7245-BF9B-163D3884476F}" srcOrd="1" destOrd="0" presId="urn:microsoft.com/office/officeart/2005/8/layout/hierarchy1"/>
    <dgm:cxn modelId="{145C27DC-A87F-4016-B179-D06250589B6A}" type="presParOf" srcId="{1B9668B1-4694-7245-BF9B-163D3884476F}" destId="{B914E7AF-6CFB-9049-8882-69518F1D6B39}" srcOrd="0" destOrd="0" presId="urn:microsoft.com/office/officeart/2005/8/layout/hierarchy1"/>
    <dgm:cxn modelId="{FFEDD83E-3872-4A3C-A7D6-85696F61FB6B}" type="presParOf" srcId="{B914E7AF-6CFB-9049-8882-69518F1D6B39}" destId="{79D925BC-FBC5-464B-991C-9083D39567EF}" srcOrd="0" destOrd="0" presId="urn:microsoft.com/office/officeart/2005/8/layout/hierarchy1"/>
    <dgm:cxn modelId="{A3A9962D-A5FE-4946-BB9C-73DDB1CC5A23}" type="presParOf" srcId="{B914E7AF-6CFB-9049-8882-69518F1D6B39}" destId="{F5A27676-CBA5-7342-B7E4-0019242B3607}" srcOrd="1" destOrd="0" presId="urn:microsoft.com/office/officeart/2005/8/layout/hierarchy1"/>
    <dgm:cxn modelId="{79529873-3840-4F17-A0FF-8DEE6B52A35B}" type="presParOf" srcId="{1B9668B1-4694-7245-BF9B-163D3884476F}" destId="{8C9C58E4-107E-B640-A81D-CB2339BFF87B}" srcOrd="1" destOrd="0" presId="urn:microsoft.com/office/officeart/2005/8/layout/hierarchy1"/>
    <dgm:cxn modelId="{5CADA6EB-1D0C-4BCF-A308-3235D7A35B68}" type="presParOf" srcId="{9CFADD80-AB78-B045-A5DE-DDB4E509546A}" destId="{FB9D0793-273F-A14A-9BEC-D14EB807DCAA}" srcOrd="4" destOrd="0" presId="urn:microsoft.com/office/officeart/2005/8/layout/hierarchy1"/>
    <dgm:cxn modelId="{7EAEF209-064E-4043-B2C0-AE30A30E156A}" type="presParOf" srcId="{9CFADD80-AB78-B045-A5DE-DDB4E509546A}" destId="{4385B020-86BD-224E-9182-3CDF4B7D87D2}" srcOrd="5" destOrd="0" presId="urn:microsoft.com/office/officeart/2005/8/layout/hierarchy1"/>
    <dgm:cxn modelId="{946A3DA0-3AF7-4D10-A02B-D850891A3DA6}" type="presParOf" srcId="{4385B020-86BD-224E-9182-3CDF4B7D87D2}" destId="{2031F731-F03F-4446-8461-26B31D7E1853}" srcOrd="0" destOrd="0" presId="urn:microsoft.com/office/officeart/2005/8/layout/hierarchy1"/>
    <dgm:cxn modelId="{4C26ED76-7848-4E70-94AB-0715679DEC55}" type="presParOf" srcId="{2031F731-F03F-4446-8461-26B31D7E1853}" destId="{9611CB52-4EC7-444E-BCDF-6F093C991B58}" srcOrd="0" destOrd="0" presId="urn:microsoft.com/office/officeart/2005/8/layout/hierarchy1"/>
    <dgm:cxn modelId="{200D8991-AB4C-4C01-AB6F-D23617FF5468}" type="presParOf" srcId="{2031F731-F03F-4446-8461-26B31D7E1853}" destId="{016C9516-0718-7E42-90C0-F770AE1FDD7D}" srcOrd="1" destOrd="0" presId="urn:microsoft.com/office/officeart/2005/8/layout/hierarchy1"/>
    <dgm:cxn modelId="{F789A397-E90B-489C-8F48-4CEA034A0483}" type="presParOf" srcId="{4385B020-86BD-224E-9182-3CDF4B7D87D2}" destId="{23E0A2DC-94F4-1449-AA26-AD9FF3B07BDC}" srcOrd="1" destOrd="0" presId="urn:microsoft.com/office/officeart/2005/8/layout/hierarchy1"/>
  </dgm:cxnLst>
  <dgm:bg>
    <a:noFill/>
  </dgm:bg>
  <dgm:whole>
    <a:ln>
      <a:solidFill>
        <a:srgbClr val="993232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D0793-273F-A14A-9BEC-D14EB807DCAA}">
      <dsp:nvSpPr>
        <dsp:cNvPr id="0" name=""/>
        <dsp:cNvSpPr/>
      </dsp:nvSpPr>
      <dsp:spPr>
        <a:xfrm>
          <a:off x="6410011" y="1907500"/>
          <a:ext cx="4066558" cy="4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00"/>
              </a:lnTo>
              <a:lnTo>
                <a:pt x="4066558" y="344500"/>
              </a:lnTo>
              <a:lnTo>
                <a:pt x="4066558" y="44811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C46D4-22E6-A940-974C-0F010FFC931C}">
      <dsp:nvSpPr>
        <dsp:cNvPr id="0" name=""/>
        <dsp:cNvSpPr/>
      </dsp:nvSpPr>
      <dsp:spPr>
        <a:xfrm>
          <a:off x="11456089" y="4101315"/>
          <a:ext cx="91440" cy="32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0A86-3455-BB44-9B4F-858F675E9746}">
      <dsp:nvSpPr>
        <dsp:cNvPr id="0" name=""/>
        <dsp:cNvSpPr/>
      </dsp:nvSpPr>
      <dsp:spPr>
        <a:xfrm>
          <a:off x="8756043" y="3146610"/>
          <a:ext cx="2745766" cy="24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2"/>
              </a:lnTo>
              <a:lnTo>
                <a:pt x="2745766" y="140882"/>
              </a:lnTo>
              <a:lnTo>
                <a:pt x="2745766" y="24449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7FCC-66BE-9445-BD32-8BD3ACE0F851}">
      <dsp:nvSpPr>
        <dsp:cNvPr id="0" name=""/>
        <dsp:cNvSpPr/>
      </dsp:nvSpPr>
      <dsp:spPr>
        <a:xfrm>
          <a:off x="9451330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8FF0B-0377-364E-85D0-D9CECE56F52B}">
      <dsp:nvSpPr>
        <dsp:cNvPr id="0" name=""/>
        <dsp:cNvSpPr/>
      </dsp:nvSpPr>
      <dsp:spPr>
        <a:xfrm>
          <a:off x="8767836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08A03-1188-1D47-A943-D7FE168B91AE}">
      <dsp:nvSpPr>
        <dsp:cNvPr id="0" name=""/>
        <dsp:cNvSpPr/>
      </dsp:nvSpPr>
      <dsp:spPr>
        <a:xfrm>
          <a:off x="8756043" y="3146610"/>
          <a:ext cx="695286" cy="24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2"/>
              </a:lnTo>
              <a:lnTo>
                <a:pt x="695286" y="140882"/>
              </a:lnTo>
              <a:lnTo>
                <a:pt x="695286" y="24449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15AE-F4FB-8347-8F95-11C5A83C9082}">
      <dsp:nvSpPr>
        <dsp:cNvPr id="0" name=""/>
        <dsp:cNvSpPr/>
      </dsp:nvSpPr>
      <dsp:spPr>
        <a:xfrm>
          <a:off x="6717357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A076A-FA0A-DD49-82D0-462CF8DC7BE5}">
      <dsp:nvSpPr>
        <dsp:cNvPr id="0" name=""/>
        <dsp:cNvSpPr/>
      </dsp:nvSpPr>
      <dsp:spPr>
        <a:xfrm>
          <a:off x="6033864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E22A1-6A40-864B-A8CC-75C5CA5012FF}">
      <dsp:nvSpPr>
        <dsp:cNvPr id="0" name=""/>
        <dsp:cNvSpPr/>
      </dsp:nvSpPr>
      <dsp:spPr>
        <a:xfrm>
          <a:off x="6717357" y="3146610"/>
          <a:ext cx="2038686" cy="244494"/>
        </a:xfrm>
        <a:custGeom>
          <a:avLst/>
          <a:gdLst/>
          <a:ahLst/>
          <a:cxnLst/>
          <a:rect l="0" t="0" r="0" b="0"/>
          <a:pathLst>
            <a:path>
              <a:moveTo>
                <a:pt x="2038686" y="0"/>
              </a:moveTo>
              <a:lnTo>
                <a:pt x="2038686" y="140882"/>
              </a:lnTo>
              <a:lnTo>
                <a:pt x="0" y="140882"/>
              </a:lnTo>
              <a:lnTo>
                <a:pt x="0" y="24449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72A12-2DCC-6F4A-90CC-1290FBEE131F}">
      <dsp:nvSpPr>
        <dsp:cNvPr id="0" name=""/>
        <dsp:cNvSpPr/>
      </dsp:nvSpPr>
      <dsp:spPr>
        <a:xfrm>
          <a:off x="6410011" y="1907500"/>
          <a:ext cx="2346031" cy="52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86"/>
              </a:lnTo>
              <a:lnTo>
                <a:pt x="2346031" y="425286"/>
              </a:lnTo>
              <a:lnTo>
                <a:pt x="2346031" y="52889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8D897-9AA0-DC43-87E2-A4BD55AF84C2}">
      <dsp:nvSpPr>
        <dsp:cNvPr id="0" name=""/>
        <dsp:cNvSpPr/>
      </dsp:nvSpPr>
      <dsp:spPr>
        <a:xfrm>
          <a:off x="3983384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C2740-22F2-6E4F-914B-861A818D770C}">
      <dsp:nvSpPr>
        <dsp:cNvPr id="0" name=""/>
        <dsp:cNvSpPr/>
      </dsp:nvSpPr>
      <dsp:spPr>
        <a:xfrm>
          <a:off x="3299891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B803-869F-4D47-ACF4-570148B5234B}">
      <dsp:nvSpPr>
        <dsp:cNvPr id="0" name=""/>
        <dsp:cNvSpPr/>
      </dsp:nvSpPr>
      <dsp:spPr>
        <a:xfrm>
          <a:off x="2574020" y="3146610"/>
          <a:ext cx="1409364" cy="24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2"/>
              </a:lnTo>
              <a:lnTo>
                <a:pt x="1409364" y="140882"/>
              </a:lnTo>
              <a:lnTo>
                <a:pt x="1409364" y="24449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F976E-EB2E-E443-B6CD-75B939718135}">
      <dsp:nvSpPr>
        <dsp:cNvPr id="0" name=""/>
        <dsp:cNvSpPr/>
      </dsp:nvSpPr>
      <dsp:spPr>
        <a:xfrm>
          <a:off x="1249412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B83BA-8997-6243-8ABE-6CDCE7D7E846}">
      <dsp:nvSpPr>
        <dsp:cNvPr id="0" name=""/>
        <dsp:cNvSpPr/>
      </dsp:nvSpPr>
      <dsp:spPr>
        <a:xfrm>
          <a:off x="565918" y="410131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12387-DD42-7143-A4E0-A289290D41EC}">
      <dsp:nvSpPr>
        <dsp:cNvPr id="0" name=""/>
        <dsp:cNvSpPr/>
      </dsp:nvSpPr>
      <dsp:spPr>
        <a:xfrm>
          <a:off x="1249412" y="3146610"/>
          <a:ext cx="1324608" cy="244494"/>
        </a:xfrm>
        <a:custGeom>
          <a:avLst/>
          <a:gdLst/>
          <a:ahLst/>
          <a:cxnLst/>
          <a:rect l="0" t="0" r="0" b="0"/>
          <a:pathLst>
            <a:path>
              <a:moveTo>
                <a:pt x="1324608" y="0"/>
              </a:moveTo>
              <a:lnTo>
                <a:pt x="1324608" y="140882"/>
              </a:lnTo>
              <a:lnTo>
                <a:pt x="0" y="140882"/>
              </a:lnTo>
              <a:lnTo>
                <a:pt x="0" y="24449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ABEBF-29D0-6248-A58D-A657AB612B53}">
      <dsp:nvSpPr>
        <dsp:cNvPr id="0" name=""/>
        <dsp:cNvSpPr/>
      </dsp:nvSpPr>
      <dsp:spPr>
        <a:xfrm>
          <a:off x="2574020" y="1907500"/>
          <a:ext cx="3835991" cy="528898"/>
        </a:xfrm>
        <a:custGeom>
          <a:avLst/>
          <a:gdLst/>
          <a:ahLst/>
          <a:cxnLst/>
          <a:rect l="0" t="0" r="0" b="0"/>
          <a:pathLst>
            <a:path>
              <a:moveTo>
                <a:pt x="3835991" y="0"/>
              </a:moveTo>
              <a:lnTo>
                <a:pt x="3835991" y="425286"/>
              </a:lnTo>
              <a:lnTo>
                <a:pt x="0" y="425286"/>
              </a:lnTo>
              <a:lnTo>
                <a:pt x="0" y="52889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CF3C-3B6A-B042-931A-CFAED42E78B6}">
      <dsp:nvSpPr>
        <dsp:cNvPr id="0" name=""/>
        <dsp:cNvSpPr/>
      </dsp:nvSpPr>
      <dsp:spPr>
        <a:xfrm>
          <a:off x="4782631" y="1197288"/>
          <a:ext cx="3254759" cy="71021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AAEB7-DDCC-334D-A942-9A3A51DFBC32}">
      <dsp:nvSpPr>
        <dsp:cNvPr id="0" name=""/>
        <dsp:cNvSpPr/>
      </dsp:nvSpPr>
      <dsp:spPr>
        <a:xfrm>
          <a:off x="4906903" y="1315346"/>
          <a:ext cx="3254759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课</a:t>
          </a:r>
          <a:r>
            <a:rPr lang="zh-CN" altLang="en-US" sz="1400" kern="1200" dirty="0" smtClean="0"/>
            <a:t>程目标</a:t>
          </a:r>
          <a:r>
            <a:rPr lang="en-US" altLang="zh-CN" sz="1400" kern="1200" dirty="0"/>
            <a:t>-</a:t>
          </a:r>
          <a:r>
            <a:rPr lang="zh-CN" altLang="en-US" sz="1400" kern="1200" dirty="0"/>
            <a:t>地理核心素养</a:t>
          </a:r>
        </a:p>
      </dsp:txBody>
      <dsp:txXfrm>
        <a:off x="4906903" y="1315346"/>
        <a:ext cx="3254759" cy="710211"/>
      </dsp:txXfrm>
    </dsp:sp>
    <dsp:sp modelId="{F11D903B-9DB6-784F-A9D1-C3F653B92029}">
      <dsp:nvSpPr>
        <dsp:cNvPr id="0" name=""/>
        <dsp:cNvSpPr/>
      </dsp:nvSpPr>
      <dsp:spPr>
        <a:xfrm>
          <a:off x="2014798" y="2436398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0FCD-401D-C941-9B4C-BA6431422C63}">
      <dsp:nvSpPr>
        <dsp:cNvPr id="0" name=""/>
        <dsp:cNvSpPr/>
      </dsp:nvSpPr>
      <dsp:spPr>
        <a:xfrm>
          <a:off x="2139070" y="2554456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必修课程</a:t>
          </a:r>
        </a:p>
      </dsp:txBody>
      <dsp:txXfrm>
        <a:off x="2139070" y="2554456"/>
        <a:ext cx="1118443" cy="710211"/>
      </dsp:txXfrm>
    </dsp:sp>
    <dsp:sp modelId="{821120D4-0616-0248-95BD-33E684D6DE1B}">
      <dsp:nvSpPr>
        <dsp:cNvPr id="0" name=""/>
        <dsp:cNvSpPr/>
      </dsp:nvSpPr>
      <dsp:spPr>
        <a:xfrm>
          <a:off x="690190" y="3391104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EA6B-7C53-E045-8A59-6FE6BE6FE785}">
      <dsp:nvSpPr>
        <dsp:cNvPr id="0" name=""/>
        <dsp:cNvSpPr/>
      </dsp:nvSpPr>
      <dsp:spPr>
        <a:xfrm>
          <a:off x="814461" y="3509162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地理</a:t>
          </a:r>
          <a:r>
            <a:rPr lang="en-US" altLang="zh-CN" sz="1400" kern="1200" dirty="0"/>
            <a:t>1</a:t>
          </a:r>
          <a:r>
            <a:rPr lang="zh-CN" altLang="en-US" sz="1400" kern="1200" dirty="0"/>
            <a:t>学业要求</a:t>
          </a:r>
        </a:p>
      </dsp:txBody>
      <dsp:txXfrm>
        <a:off x="814461" y="3509162"/>
        <a:ext cx="1118443" cy="710211"/>
      </dsp:txXfrm>
    </dsp:sp>
    <dsp:sp modelId="{75EA654A-5AE8-1547-9288-8A9439EB6891}">
      <dsp:nvSpPr>
        <dsp:cNvPr id="0" name=""/>
        <dsp:cNvSpPr/>
      </dsp:nvSpPr>
      <dsp:spPr>
        <a:xfrm>
          <a:off x="6697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C48B0-1EDF-9A46-9143-251CC06F3542}">
      <dsp:nvSpPr>
        <dsp:cNvPr id="0" name=""/>
        <dsp:cNvSpPr/>
      </dsp:nvSpPr>
      <dsp:spPr>
        <a:xfrm>
          <a:off x="130968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内容要求</a:t>
          </a:r>
          <a:r>
            <a:rPr lang="en-US" altLang="zh-CN" sz="1400" kern="1200" dirty="0"/>
            <a:t>1.1</a:t>
          </a:r>
          <a:endParaRPr lang="zh-CN" altLang="en-US" sz="1400" kern="1200" dirty="0"/>
        </a:p>
      </dsp:txBody>
      <dsp:txXfrm>
        <a:off x="130968" y="4544654"/>
        <a:ext cx="1118443" cy="710211"/>
      </dsp:txXfrm>
    </dsp:sp>
    <dsp:sp modelId="{8E62D0FB-4219-D843-9CF1-10495960E12F}">
      <dsp:nvSpPr>
        <dsp:cNvPr id="0" name=""/>
        <dsp:cNvSpPr/>
      </dsp:nvSpPr>
      <dsp:spPr>
        <a:xfrm>
          <a:off x="1373683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C123-2FBF-4945-BB4F-08F9F4C2B762}">
      <dsp:nvSpPr>
        <dsp:cNvPr id="0" name=""/>
        <dsp:cNvSpPr/>
      </dsp:nvSpPr>
      <dsp:spPr>
        <a:xfrm>
          <a:off x="1497955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/>
            <a:t>…………</a:t>
          </a:r>
          <a:endParaRPr lang="zh-CN" altLang="en-US" sz="1400" kern="1200" dirty="0"/>
        </a:p>
      </dsp:txBody>
      <dsp:txXfrm>
        <a:off x="1497955" y="4544654"/>
        <a:ext cx="1118443" cy="710211"/>
      </dsp:txXfrm>
    </dsp:sp>
    <dsp:sp modelId="{188CB9C2-CA04-EE48-9159-C7497A6B192E}">
      <dsp:nvSpPr>
        <dsp:cNvPr id="0" name=""/>
        <dsp:cNvSpPr/>
      </dsp:nvSpPr>
      <dsp:spPr>
        <a:xfrm>
          <a:off x="3424163" y="3391104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A2EFD-1195-A845-9332-E2BC0EC96145}">
      <dsp:nvSpPr>
        <dsp:cNvPr id="0" name=""/>
        <dsp:cNvSpPr/>
      </dsp:nvSpPr>
      <dsp:spPr>
        <a:xfrm>
          <a:off x="3548434" y="3509162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地理</a:t>
          </a:r>
          <a:r>
            <a:rPr lang="en-US" altLang="zh-CN" sz="1400" kern="1200" dirty="0"/>
            <a:t>2</a:t>
          </a:r>
          <a:r>
            <a:rPr lang="zh-CN" altLang="en-US" sz="1400" kern="1200" dirty="0"/>
            <a:t>学业要求</a:t>
          </a:r>
        </a:p>
      </dsp:txBody>
      <dsp:txXfrm>
        <a:off x="3548434" y="3509162"/>
        <a:ext cx="1118443" cy="710211"/>
      </dsp:txXfrm>
    </dsp:sp>
    <dsp:sp modelId="{E9CB01C2-1E30-9148-9111-BC82DA0A29EB}">
      <dsp:nvSpPr>
        <dsp:cNvPr id="0" name=""/>
        <dsp:cNvSpPr/>
      </dsp:nvSpPr>
      <dsp:spPr>
        <a:xfrm>
          <a:off x="2740669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F1F65-5DF0-A946-B409-1B0E035A843C}">
      <dsp:nvSpPr>
        <dsp:cNvPr id="0" name=""/>
        <dsp:cNvSpPr/>
      </dsp:nvSpPr>
      <dsp:spPr>
        <a:xfrm>
          <a:off x="2864941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内容要求</a:t>
          </a:r>
          <a:r>
            <a:rPr lang="en-US" altLang="zh-CN" sz="1400" kern="1200" dirty="0"/>
            <a:t>2.1</a:t>
          </a:r>
          <a:endParaRPr lang="zh-CN" altLang="en-US" sz="1400" kern="1200" dirty="0"/>
        </a:p>
      </dsp:txBody>
      <dsp:txXfrm>
        <a:off x="2864941" y="4544654"/>
        <a:ext cx="1118443" cy="710211"/>
      </dsp:txXfrm>
    </dsp:sp>
    <dsp:sp modelId="{479C07D1-7377-0042-AED2-802C4033A7B0}">
      <dsp:nvSpPr>
        <dsp:cNvPr id="0" name=""/>
        <dsp:cNvSpPr/>
      </dsp:nvSpPr>
      <dsp:spPr>
        <a:xfrm>
          <a:off x="4107656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689FE-7FFF-8A4F-9409-A7D6FD69530E}">
      <dsp:nvSpPr>
        <dsp:cNvPr id="0" name=""/>
        <dsp:cNvSpPr/>
      </dsp:nvSpPr>
      <dsp:spPr>
        <a:xfrm>
          <a:off x="4231927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/>
            <a:t>…………</a:t>
          </a:r>
          <a:endParaRPr lang="zh-CN" altLang="en-US" sz="1400" kern="1200" dirty="0"/>
        </a:p>
      </dsp:txBody>
      <dsp:txXfrm>
        <a:off x="4231927" y="4544654"/>
        <a:ext cx="1118443" cy="710211"/>
      </dsp:txXfrm>
    </dsp:sp>
    <dsp:sp modelId="{EE6865A8-36AA-CE42-B72F-27168C970CDA}">
      <dsp:nvSpPr>
        <dsp:cNvPr id="0" name=""/>
        <dsp:cNvSpPr/>
      </dsp:nvSpPr>
      <dsp:spPr>
        <a:xfrm>
          <a:off x="8196821" y="2436398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17A0-2450-0341-A17C-1771AF14D5A5}">
      <dsp:nvSpPr>
        <dsp:cNvPr id="0" name=""/>
        <dsp:cNvSpPr/>
      </dsp:nvSpPr>
      <dsp:spPr>
        <a:xfrm>
          <a:off x="8321093" y="2554456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选择性必修课程</a:t>
          </a:r>
        </a:p>
      </dsp:txBody>
      <dsp:txXfrm>
        <a:off x="8321093" y="2554456"/>
        <a:ext cx="1118443" cy="710211"/>
      </dsp:txXfrm>
    </dsp:sp>
    <dsp:sp modelId="{5E404C5E-0864-7C43-918A-B40E957460FA}">
      <dsp:nvSpPr>
        <dsp:cNvPr id="0" name=""/>
        <dsp:cNvSpPr/>
      </dsp:nvSpPr>
      <dsp:spPr>
        <a:xfrm>
          <a:off x="6158135" y="3391104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2351-DBEC-304B-A3C5-53417AFCFF3F}">
      <dsp:nvSpPr>
        <dsp:cNvPr id="0" name=""/>
        <dsp:cNvSpPr/>
      </dsp:nvSpPr>
      <dsp:spPr>
        <a:xfrm>
          <a:off x="6282407" y="3509162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选择性必修</a:t>
          </a:r>
          <a:r>
            <a:rPr lang="en-US" altLang="zh-CN" sz="1400" kern="1200" dirty="0"/>
            <a:t>1</a:t>
          </a:r>
          <a:r>
            <a:rPr lang="zh-CN" altLang="en-US" sz="1400" kern="1200" dirty="0"/>
            <a:t>学业要求</a:t>
          </a:r>
        </a:p>
      </dsp:txBody>
      <dsp:txXfrm>
        <a:off x="6282407" y="3509162"/>
        <a:ext cx="1118443" cy="710211"/>
      </dsp:txXfrm>
    </dsp:sp>
    <dsp:sp modelId="{77782C45-350B-964C-ADD0-064B2DC58D7E}">
      <dsp:nvSpPr>
        <dsp:cNvPr id="0" name=""/>
        <dsp:cNvSpPr/>
      </dsp:nvSpPr>
      <dsp:spPr>
        <a:xfrm>
          <a:off x="5474642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4D946-3906-FB41-9F37-11C6403CE3CE}">
      <dsp:nvSpPr>
        <dsp:cNvPr id="0" name=""/>
        <dsp:cNvSpPr/>
      </dsp:nvSpPr>
      <dsp:spPr>
        <a:xfrm>
          <a:off x="5598914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内容要求</a:t>
          </a:r>
          <a:r>
            <a:rPr lang="en-US" altLang="zh-CN" sz="1400" kern="1200" dirty="0"/>
            <a:t>1.1</a:t>
          </a:r>
          <a:endParaRPr lang="zh-CN" altLang="en-US" sz="1400" kern="1200" dirty="0"/>
        </a:p>
      </dsp:txBody>
      <dsp:txXfrm>
        <a:off x="5598914" y="4544654"/>
        <a:ext cx="1118443" cy="710211"/>
      </dsp:txXfrm>
    </dsp:sp>
    <dsp:sp modelId="{58626B8F-57B8-AB44-9B2A-2D150DA3B379}">
      <dsp:nvSpPr>
        <dsp:cNvPr id="0" name=""/>
        <dsp:cNvSpPr/>
      </dsp:nvSpPr>
      <dsp:spPr>
        <a:xfrm>
          <a:off x="6841628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9E71E-1814-4549-AAA7-9EECA5E9C049}">
      <dsp:nvSpPr>
        <dsp:cNvPr id="0" name=""/>
        <dsp:cNvSpPr/>
      </dsp:nvSpPr>
      <dsp:spPr>
        <a:xfrm>
          <a:off x="6965900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/>
            <a:t>…………</a:t>
          </a:r>
          <a:endParaRPr lang="zh-CN" altLang="en-US" sz="1400" kern="1200" dirty="0"/>
        </a:p>
      </dsp:txBody>
      <dsp:txXfrm>
        <a:off x="6965900" y="4544654"/>
        <a:ext cx="1118443" cy="710211"/>
      </dsp:txXfrm>
    </dsp:sp>
    <dsp:sp modelId="{77F34DAF-02B9-4D42-915A-5057D4EBBA33}">
      <dsp:nvSpPr>
        <dsp:cNvPr id="0" name=""/>
        <dsp:cNvSpPr/>
      </dsp:nvSpPr>
      <dsp:spPr>
        <a:xfrm>
          <a:off x="8892108" y="3391104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D8341-CD61-764F-A36B-141FA8DDD8B2}">
      <dsp:nvSpPr>
        <dsp:cNvPr id="0" name=""/>
        <dsp:cNvSpPr/>
      </dsp:nvSpPr>
      <dsp:spPr>
        <a:xfrm>
          <a:off x="9016379" y="3509162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选择性必修</a:t>
          </a:r>
          <a:r>
            <a:rPr lang="en-US" altLang="zh-CN" sz="1400" kern="1200" dirty="0"/>
            <a:t>2</a:t>
          </a:r>
          <a:r>
            <a:rPr lang="zh-CN" altLang="en-US" sz="1400" kern="1200" dirty="0"/>
            <a:t>学业要求</a:t>
          </a:r>
        </a:p>
      </dsp:txBody>
      <dsp:txXfrm>
        <a:off x="9016379" y="3509162"/>
        <a:ext cx="1118443" cy="710211"/>
      </dsp:txXfrm>
    </dsp:sp>
    <dsp:sp modelId="{DA90E7B6-9A7E-BB40-B40F-37FD6157EDA0}">
      <dsp:nvSpPr>
        <dsp:cNvPr id="0" name=""/>
        <dsp:cNvSpPr/>
      </dsp:nvSpPr>
      <dsp:spPr>
        <a:xfrm>
          <a:off x="8208615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2A7C-09B6-D84C-9934-91020A95673B}">
      <dsp:nvSpPr>
        <dsp:cNvPr id="0" name=""/>
        <dsp:cNvSpPr/>
      </dsp:nvSpPr>
      <dsp:spPr>
        <a:xfrm>
          <a:off x="8332886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内容要求</a:t>
          </a:r>
          <a:r>
            <a:rPr lang="en-US" altLang="zh-CN" sz="1400" kern="1200" dirty="0"/>
            <a:t>2.1</a:t>
          </a:r>
          <a:endParaRPr lang="zh-CN" altLang="en-US" sz="1400" kern="1200" dirty="0"/>
        </a:p>
      </dsp:txBody>
      <dsp:txXfrm>
        <a:off x="8332886" y="4544654"/>
        <a:ext cx="1118443" cy="710211"/>
      </dsp:txXfrm>
    </dsp:sp>
    <dsp:sp modelId="{880063AC-6C19-2D46-8FCF-D2B296ADD308}">
      <dsp:nvSpPr>
        <dsp:cNvPr id="0" name=""/>
        <dsp:cNvSpPr/>
      </dsp:nvSpPr>
      <dsp:spPr>
        <a:xfrm>
          <a:off x="9575601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8441C-26B2-3948-8FB3-08080E34EE4C}">
      <dsp:nvSpPr>
        <dsp:cNvPr id="0" name=""/>
        <dsp:cNvSpPr/>
      </dsp:nvSpPr>
      <dsp:spPr>
        <a:xfrm>
          <a:off x="9699873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/>
            <a:t>…………</a:t>
          </a:r>
          <a:endParaRPr lang="zh-CN" altLang="en-US" sz="1400" kern="1200" dirty="0"/>
        </a:p>
      </dsp:txBody>
      <dsp:txXfrm>
        <a:off x="9699873" y="4544654"/>
        <a:ext cx="1118443" cy="710211"/>
      </dsp:txXfrm>
    </dsp:sp>
    <dsp:sp modelId="{A53902D2-FB9E-2D4B-B1D0-0BC366FC64D2}">
      <dsp:nvSpPr>
        <dsp:cNvPr id="0" name=""/>
        <dsp:cNvSpPr/>
      </dsp:nvSpPr>
      <dsp:spPr>
        <a:xfrm>
          <a:off x="10942587" y="3391104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1D944-5B64-8A49-9828-A99C2D63DDC4}">
      <dsp:nvSpPr>
        <dsp:cNvPr id="0" name=""/>
        <dsp:cNvSpPr/>
      </dsp:nvSpPr>
      <dsp:spPr>
        <a:xfrm>
          <a:off x="11066859" y="3509162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选择性必修</a:t>
          </a:r>
          <a:r>
            <a:rPr lang="en-US" altLang="zh-CN" sz="1400" kern="1200" dirty="0"/>
            <a:t>3</a:t>
          </a:r>
          <a:r>
            <a:rPr lang="zh-CN" altLang="en-US" sz="1400" kern="1200" dirty="0"/>
            <a:t>学业要求</a:t>
          </a:r>
        </a:p>
      </dsp:txBody>
      <dsp:txXfrm>
        <a:off x="11066859" y="3509162"/>
        <a:ext cx="1118443" cy="710211"/>
      </dsp:txXfrm>
    </dsp:sp>
    <dsp:sp modelId="{79D925BC-FBC5-464B-991C-9083D39567EF}">
      <dsp:nvSpPr>
        <dsp:cNvPr id="0" name=""/>
        <dsp:cNvSpPr/>
      </dsp:nvSpPr>
      <dsp:spPr>
        <a:xfrm>
          <a:off x="10942587" y="4426596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27676-CBA5-7342-B7E4-0019242B3607}">
      <dsp:nvSpPr>
        <dsp:cNvPr id="0" name=""/>
        <dsp:cNvSpPr/>
      </dsp:nvSpPr>
      <dsp:spPr>
        <a:xfrm>
          <a:off x="11066859" y="4544654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内容要求</a:t>
          </a:r>
          <a:r>
            <a:rPr lang="en-US" altLang="zh-CN" sz="1400" kern="1200" dirty="0"/>
            <a:t>3.1</a:t>
          </a:r>
          <a:endParaRPr lang="zh-CN" altLang="en-US" sz="1400" kern="1200" dirty="0"/>
        </a:p>
      </dsp:txBody>
      <dsp:txXfrm>
        <a:off x="11066859" y="4544654"/>
        <a:ext cx="1118443" cy="710211"/>
      </dsp:txXfrm>
    </dsp:sp>
    <dsp:sp modelId="{9611CB52-4EC7-444E-BCDF-6F093C991B58}">
      <dsp:nvSpPr>
        <dsp:cNvPr id="0" name=""/>
        <dsp:cNvSpPr/>
      </dsp:nvSpPr>
      <dsp:spPr>
        <a:xfrm>
          <a:off x="9917348" y="2355612"/>
          <a:ext cx="1118443" cy="71021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C9516-0718-7E42-90C0-F770AE1FDD7D}">
      <dsp:nvSpPr>
        <dsp:cNvPr id="0" name=""/>
        <dsp:cNvSpPr/>
      </dsp:nvSpPr>
      <dsp:spPr>
        <a:xfrm>
          <a:off x="10041619" y="247367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选修课程</a:t>
          </a:r>
        </a:p>
      </dsp:txBody>
      <dsp:txXfrm>
        <a:off x="10041619" y="2473670"/>
        <a:ext cx="1118443" cy="710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454B-549A-42C5-A403-1F9112064914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EF34-9D23-47E8-B827-D1E89323B3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E476-45EC-C547-A4FB-71EC2A57936F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45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7.mp4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7849;&#25945;&#31185;&#30740;&#65339;2021&#65341;11&#21495;&#65306;&#20851;&#20110;&#20844;&#24067;&#27849;&#24030;&#24066;&#22320;&#29702;&#23398;&#31185;&#24494;&#26684;&#25945;&#23398;&#27604;&#36187;&#27963;&#21160;&#33719;&#22870;&#21517;&#21333;&#30340;&#36890;&#30693;.pdf" TargetMode="External"/><Relationship Id="rId2" Type="http://schemas.openxmlformats.org/officeDocument/2006/relationships/hyperlink" Target="2020-12-29-30&#65306;21&#27849;&#25945;&#31185;&#30740;&#65339;2020&#65341;187&#21495;&#65306;&#24320;&#23637;&#27849;&#24030;&#24066;&#22320;&#29702;&#23398;&#31185;&#24494;&#26684;&#25945;&#23398;&#27604;&#36187;&#27963;&#21160;&#30340;&#36890;&#30693;.do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18&#21495;--&#26519;&#31179;&#33805;&#12298;&#22303;&#22756;&#24418;&#25104;&#22240;&#32032;&#12299;" TargetMode="External"/><Relationship Id="rId3" Type="http://schemas.openxmlformats.org/officeDocument/2006/relationships/hyperlink" Target="5&#21495;--&#40644;&#23567;&#32418;&#12298;&#24403;&#20195;&#24464;&#38686;&#23458;--&#21888;&#26031;&#29305;&#22320;&#35980;&#12299;" TargetMode="External"/><Relationship Id="rId7" Type="http://schemas.openxmlformats.org/officeDocument/2006/relationships/hyperlink" Target="17&#21495;--&#35768;&#23569;&#23697;&#12298;&#22303;&#22756;&#20043;&#32654;&#12299;" TargetMode="External"/><Relationship Id="rId2" Type="http://schemas.openxmlformats.org/officeDocument/2006/relationships/hyperlink" Target="1&#21495;--&#26446;&#32418;&#26757;&#12298;&#22320;&#29699;&#30340;&#28436;&#21270;&#36807;&#31243;&#122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5&#21495;--&#26753;&#20029;&#28165;&#12298;&#28023;&#27700;&#30340;&#24615;&#36136;&#20043;&#28201;&#24230;&#12299;" TargetMode="External"/><Relationship Id="rId5" Type="http://schemas.openxmlformats.org/officeDocument/2006/relationships/hyperlink" Target="8&#21495;--&#38472;&#25991;&#26032;&#12298;&#22823;&#27668;&#30340;&#32452;&#25104;&#19982;&#20154;&#31867;&#29983;&#20135;&#30340;&#32852;&#31995;&#12299;" TargetMode="External"/><Relationship Id="rId4" Type="http://schemas.openxmlformats.org/officeDocument/2006/relationships/hyperlink" Target="4&#21495;--&#34081;&#23567;&#30495;&#12298;&#21888;&#26031;&#29305;&#22320;&#35980;&#12299;" TargetMode="External"/><Relationship Id="rId9" Type="http://schemas.openxmlformats.org/officeDocument/2006/relationships/hyperlink" Target="23&#21495;--&#21556;&#38125;&#28330;&#12298;&#26893;&#34987;&#19982;&#33258;&#28982;&#29615;&#22659;&#12299;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2197" y="1419367"/>
            <a:ext cx="9262281" cy="189703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基于课程标准的微格教学设计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23833" y="3602037"/>
            <a:ext cx="9344167" cy="2484863"/>
          </a:xfrm>
        </p:spPr>
        <p:txBody>
          <a:bodyPr>
            <a:normAutofit fontScale="92500" lnSpcReduction="10000"/>
          </a:bodyPr>
          <a:lstStyle/>
          <a:p>
            <a:endParaRPr lang="zh-CN" altLang="en-US" dirty="0"/>
          </a:p>
          <a:p>
            <a:r>
              <a:rPr lang="zh-CN" altLang="en-US" sz="5100" b="1" dirty="0" smtClean="0">
                <a:latin typeface="楷体" pitchFamily="49" charset="-122"/>
                <a:ea typeface="楷体" pitchFamily="49" charset="-122"/>
              </a:rPr>
              <a:t>王莉青  泉州七中</a:t>
            </a:r>
            <a:endParaRPr lang="en-US" altLang="zh-CN" sz="51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5100" b="1" dirty="0" smtClean="0">
                <a:latin typeface="楷体" pitchFamily="49" charset="-122"/>
                <a:ea typeface="楷体" pitchFamily="49" charset="-122"/>
              </a:rPr>
              <a:t>高中地理新课程指导委员会</a:t>
            </a:r>
            <a:endParaRPr lang="en-US" altLang="zh-CN" sz="51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5100" b="1" dirty="0" smtClean="0">
                <a:latin typeface="楷体" pitchFamily="49" charset="-122"/>
                <a:ea typeface="楷体" pitchFamily="49" charset="-122"/>
              </a:rPr>
              <a:t>2021</a:t>
            </a:r>
            <a:r>
              <a:rPr lang="zh-CN" altLang="en-US" sz="51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51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51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5100" b="1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5100" b="1" dirty="0" smtClean="0">
                <a:latin typeface="楷体" pitchFamily="49" charset="-122"/>
                <a:ea typeface="楷体" pitchFamily="49" charset="-122"/>
              </a:rPr>
              <a:t>日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96948"/>
            <a:ext cx="11805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为了培养学生地理学科核心素养，教师要了解高中地理课程的设计思路，明确知识、技能教学与核心素养培养的关系，注意教学各方面的一致性，建立基于核心素养培养的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整体教学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观念；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要秉承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多样化观念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，灵活使用教材，积极使用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多种资源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，了解、理解、驾驭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的教学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思路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和教学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模式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，使教学具有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开放性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要鼓励学生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独立思考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相互探讨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发现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并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提出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问题；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要以学生的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基础和需求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为出发点，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把握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教学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内容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设计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教学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过程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丰富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教学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活动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，积极创造条件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开展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地理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实践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教学；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要辅以必要的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直观手段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生活经验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，在地理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情境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中，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强化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学生的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思维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训练；要将过程性评价与终结性评价相结合，用评价引导学生在地理学习中学会认知、学会思考、学会行动。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773" y="174057"/>
            <a:ext cx="11203675" cy="603865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课程总目标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高中地理核心素养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91570"/>
            <a:ext cx="12013809" cy="60664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高中地理课程标准（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年版）明确提出地理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课程性质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“地理课程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旨在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使学生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具备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人地协调观、综合思维、区域认知、地理实践力等地理学科核心素养”。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高中地理课程总目标是通过地理学科核心素养的培养，从地理教育的角度落实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立德树人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根本任务。形成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人地关系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视角、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的视角、从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空间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区域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视角认识地理事物和现象。涵盖了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地理概念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地理原理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、形成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演变过程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地理成因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地理特征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地理规律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及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地理评价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等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4417" y="381000"/>
            <a:ext cx="11165416" cy="10318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立德树人，培养核心价值观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2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1801" y="1412876"/>
            <a:ext cx="11358033" cy="49688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中地理课程目标的基本理念</a:t>
            </a:r>
            <a:r>
              <a:rPr lang="en-US" altLang="zh-CN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强化核心素养</a:t>
            </a:r>
          </a:p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⑴培养未来公民必备的地理素养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通过高中地理学习，使学生强化人类与环境协调发展的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观念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，提高地理学科方面的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品格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和关键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能力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，具备家国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情怀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和世界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眼光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，形成关注地方、国家和全球地理问题及可持续发展问题的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意识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⑵满足学生不同的地理学习需要。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⑶重视对地理问题的探究。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⑷强调信息技术在地理学习中的应用。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⑸注重学习过程评价和学习结果评价的结合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508000" y="279400"/>
            <a:ext cx="11277600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4" tIns="60952" rIns="121904" bIns="60952">
            <a:spAutoFit/>
          </a:bodyPr>
          <a:lstStyle/>
          <a:p>
            <a:r>
              <a:rPr lang="zh-CN" altLang="en-US" sz="4300" b="1" dirty="0">
                <a:latin typeface="楷体" pitchFamily="49" charset="-122"/>
                <a:ea typeface="楷体" pitchFamily="49" charset="-122"/>
              </a:rPr>
              <a:t>地理“</a:t>
            </a:r>
            <a:r>
              <a:rPr lang="zh-CN" altLang="en-US" sz="43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关键</a:t>
            </a:r>
            <a:r>
              <a:rPr lang="zh-CN" altLang="zh-CN" sz="43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能力</a:t>
            </a:r>
            <a:r>
              <a:rPr lang="zh-CN" altLang="en-US" sz="43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与核心素养</a:t>
            </a:r>
            <a:r>
              <a:rPr lang="zh-CN" altLang="en-US" sz="4300" b="1" dirty="0">
                <a:latin typeface="楷体" pitchFamily="49" charset="-122"/>
                <a:ea typeface="楷体" pitchFamily="49" charset="-122"/>
              </a:rPr>
              <a:t>”</a:t>
            </a:r>
            <a:endParaRPr lang="zh-CN" altLang="en-US" sz="43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12800" y="1092200"/>
            <a:ext cx="11379200" cy="4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四个要素，三个维度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正确的价值观、关键能力与必备品格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16000" y="1600200"/>
            <a:ext cx="9550400" cy="3962400"/>
            <a:chOff x="2329" y="305"/>
            <a:chExt cx="3355" cy="1542"/>
          </a:xfrm>
        </p:grpSpPr>
        <p:pic>
          <p:nvPicPr>
            <p:cNvPr id="5126" name="图片 3"/>
            <p:cNvPicPr>
              <a:picLocks noChangeAspect="1"/>
            </p:cNvPicPr>
            <p:nvPr/>
          </p:nvPicPr>
          <p:blipFill>
            <a:blip r:embed="rId2" cstate="print"/>
            <a:srcRect l="17868" r="16985"/>
            <a:stretch>
              <a:fillRect/>
            </a:stretch>
          </p:blipFill>
          <p:spPr bwMode="auto">
            <a:xfrm>
              <a:off x="2983" y="305"/>
              <a:ext cx="205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Box 15"/>
            <p:cNvSpPr txBox="1">
              <a:spLocks noChangeArrowheads="1"/>
            </p:cNvSpPr>
            <p:nvPr/>
          </p:nvSpPr>
          <p:spPr bwMode="auto">
            <a:xfrm>
              <a:off x="4863" y="542"/>
              <a:ext cx="78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基本活动经验</a:t>
              </a:r>
            </a:p>
          </p:txBody>
        </p:sp>
        <p:sp>
          <p:nvSpPr>
            <p:cNvPr id="5128" name="TextBox 17"/>
            <p:cNvSpPr txBox="1">
              <a:spLocks noChangeArrowheads="1"/>
            </p:cNvSpPr>
            <p:nvPr/>
          </p:nvSpPr>
          <p:spPr bwMode="auto">
            <a:xfrm>
              <a:off x="4899" y="1017"/>
              <a:ext cx="78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基本价值观念</a:t>
              </a:r>
            </a:p>
          </p:txBody>
        </p:sp>
        <p:sp>
          <p:nvSpPr>
            <p:cNvPr id="5129" name="TextBox 20"/>
            <p:cNvSpPr txBox="1">
              <a:spLocks noChangeArrowheads="1"/>
            </p:cNvSpPr>
            <p:nvPr/>
          </p:nvSpPr>
          <p:spPr bwMode="auto">
            <a:xfrm>
              <a:off x="4720" y="1333"/>
              <a:ext cx="85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基本思想和方法</a:t>
              </a:r>
            </a:p>
          </p:txBody>
        </p:sp>
        <p:sp>
          <p:nvSpPr>
            <p:cNvPr id="5130" name="TextBox 20"/>
            <p:cNvSpPr txBox="1">
              <a:spLocks noChangeArrowheads="1"/>
            </p:cNvSpPr>
            <p:nvPr/>
          </p:nvSpPr>
          <p:spPr bwMode="auto">
            <a:xfrm>
              <a:off x="2329" y="1302"/>
              <a:ext cx="92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基本思想和方法</a:t>
              </a:r>
            </a:p>
          </p:txBody>
        </p:sp>
      </p:grpSp>
      <p:sp>
        <p:nvSpPr>
          <p:cNvPr id="5125" name="矩形 9"/>
          <p:cNvSpPr>
            <a:spLocks noChangeArrowheads="1"/>
          </p:cNvSpPr>
          <p:nvPr/>
        </p:nvSpPr>
        <p:spPr bwMode="auto">
          <a:xfrm>
            <a:off x="641445" y="5461001"/>
            <a:ext cx="10737755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树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立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正确的自然观、资源观、环境观、人口观、发展观</a:t>
            </a:r>
            <a:endParaRPr lang="en-US" altLang="zh-CN" sz="32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因地制宜、人地协调与可持续发展观点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27051" y="404284"/>
            <a:ext cx="4849283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区域认知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31800" y="3285068"/>
            <a:ext cx="1295400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区域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6467" y="2059516"/>
            <a:ext cx="1153584" cy="687334"/>
            <a:chOff x="2295" y="2001"/>
            <a:chExt cx="545" cy="432"/>
          </a:xfrm>
        </p:grpSpPr>
        <p:sp>
          <p:nvSpPr>
            <p:cNvPr id="31803" name="Oval 6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804" name="Rectangle 7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尺度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7051" y="4214284"/>
            <a:ext cx="1153583" cy="685800"/>
            <a:chOff x="2295" y="2001"/>
            <a:chExt cx="545" cy="432"/>
          </a:xfrm>
        </p:grpSpPr>
        <p:sp>
          <p:nvSpPr>
            <p:cNvPr id="31801" name="Oval 10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802" name="Rectangle 11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类型</a:t>
              </a:r>
            </a:p>
          </p:txBody>
        </p:sp>
      </p:grp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1102784" y="2781300"/>
            <a:ext cx="0" cy="467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 rot="10800000">
            <a:off x="1102784" y="3716867"/>
            <a:ext cx="0" cy="467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52" name="AutoShape 14"/>
          <p:cNvSpPr>
            <a:spLocks/>
          </p:cNvSpPr>
          <p:nvPr/>
        </p:nvSpPr>
        <p:spPr bwMode="auto">
          <a:xfrm>
            <a:off x="1824567" y="2961218"/>
            <a:ext cx="239184" cy="1079500"/>
          </a:xfrm>
          <a:prstGeom prst="leftBrace">
            <a:avLst>
              <a:gd name="adj1" fmla="val 5014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Tx/>
              <a:buNone/>
            </a:pPr>
            <a:endParaRPr lang="zh-CN" altLang="en-US" b="0">
              <a:ea typeface="宋体" pitchFamily="2" charset="-122"/>
            </a:endParaRPr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2063751" y="2588684"/>
            <a:ext cx="1104900" cy="984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自然要素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2063751" y="3668184"/>
            <a:ext cx="1104900" cy="984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人文要素</a:t>
            </a:r>
          </a:p>
        </p:txBody>
      </p:sp>
      <p:sp>
        <p:nvSpPr>
          <p:cNvPr id="31755" name="Rectangle 17"/>
          <p:cNvSpPr>
            <a:spLocks noChangeArrowheads="1"/>
          </p:cNvSpPr>
          <p:nvPr/>
        </p:nvSpPr>
        <p:spPr bwMode="auto">
          <a:xfrm>
            <a:off x="1803401" y="2421468"/>
            <a:ext cx="1555751" cy="212301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Tx/>
              <a:buNone/>
            </a:pPr>
            <a:endParaRPr lang="zh-CN" altLang="en-US" b="0">
              <a:ea typeface="宋体" pitchFamily="2" charset="-122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725333" y="1693333"/>
            <a:ext cx="1153584" cy="685800"/>
            <a:chOff x="2295" y="2001"/>
            <a:chExt cx="545" cy="432"/>
          </a:xfrm>
        </p:grpSpPr>
        <p:sp>
          <p:nvSpPr>
            <p:cNvPr id="31799" name="Oval 19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800" name="Rectangle 20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特征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695700" y="4508500"/>
            <a:ext cx="1153584" cy="685800"/>
            <a:chOff x="2295" y="2001"/>
            <a:chExt cx="545" cy="432"/>
          </a:xfrm>
        </p:grpSpPr>
        <p:sp>
          <p:nvSpPr>
            <p:cNvPr id="31797" name="Oval 22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98" name="Rectangle 23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功能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06285" y="3132667"/>
            <a:ext cx="1153583" cy="685800"/>
            <a:chOff x="2295" y="2001"/>
            <a:chExt cx="545" cy="432"/>
          </a:xfrm>
        </p:grpSpPr>
        <p:sp>
          <p:nvSpPr>
            <p:cNvPr id="31795" name="Oval 25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96" name="Rectangle 26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结构</a:t>
              </a:r>
            </a:p>
          </p:txBody>
        </p:sp>
      </p:grpSp>
      <p:sp>
        <p:nvSpPr>
          <p:cNvPr id="31759" name="Line 27"/>
          <p:cNvSpPr>
            <a:spLocks noChangeShapeType="1"/>
          </p:cNvSpPr>
          <p:nvPr/>
        </p:nvSpPr>
        <p:spPr bwMode="auto">
          <a:xfrm rot="2700000">
            <a:off x="3576109" y="1965325"/>
            <a:ext cx="0" cy="6244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0" name="Line 28"/>
          <p:cNvSpPr>
            <a:spLocks noChangeShapeType="1"/>
          </p:cNvSpPr>
          <p:nvPr/>
        </p:nvSpPr>
        <p:spPr bwMode="auto">
          <a:xfrm rot="8100000">
            <a:off x="3551767" y="4474633"/>
            <a:ext cx="0" cy="467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1" name="Line 29"/>
          <p:cNvSpPr>
            <a:spLocks noChangeShapeType="1"/>
          </p:cNvSpPr>
          <p:nvPr/>
        </p:nvSpPr>
        <p:spPr bwMode="auto">
          <a:xfrm flipH="1">
            <a:off x="3407834" y="3494617"/>
            <a:ext cx="3365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2" name="Rectangle 30"/>
          <p:cNvSpPr>
            <a:spLocks noChangeArrowheads="1"/>
          </p:cNvSpPr>
          <p:nvPr/>
        </p:nvSpPr>
        <p:spPr bwMode="auto">
          <a:xfrm>
            <a:off x="239184" y="1557867"/>
            <a:ext cx="4705349" cy="37803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Tx/>
              <a:buNone/>
            </a:pPr>
            <a:endParaRPr lang="zh-CN" altLang="en-US" b="0">
              <a:ea typeface="宋体" pitchFamily="2" charset="-122"/>
            </a:endParaRPr>
          </a:p>
        </p:txBody>
      </p:sp>
      <p:sp>
        <p:nvSpPr>
          <p:cNvPr id="31763" name="Line 31"/>
          <p:cNvSpPr>
            <a:spLocks noChangeShapeType="1"/>
          </p:cNvSpPr>
          <p:nvPr/>
        </p:nvSpPr>
        <p:spPr bwMode="auto">
          <a:xfrm>
            <a:off x="4944534" y="2421467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568951" y="4104216"/>
            <a:ext cx="1153583" cy="687334"/>
            <a:chOff x="2295" y="2001"/>
            <a:chExt cx="545" cy="432"/>
          </a:xfrm>
        </p:grpSpPr>
        <p:sp>
          <p:nvSpPr>
            <p:cNvPr id="31793" name="Oval 34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94" name="Rectangle 35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差异</a:t>
              </a:r>
            </a:p>
          </p:txBody>
        </p:sp>
      </p:grpSp>
      <p:sp>
        <p:nvSpPr>
          <p:cNvPr id="31765" name="Line 36"/>
          <p:cNvSpPr>
            <a:spLocks noChangeShapeType="1"/>
          </p:cNvSpPr>
          <p:nvPr/>
        </p:nvSpPr>
        <p:spPr bwMode="auto">
          <a:xfrm>
            <a:off x="6720418" y="4466167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6" name="Line 37"/>
          <p:cNvSpPr>
            <a:spLocks noChangeShapeType="1"/>
          </p:cNvSpPr>
          <p:nvPr/>
        </p:nvSpPr>
        <p:spPr bwMode="auto">
          <a:xfrm>
            <a:off x="9237134" y="2421467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7" name="Line 39"/>
          <p:cNvSpPr>
            <a:spLocks noChangeShapeType="1"/>
          </p:cNvSpPr>
          <p:nvPr/>
        </p:nvSpPr>
        <p:spPr bwMode="auto">
          <a:xfrm>
            <a:off x="5039784" y="4436533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68" name="Line 40"/>
          <p:cNvSpPr>
            <a:spLocks noChangeShapeType="1"/>
          </p:cNvSpPr>
          <p:nvPr/>
        </p:nvSpPr>
        <p:spPr bwMode="auto">
          <a:xfrm>
            <a:off x="8447618" y="4466167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294033" y="4112684"/>
            <a:ext cx="1153584" cy="685800"/>
            <a:chOff x="2295" y="2001"/>
            <a:chExt cx="545" cy="432"/>
          </a:xfrm>
        </p:grpSpPr>
        <p:sp>
          <p:nvSpPr>
            <p:cNvPr id="31791" name="Oval 42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92" name="Rectangle 43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联系</a:t>
              </a:r>
            </a:p>
          </p:txBody>
        </p:sp>
      </p:grpSp>
      <p:sp>
        <p:nvSpPr>
          <p:cNvPr id="31770" name="Rectangle 44"/>
          <p:cNvSpPr>
            <a:spLocks noChangeArrowheads="1"/>
          </p:cNvSpPr>
          <p:nvPr/>
        </p:nvSpPr>
        <p:spPr bwMode="auto">
          <a:xfrm>
            <a:off x="9120718" y="4277785"/>
            <a:ext cx="2400300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交流、协作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520267" y="2074333"/>
            <a:ext cx="1153584" cy="685800"/>
            <a:chOff x="2295" y="2001"/>
            <a:chExt cx="545" cy="432"/>
          </a:xfrm>
        </p:grpSpPr>
        <p:sp>
          <p:nvSpPr>
            <p:cNvPr id="31789" name="Oval 46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90" name="Rectangle 47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区位</a:t>
              </a:r>
            </a:p>
          </p:txBody>
        </p:sp>
      </p:grpSp>
      <p:sp>
        <p:nvSpPr>
          <p:cNvPr id="31772" name="Line 48"/>
          <p:cNvSpPr>
            <a:spLocks noChangeShapeType="1"/>
          </p:cNvSpPr>
          <p:nvPr/>
        </p:nvSpPr>
        <p:spPr bwMode="auto">
          <a:xfrm rot="-2700000">
            <a:off x="6432551" y="2023533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942667" y="2643717"/>
            <a:ext cx="1153584" cy="685800"/>
            <a:chOff x="2295" y="2001"/>
            <a:chExt cx="545" cy="432"/>
          </a:xfrm>
        </p:grpSpPr>
        <p:sp>
          <p:nvSpPr>
            <p:cNvPr id="31787" name="Oval 50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88" name="Rectangle 51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变化</a:t>
              </a:r>
            </a:p>
          </p:txBody>
        </p:sp>
      </p:grpSp>
      <p:sp>
        <p:nvSpPr>
          <p:cNvPr id="31774" name="Line 52"/>
          <p:cNvSpPr>
            <a:spLocks noChangeShapeType="1"/>
          </p:cNvSpPr>
          <p:nvPr/>
        </p:nvSpPr>
        <p:spPr bwMode="auto">
          <a:xfrm rot="2700000">
            <a:off x="6534151" y="2787651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913033" y="1543051"/>
            <a:ext cx="1153584" cy="685800"/>
            <a:chOff x="2295" y="2001"/>
            <a:chExt cx="545" cy="432"/>
          </a:xfrm>
        </p:grpSpPr>
        <p:sp>
          <p:nvSpPr>
            <p:cNvPr id="31785" name="Oval 54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86" name="Rectangle 55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影响</a:t>
              </a:r>
            </a:p>
          </p:txBody>
        </p:sp>
      </p:grpSp>
      <p:sp>
        <p:nvSpPr>
          <p:cNvPr id="31776" name="Line 56"/>
          <p:cNvSpPr>
            <a:spLocks noChangeShapeType="1"/>
          </p:cNvSpPr>
          <p:nvPr/>
        </p:nvSpPr>
        <p:spPr bwMode="auto">
          <a:xfrm rot="2700000">
            <a:off x="7992533" y="2017184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77" name="Line 57"/>
          <p:cNvSpPr>
            <a:spLocks noChangeShapeType="1"/>
          </p:cNvSpPr>
          <p:nvPr/>
        </p:nvSpPr>
        <p:spPr bwMode="auto">
          <a:xfrm rot="-2700000">
            <a:off x="7912100" y="2868084"/>
            <a:ext cx="575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8170333" y="2097617"/>
            <a:ext cx="1153584" cy="685800"/>
            <a:chOff x="2295" y="2001"/>
            <a:chExt cx="545" cy="432"/>
          </a:xfrm>
        </p:grpSpPr>
        <p:sp>
          <p:nvSpPr>
            <p:cNvPr id="31783" name="Oval 59"/>
            <p:cNvSpPr>
              <a:spLocks noChangeArrowheads="1"/>
            </p:cNvSpPr>
            <p:nvPr/>
          </p:nvSpPr>
          <p:spPr bwMode="auto">
            <a:xfrm>
              <a:off x="2336" y="2001"/>
              <a:ext cx="453" cy="43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1784" name="Rectangle 60"/>
            <p:cNvSpPr>
              <a:spLocks noChangeArrowheads="1"/>
            </p:cNvSpPr>
            <p:nvPr/>
          </p:nvSpPr>
          <p:spPr bwMode="auto">
            <a:xfrm>
              <a:off x="2295" y="2065"/>
              <a:ext cx="5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评价</a:t>
              </a:r>
            </a:p>
          </p:txBody>
        </p:sp>
      </p:grpSp>
      <p:sp>
        <p:nvSpPr>
          <p:cNvPr id="31779" name="Rectangle 61"/>
          <p:cNvSpPr>
            <a:spLocks noChangeArrowheads="1"/>
          </p:cNvSpPr>
          <p:nvPr/>
        </p:nvSpPr>
        <p:spPr bwMode="auto">
          <a:xfrm>
            <a:off x="9850967" y="2203452"/>
            <a:ext cx="2207684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开发、整治</a:t>
            </a:r>
          </a:p>
        </p:txBody>
      </p:sp>
      <p:sp>
        <p:nvSpPr>
          <p:cNvPr id="31780" name="Line 62"/>
          <p:cNvSpPr>
            <a:spLocks noChangeShapeType="1"/>
          </p:cNvSpPr>
          <p:nvPr/>
        </p:nvSpPr>
        <p:spPr bwMode="auto">
          <a:xfrm>
            <a:off x="10847917" y="2673351"/>
            <a:ext cx="0" cy="467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81" name="Line 63"/>
          <p:cNvSpPr>
            <a:spLocks noChangeShapeType="1"/>
          </p:cNvSpPr>
          <p:nvPr/>
        </p:nvSpPr>
        <p:spPr bwMode="auto">
          <a:xfrm rot="10800000">
            <a:off x="10079567" y="3716867"/>
            <a:ext cx="0" cy="467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31782" name="Rectangle 64"/>
          <p:cNvSpPr>
            <a:spLocks noChangeArrowheads="1"/>
          </p:cNvSpPr>
          <p:nvPr/>
        </p:nvSpPr>
        <p:spPr bwMode="auto">
          <a:xfrm>
            <a:off x="9457267" y="3236385"/>
            <a:ext cx="2400300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区域发展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50" grpId="0" animBg="1"/>
      <p:bldP spid="31751" grpId="0" animBg="1"/>
      <p:bldP spid="31752" grpId="0" animBg="1"/>
      <p:bldP spid="31753" grpId="0"/>
      <p:bldP spid="31754" grpId="0"/>
      <p:bldP spid="31755" grpId="0" animBg="1"/>
      <p:bldP spid="31759" grpId="0" animBg="1"/>
      <p:bldP spid="31760" grpId="0" animBg="1"/>
      <p:bldP spid="31761" grpId="0" animBg="1"/>
      <p:bldP spid="31762" grpId="0"/>
      <p:bldP spid="31763" grpId="0" animBg="1"/>
      <p:bldP spid="31765" grpId="0" animBg="1"/>
      <p:bldP spid="31766" grpId="0" animBg="1"/>
      <p:bldP spid="31767" grpId="0" animBg="1"/>
      <p:bldP spid="31768" grpId="0" animBg="1"/>
      <p:bldP spid="31770" grpId="0"/>
      <p:bldP spid="31772" grpId="0" animBg="1"/>
      <p:bldP spid="31774" grpId="0" animBg="1"/>
      <p:bldP spid="31776" grpId="0" animBg="1"/>
      <p:bldP spid="31777" grpId="0" animBg="1"/>
      <p:bldP spid="31779" grpId="0"/>
      <p:bldP spid="31780" grpId="0" animBg="1"/>
      <p:bldP spid="31781" grpId="0" animBg="1"/>
      <p:bldP spid="317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661" y="187704"/>
            <a:ext cx="11655188" cy="1258959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把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整体性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时空性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人地相关性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贯穿在地理思维过程的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始终</a:t>
            </a:r>
            <a:endParaRPr lang="zh-CN" altLang="en-US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4418" y="1411817"/>
            <a:ext cx="10560049" cy="4417483"/>
            <a:chOff x="295" y="933"/>
            <a:chExt cx="4989" cy="154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511" y="991"/>
              <a:ext cx="1701" cy="1253"/>
              <a:chOff x="0" y="0"/>
              <a:chExt cx="1701" cy="1701"/>
            </a:xfrm>
          </p:grpSpPr>
          <p:sp>
            <p:nvSpPr>
              <p:cNvPr id="37930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01" cy="1701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1" name="Oval 9"/>
              <p:cNvSpPr>
                <a:spLocks noChangeArrowheads="1"/>
              </p:cNvSpPr>
              <p:nvPr/>
            </p:nvSpPr>
            <p:spPr bwMode="auto">
              <a:xfrm>
                <a:off x="575" y="34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2" name="Oval 10"/>
              <p:cNvSpPr>
                <a:spLocks noChangeArrowheads="1"/>
              </p:cNvSpPr>
              <p:nvPr/>
            </p:nvSpPr>
            <p:spPr bwMode="auto">
              <a:xfrm>
                <a:off x="1178" y="423"/>
                <a:ext cx="453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3" name="Oval 11"/>
              <p:cNvSpPr>
                <a:spLocks noChangeArrowheads="1"/>
              </p:cNvSpPr>
              <p:nvPr/>
            </p:nvSpPr>
            <p:spPr bwMode="auto">
              <a:xfrm>
                <a:off x="49" y="437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4" name="Oval 12"/>
              <p:cNvSpPr>
                <a:spLocks noChangeArrowheads="1"/>
              </p:cNvSpPr>
              <p:nvPr/>
            </p:nvSpPr>
            <p:spPr bwMode="auto">
              <a:xfrm>
                <a:off x="1008" y="1081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5" name="Oval 13"/>
              <p:cNvSpPr>
                <a:spLocks noChangeArrowheads="1"/>
              </p:cNvSpPr>
              <p:nvPr/>
            </p:nvSpPr>
            <p:spPr bwMode="auto">
              <a:xfrm>
                <a:off x="216" y="1061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6" name="Text Box 14"/>
              <p:cNvSpPr txBox="1">
                <a:spLocks noChangeArrowheads="1"/>
              </p:cNvSpPr>
              <p:nvPr/>
            </p:nvSpPr>
            <p:spPr bwMode="auto">
              <a:xfrm>
                <a:off x="646" y="102"/>
                <a:ext cx="318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>
                    <a:latin typeface="黑体" pitchFamily="49" charset="-122"/>
                    <a:ea typeface="黑体" pitchFamily="49" charset="-122"/>
                  </a:rPr>
                  <a:t>地形</a:t>
                </a:r>
              </a:p>
              <a:p>
                <a:pPr algn="just"/>
                <a:r>
                  <a:rPr lang="zh-CN" altLang="en-US">
                    <a:latin typeface="黑体" pitchFamily="49" charset="-122"/>
                    <a:ea typeface="黑体" pitchFamily="49" charset="-122"/>
                  </a:rPr>
                  <a:t>岩石</a:t>
                </a: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37" name="Text Box 15"/>
              <p:cNvSpPr txBox="1">
                <a:spLocks noChangeArrowheads="1"/>
              </p:cNvSpPr>
              <p:nvPr/>
            </p:nvSpPr>
            <p:spPr bwMode="auto">
              <a:xfrm>
                <a:off x="1224" y="562"/>
                <a:ext cx="38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气候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37938" name="Text Box 16"/>
              <p:cNvSpPr txBox="1">
                <a:spLocks noChangeArrowheads="1"/>
              </p:cNvSpPr>
              <p:nvPr/>
            </p:nvSpPr>
            <p:spPr bwMode="auto">
              <a:xfrm>
                <a:off x="72" y="562"/>
                <a:ext cx="38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水文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37939" name="Text Box 17"/>
              <p:cNvSpPr txBox="1">
                <a:spLocks noChangeArrowheads="1"/>
              </p:cNvSpPr>
              <p:nvPr/>
            </p:nvSpPr>
            <p:spPr bwMode="auto">
              <a:xfrm>
                <a:off x="234" y="1186"/>
                <a:ext cx="38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生物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37940" name="Text Box 18"/>
              <p:cNvSpPr txBox="1">
                <a:spLocks noChangeArrowheads="1"/>
              </p:cNvSpPr>
              <p:nvPr/>
            </p:nvSpPr>
            <p:spPr bwMode="auto">
              <a:xfrm>
                <a:off x="1062" y="1186"/>
                <a:ext cx="38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土壤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37941" name="Line 19"/>
              <p:cNvSpPr>
                <a:spLocks noChangeShapeType="1"/>
              </p:cNvSpPr>
              <p:nvPr/>
            </p:nvSpPr>
            <p:spPr bwMode="auto">
              <a:xfrm flipH="1">
                <a:off x="432" y="374"/>
                <a:ext cx="144" cy="1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2" name="Line 20"/>
              <p:cNvSpPr>
                <a:spLocks noChangeShapeType="1"/>
              </p:cNvSpPr>
              <p:nvPr/>
            </p:nvSpPr>
            <p:spPr bwMode="auto">
              <a:xfrm>
                <a:off x="300" y="900"/>
                <a:ext cx="72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3" name="Line 21"/>
              <p:cNvSpPr>
                <a:spLocks noChangeShapeType="1"/>
              </p:cNvSpPr>
              <p:nvPr/>
            </p:nvSpPr>
            <p:spPr bwMode="auto">
              <a:xfrm>
                <a:off x="720" y="1311"/>
                <a:ext cx="2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4" name="Line 22"/>
              <p:cNvSpPr>
                <a:spLocks noChangeShapeType="1"/>
              </p:cNvSpPr>
              <p:nvPr/>
            </p:nvSpPr>
            <p:spPr bwMode="auto">
              <a:xfrm flipV="1">
                <a:off x="1290" y="880"/>
                <a:ext cx="72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5" name="Line 23"/>
              <p:cNvSpPr>
                <a:spLocks noChangeShapeType="1"/>
              </p:cNvSpPr>
              <p:nvPr/>
            </p:nvSpPr>
            <p:spPr bwMode="auto">
              <a:xfrm flipH="1" flipV="1">
                <a:off x="1038" y="326"/>
                <a:ext cx="193" cy="1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6" name="Line 24"/>
              <p:cNvSpPr>
                <a:spLocks noChangeShapeType="1"/>
              </p:cNvSpPr>
              <p:nvPr/>
            </p:nvSpPr>
            <p:spPr bwMode="auto">
              <a:xfrm flipH="1">
                <a:off x="504" y="499"/>
                <a:ext cx="216" cy="5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7" name="Line 25"/>
              <p:cNvSpPr>
                <a:spLocks noChangeShapeType="1"/>
              </p:cNvSpPr>
              <p:nvPr/>
            </p:nvSpPr>
            <p:spPr bwMode="auto">
              <a:xfrm>
                <a:off x="516" y="686"/>
                <a:ext cx="6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8" name="Line 26"/>
              <p:cNvSpPr>
                <a:spLocks noChangeShapeType="1"/>
              </p:cNvSpPr>
              <p:nvPr/>
            </p:nvSpPr>
            <p:spPr bwMode="auto">
              <a:xfrm>
                <a:off x="864" y="499"/>
                <a:ext cx="288" cy="5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9" name="Line 27"/>
              <p:cNvSpPr>
                <a:spLocks noChangeShapeType="1"/>
              </p:cNvSpPr>
              <p:nvPr/>
            </p:nvSpPr>
            <p:spPr bwMode="auto">
              <a:xfrm rot="21148345" flipV="1">
                <a:off x="612" y="785"/>
                <a:ext cx="603" cy="3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50" name="Line 28"/>
              <p:cNvSpPr>
                <a:spLocks noChangeShapeType="1"/>
              </p:cNvSpPr>
              <p:nvPr/>
            </p:nvSpPr>
            <p:spPr bwMode="auto">
              <a:xfrm flipH="1" flipV="1">
                <a:off x="504" y="811"/>
                <a:ext cx="504" cy="3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893" name="Oval 30"/>
            <p:cNvSpPr>
              <a:spLocks noChangeArrowheads="1"/>
            </p:cNvSpPr>
            <p:nvPr/>
          </p:nvSpPr>
          <p:spPr bwMode="auto">
            <a:xfrm>
              <a:off x="3103" y="966"/>
              <a:ext cx="1701" cy="125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4" name="Oval 31"/>
            <p:cNvSpPr>
              <a:spLocks noChangeArrowheads="1"/>
            </p:cNvSpPr>
            <p:nvPr/>
          </p:nvSpPr>
          <p:spPr bwMode="auto">
            <a:xfrm>
              <a:off x="3678" y="991"/>
              <a:ext cx="454" cy="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5" name="Oval 32"/>
            <p:cNvSpPr>
              <a:spLocks noChangeArrowheads="1"/>
            </p:cNvSpPr>
            <p:nvPr/>
          </p:nvSpPr>
          <p:spPr bwMode="auto">
            <a:xfrm>
              <a:off x="4281" y="1278"/>
              <a:ext cx="453" cy="3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6" name="Oval 33"/>
            <p:cNvSpPr>
              <a:spLocks noChangeArrowheads="1"/>
            </p:cNvSpPr>
            <p:nvPr/>
          </p:nvSpPr>
          <p:spPr bwMode="auto">
            <a:xfrm>
              <a:off x="3152" y="1288"/>
              <a:ext cx="454" cy="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7" name="Oval 34"/>
            <p:cNvSpPr>
              <a:spLocks noChangeArrowheads="1"/>
            </p:cNvSpPr>
            <p:nvPr/>
          </p:nvSpPr>
          <p:spPr bwMode="auto">
            <a:xfrm>
              <a:off x="4111" y="1763"/>
              <a:ext cx="454" cy="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8" name="Oval 35"/>
            <p:cNvSpPr>
              <a:spLocks noChangeArrowheads="1"/>
            </p:cNvSpPr>
            <p:nvPr/>
          </p:nvSpPr>
          <p:spPr bwMode="auto">
            <a:xfrm>
              <a:off x="3319" y="1749"/>
              <a:ext cx="454" cy="3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899" name="Text Box 36"/>
            <p:cNvSpPr txBox="1">
              <a:spLocks noChangeArrowheads="1"/>
            </p:cNvSpPr>
            <p:nvPr/>
          </p:nvSpPr>
          <p:spPr bwMode="auto">
            <a:xfrm>
              <a:off x="3733" y="1082"/>
              <a:ext cx="38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人口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00" name="Text Box 37"/>
            <p:cNvSpPr txBox="1">
              <a:spLocks noChangeArrowheads="1"/>
            </p:cNvSpPr>
            <p:nvPr/>
          </p:nvSpPr>
          <p:spPr bwMode="auto">
            <a:xfrm>
              <a:off x="4327" y="1380"/>
              <a:ext cx="38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交通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01" name="Text Box 38"/>
            <p:cNvSpPr txBox="1">
              <a:spLocks noChangeArrowheads="1"/>
            </p:cNvSpPr>
            <p:nvPr/>
          </p:nvSpPr>
          <p:spPr bwMode="auto">
            <a:xfrm>
              <a:off x="3175" y="1380"/>
              <a:ext cx="38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城市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02" name="Text Box 39"/>
            <p:cNvSpPr txBox="1">
              <a:spLocks noChangeArrowheads="1"/>
            </p:cNvSpPr>
            <p:nvPr/>
          </p:nvSpPr>
          <p:spPr bwMode="auto">
            <a:xfrm>
              <a:off x="3337" y="1840"/>
              <a:ext cx="38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经济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03" name="Text Box 40"/>
            <p:cNvSpPr txBox="1">
              <a:spLocks noChangeArrowheads="1"/>
            </p:cNvSpPr>
            <p:nvPr/>
          </p:nvSpPr>
          <p:spPr bwMode="auto">
            <a:xfrm>
              <a:off x="4165" y="1840"/>
              <a:ext cx="38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市场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04" name="Line 41"/>
            <p:cNvSpPr>
              <a:spLocks noChangeShapeType="1"/>
            </p:cNvSpPr>
            <p:nvPr/>
          </p:nvSpPr>
          <p:spPr bwMode="auto">
            <a:xfrm flipH="1">
              <a:off x="3535" y="1242"/>
              <a:ext cx="144" cy="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Line 42"/>
            <p:cNvSpPr>
              <a:spLocks noChangeShapeType="1"/>
            </p:cNvSpPr>
            <p:nvPr/>
          </p:nvSpPr>
          <p:spPr bwMode="auto">
            <a:xfrm>
              <a:off x="3403" y="1630"/>
              <a:ext cx="72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Line 43"/>
            <p:cNvSpPr>
              <a:spLocks noChangeShapeType="1"/>
            </p:cNvSpPr>
            <p:nvPr/>
          </p:nvSpPr>
          <p:spPr bwMode="auto">
            <a:xfrm>
              <a:off x="3823" y="1932"/>
              <a:ext cx="2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Line 44"/>
            <p:cNvSpPr>
              <a:spLocks noChangeShapeType="1"/>
            </p:cNvSpPr>
            <p:nvPr/>
          </p:nvSpPr>
          <p:spPr bwMode="auto">
            <a:xfrm flipV="1">
              <a:off x="4393" y="1614"/>
              <a:ext cx="72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Line 45"/>
            <p:cNvSpPr>
              <a:spLocks noChangeShapeType="1"/>
            </p:cNvSpPr>
            <p:nvPr/>
          </p:nvSpPr>
          <p:spPr bwMode="auto">
            <a:xfrm flipH="1" flipV="1">
              <a:off x="4141" y="1207"/>
              <a:ext cx="193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9" name="Line 46"/>
            <p:cNvSpPr>
              <a:spLocks noChangeShapeType="1"/>
            </p:cNvSpPr>
            <p:nvPr/>
          </p:nvSpPr>
          <p:spPr bwMode="auto">
            <a:xfrm flipH="1">
              <a:off x="3607" y="1335"/>
              <a:ext cx="216" cy="4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0" name="Line 47"/>
            <p:cNvSpPr>
              <a:spLocks noChangeShapeType="1"/>
            </p:cNvSpPr>
            <p:nvPr/>
          </p:nvSpPr>
          <p:spPr bwMode="auto">
            <a:xfrm>
              <a:off x="3619" y="1472"/>
              <a:ext cx="6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Line 48"/>
            <p:cNvSpPr>
              <a:spLocks noChangeShapeType="1"/>
            </p:cNvSpPr>
            <p:nvPr/>
          </p:nvSpPr>
          <p:spPr bwMode="auto">
            <a:xfrm>
              <a:off x="3967" y="1335"/>
              <a:ext cx="288" cy="4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Line 49"/>
            <p:cNvSpPr>
              <a:spLocks noChangeShapeType="1"/>
            </p:cNvSpPr>
            <p:nvPr/>
          </p:nvSpPr>
          <p:spPr bwMode="auto">
            <a:xfrm rot="21148345" flipV="1">
              <a:off x="3715" y="1544"/>
              <a:ext cx="603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Line 50"/>
            <p:cNvSpPr>
              <a:spLocks noChangeShapeType="1"/>
            </p:cNvSpPr>
            <p:nvPr/>
          </p:nvSpPr>
          <p:spPr bwMode="auto">
            <a:xfrm flipH="1" flipV="1">
              <a:off x="3607" y="1564"/>
              <a:ext cx="504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2019" y="1066"/>
              <a:ext cx="1306" cy="1137"/>
              <a:chOff x="0" y="0"/>
              <a:chExt cx="2700" cy="3885"/>
            </a:xfrm>
          </p:grpSpPr>
          <p:sp>
            <p:nvSpPr>
              <p:cNvPr id="37926" name="AutoShape 52"/>
              <p:cNvSpPr>
                <a:spLocks noChangeArrowheads="1"/>
              </p:cNvSpPr>
              <p:nvPr/>
            </p:nvSpPr>
            <p:spPr bwMode="auto">
              <a:xfrm>
                <a:off x="0" y="2793"/>
                <a:ext cx="2520" cy="1092"/>
              </a:xfrm>
              <a:prstGeom prst="leftArrow">
                <a:avLst>
                  <a:gd name="adj1" fmla="val 50000"/>
                  <a:gd name="adj2" fmla="val 57692"/>
                </a:avLst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27" name="AutoShape 53"/>
              <p:cNvSpPr>
                <a:spLocks noChangeArrowheads="1"/>
              </p:cNvSpPr>
              <p:nvPr/>
            </p:nvSpPr>
            <p:spPr bwMode="auto">
              <a:xfrm>
                <a:off x="165" y="0"/>
                <a:ext cx="2535" cy="1041"/>
              </a:xfrm>
              <a:prstGeom prst="rightArrow">
                <a:avLst>
                  <a:gd name="adj1" fmla="val 50000"/>
                  <a:gd name="adj2" fmla="val 60879"/>
                </a:avLst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28" name="Text Box 54"/>
              <p:cNvSpPr txBox="1">
                <a:spLocks noChangeArrowheads="1"/>
              </p:cNvSpPr>
              <p:nvPr/>
            </p:nvSpPr>
            <p:spPr bwMode="auto">
              <a:xfrm>
                <a:off x="360" y="3069"/>
                <a:ext cx="2160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影响、发展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37929" name="Text Box 55"/>
              <p:cNvSpPr txBox="1">
                <a:spLocks noChangeArrowheads="1"/>
              </p:cNvSpPr>
              <p:nvPr/>
            </p:nvSpPr>
            <p:spPr bwMode="auto">
              <a:xfrm>
                <a:off x="180" y="213"/>
                <a:ext cx="2340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区位、资源</a:t>
                </a:r>
                <a:endParaRPr lang="zh-CN" altLang="en-US" dirty="0">
                  <a:ea typeface="宋体" pitchFamily="2" charset="-122"/>
                </a:endParaRPr>
              </a:p>
            </p:txBody>
          </p:sp>
        </p:grpSp>
        <p:sp>
          <p:nvSpPr>
            <p:cNvPr id="37915" name="Text Box 56"/>
            <p:cNvSpPr txBox="1">
              <a:spLocks noChangeArrowheads="1"/>
            </p:cNvSpPr>
            <p:nvPr/>
          </p:nvSpPr>
          <p:spPr bwMode="auto">
            <a:xfrm>
              <a:off x="295" y="2309"/>
              <a:ext cx="216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自然地理要素及其相互关联</a:t>
              </a: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37916" name="Text Box 57"/>
            <p:cNvSpPr txBox="1">
              <a:spLocks noChangeArrowheads="1"/>
            </p:cNvSpPr>
            <p:nvPr/>
          </p:nvSpPr>
          <p:spPr bwMode="auto">
            <a:xfrm>
              <a:off x="3043" y="2303"/>
              <a:ext cx="216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latin typeface="黑体" pitchFamily="49" charset="-122"/>
                  <a:ea typeface="黑体" pitchFamily="49" charset="-122"/>
                </a:rPr>
                <a:t>人文地理要素及其相互关联</a:t>
              </a:r>
              <a:endParaRPr lang="zh-CN" altLang="en-US" dirty="0">
                <a:ea typeface="宋体" pitchFamily="2" charset="-122"/>
              </a:endParaRPr>
            </a:p>
          </p:txBody>
        </p: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4786" y="933"/>
              <a:ext cx="453" cy="334"/>
              <a:chOff x="0" y="0"/>
              <a:chExt cx="453" cy="454"/>
            </a:xfrm>
          </p:grpSpPr>
          <p:sp>
            <p:nvSpPr>
              <p:cNvPr id="37924" name="Oval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25" name="Text Box 60"/>
              <p:cNvSpPr txBox="1">
                <a:spLocks noChangeArrowheads="1"/>
              </p:cNvSpPr>
              <p:nvPr/>
            </p:nvSpPr>
            <p:spPr bwMode="auto">
              <a:xfrm>
                <a:off x="45" y="136"/>
                <a:ext cx="38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科技</a:t>
                </a:r>
                <a:endParaRPr lang="zh-CN" altLang="en-US" dirty="0">
                  <a:ea typeface="宋体" pitchFamily="2" charset="-122"/>
                </a:endParaRPr>
              </a:p>
            </p:txBody>
          </p: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4831" y="1735"/>
              <a:ext cx="453" cy="334"/>
              <a:chOff x="0" y="0"/>
              <a:chExt cx="453" cy="454"/>
            </a:xfrm>
          </p:grpSpPr>
          <p:sp>
            <p:nvSpPr>
              <p:cNvPr id="37922" name="Oval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923" name="Text Box 64"/>
              <p:cNvSpPr txBox="1">
                <a:spLocks noChangeArrowheads="1"/>
              </p:cNvSpPr>
              <p:nvPr/>
            </p:nvSpPr>
            <p:spPr bwMode="auto">
              <a:xfrm>
                <a:off x="45" y="136"/>
                <a:ext cx="38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zh-CN" altLang="en-US" sz="2900" dirty="0">
                    <a:latin typeface="黑体" pitchFamily="49" charset="-122"/>
                    <a:ea typeface="黑体" pitchFamily="49" charset="-122"/>
                  </a:rPr>
                  <a:t>政策</a:t>
                </a:r>
                <a:endParaRPr lang="zh-CN" altLang="en-US" dirty="0">
                  <a:ea typeface="宋体" pitchFamily="2" charset="-122"/>
                </a:endParaRPr>
              </a:p>
            </p:txBody>
          </p:sp>
        </p:grpSp>
        <p:sp>
          <p:nvSpPr>
            <p:cNvPr id="37919" name="Line 65"/>
            <p:cNvSpPr>
              <a:spLocks noChangeShapeType="1"/>
            </p:cNvSpPr>
            <p:nvPr/>
          </p:nvSpPr>
          <p:spPr bwMode="auto">
            <a:xfrm flipH="1">
              <a:off x="4695" y="1200"/>
              <a:ext cx="136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Line 66"/>
            <p:cNvSpPr>
              <a:spLocks noChangeShapeType="1"/>
            </p:cNvSpPr>
            <p:nvPr/>
          </p:nvSpPr>
          <p:spPr bwMode="auto">
            <a:xfrm flipH="1" flipV="1">
              <a:off x="4740" y="1835"/>
              <a:ext cx="91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Line 67"/>
            <p:cNvSpPr>
              <a:spLocks noChangeShapeType="1"/>
            </p:cNvSpPr>
            <p:nvPr/>
          </p:nvSpPr>
          <p:spPr bwMode="auto">
            <a:xfrm flipV="1">
              <a:off x="5058" y="1275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1277307" y="5946590"/>
            <a:ext cx="945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综合思维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要素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、时空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、地方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综合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529705" y="251316"/>
            <a:ext cx="4849283" cy="8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突出人地观念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2256367" y="1678518"/>
            <a:ext cx="728133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</a:pPr>
            <a:r>
              <a:rPr lang="zh-CN" altLang="en-US" sz="3700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人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8688918" y="1686985"/>
            <a:ext cx="728133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>
              <a:buFontTx/>
              <a:buNone/>
            </a:pPr>
            <a:r>
              <a:rPr lang="zh-CN" altLang="en-US" sz="3700" dirty="0">
                <a:solidFill>
                  <a:srgbClr val="0033CC"/>
                </a:solidFill>
                <a:latin typeface="宋体" pitchFamily="2" charset="-122"/>
                <a:ea typeface="宋体" pitchFamily="2" charset="-122"/>
              </a:rPr>
              <a:t>地</a:t>
            </a:r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3359151" y="1807633"/>
            <a:ext cx="489796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3888318" y="1229785"/>
            <a:ext cx="4074583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FontTx/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生存和发展的基础</a:t>
            </a:r>
          </a:p>
        </p:txBody>
      </p:sp>
      <p:sp>
        <p:nvSpPr>
          <p:cNvPr id="44039" name="Oval 9"/>
          <p:cNvSpPr>
            <a:spLocks noChangeArrowheads="1"/>
          </p:cNvSpPr>
          <p:nvPr/>
        </p:nvSpPr>
        <p:spPr bwMode="auto">
          <a:xfrm>
            <a:off x="2207685" y="1665818"/>
            <a:ext cx="817033" cy="611716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Tx/>
              <a:buNone/>
            </a:pPr>
            <a:endParaRPr lang="zh-CN" altLang="en-US" b="0">
              <a:ea typeface="宋体" pitchFamily="2" charset="-122"/>
            </a:endParaRPr>
          </a:p>
        </p:txBody>
      </p:sp>
      <p:sp>
        <p:nvSpPr>
          <p:cNvPr id="44040" name="Oval 10"/>
          <p:cNvSpPr>
            <a:spLocks noChangeArrowheads="1"/>
          </p:cNvSpPr>
          <p:nvPr/>
        </p:nvSpPr>
        <p:spPr bwMode="auto">
          <a:xfrm>
            <a:off x="8640234" y="1665818"/>
            <a:ext cx="817033" cy="611716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Tx/>
              <a:buNone/>
            </a:pPr>
            <a:endParaRPr lang="zh-CN" altLang="en-US" b="0">
              <a:ea typeface="宋体" pitchFamily="2" charset="-122"/>
            </a:endParaRPr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 rot="10800000" flipH="1">
            <a:off x="3407834" y="2169584"/>
            <a:ext cx="489796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3983568" y="2277534"/>
            <a:ext cx="3890433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FontTx/>
              <a:buNone/>
            </a:pPr>
            <a:r>
              <a:rPr lang="zh-CN" altLang="en-US" sz="3200" b="1" dirty="0">
                <a:solidFill>
                  <a:srgbClr val="10109E"/>
                </a:solidFill>
                <a:latin typeface="楷体" pitchFamily="49" charset="-122"/>
                <a:ea typeface="楷体" pitchFamily="49" charset="-122"/>
              </a:rPr>
              <a:t>改造、利用和尊重</a:t>
            </a:r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2783418" y="2277534"/>
            <a:ext cx="2976033" cy="14033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H="1">
            <a:off x="5759452" y="2277534"/>
            <a:ext cx="3168649" cy="14393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5759451" y="3716867"/>
            <a:ext cx="0" cy="8995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auto">
          <a:xfrm rot="2071205">
            <a:off x="2999317" y="2976034"/>
            <a:ext cx="21590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因地制宜</a:t>
            </a:r>
          </a:p>
        </p:txBody>
      </p:sp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3888318" y="4690533"/>
            <a:ext cx="3695700" cy="6155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可持续发展观</a:t>
            </a:r>
          </a:p>
        </p:txBody>
      </p:sp>
      <p:sp>
        <p:nvSpPr>
          <p:cNvPr id="44048" name="Rectangle 18"/>
          <p:cNvSpPr>
            <a:spLocks noChangeArrowheads="1"/>
          </p:cNvSpPr>
          <p:nvPr/>
        </p:nvSpPr>
        <p:spPr bwMode="auto">
          <a:xfrm rot="-1852285">
            <a:off x="6648452" y="2829984"/>
            <a:ext cx="2341033" cy="6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人地协调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8125000" y="2969495"/>
            <a:ext cx="3750733" cy="3488267"/>
            <a:chOff x="2789" y="7928"/>
            <a:chExt cx="4430" cy="3565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789" y="7928"/>
              <a:ext cx="4328" cy="35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984" y="8903"/>
              <a:ext cx="1869" cy="15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394" y="9274"/>
              <a:ext cx="10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430" y="10073"/>
              <a:ext cx="10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5401" y="9331"/>
              <a:ext cx="10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5405" y="10073"/>
              <a:ext cx="10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4672" y="8504"/>
              <a:ext cx="0" cy="6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5258" y="10073"/>
              <a:ext cx="0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5299" y="8590"/>
              <a:ext cx="5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676" y="10101"/>
              <a:ext cx="5" cy="6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053" y="9336"/>
              <a:ext cx="1862" cy="5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900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人类社会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4269" y="8042"/>
              <a:ext cx="1400" cy="5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US" sz="2900" dirty="0">
                  <a:latin typeface="MingLiU" pitchFamily="49" charset="-120"/>
                  <a:ea typeface="MingLiU" pitchFamily="49" charset="-120"/>
                </a:rPr>
                <a:t>环  境      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973" y="9380"/>
              <a:ext cx="1246" cy="4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US" sz="2100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废弃物     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4" y="9605"/>
              <a:ext cx="830" cy="4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US" sz="2100" dirty="0">
                  <a:latin typeface="Times New Roman" pitchFamily="18" charset="0"/>
                  <a:ea typeface="宋体" pitchFamily="2" charset="-122"/>
                </a:rPr>
                <a:t>能量      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337" y="9150"/>
              <a:ext cx="831" cy="4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US" sz="2100" dirty="0">
                  <a:latin typeface="Times New Roman" pitchFamily="18" charset="0"/>
                  <a:ea typeface="宋体" pitchFamily="2" charset="-122"/>
                </a:rPr>
                <a:t>物质      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4359" y="10757"/>
              <a:ext cx="1400" cy="5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US" sz="2900" dirty="0">
                  <a:latin typeface="MingLiU" pitchFamily="49" charset="-120"/>
                  <a:ea typeface="MingLiU" pitchFamily="49" charset="-120"/>
                </a:rPr>
                <a:t>环  境      </a:t>
              </a:r>
              <a:endParaRPr lang="zh-CN" altLang="en-US" sz="3200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34" name="标题 22"/>
          <p:cNvSpPr txBox="1">
            <a:spLocks/>
          </p:cNvSpPr>
          <p:nvPr/>
        </p:nvSpPr>
        <p:spPr>
          <a:xfrm>
            <a:off x="2197289" y="5909480"/>
            <a:ext cx="6305265" cy="7233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1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构建新发展格局，贯穿新发展理念</a:t>
            </a:r>
            <a:br>
              <a:rPr kumimoji="0" lang="zh-CN" altLang="en-US" sz="1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endParaRPr kumimoji="0" lang="zh-CN" altLang="en-US" sz="1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6448" y="3188328"/>
            <a:ext cx="3350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创新、协调、绿色、开放、共享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五大发展理念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“人与自然生命共同体”、“人类命运共同体”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  <p:bldP spid="44037" grpId="0" animBg="1"/>
      <p:bldP spid="44038" grpId="0"/>
      <p:bldP spid="44039" grpId="0" animBg="1"/>
      <p:bldP spid="44040" grpId="0" animBg="1"/>
      <p:bldP spid="44041" grpId="0" animBg="1"/>
      <p:bldP spid="44042" grpId="0"/>
      <p:bldP spid="44043" grpId="0" animBg="1"/>
      <p:bldP spid="44044" grpId="0" animBg="1"/>
      <p:bldP spid="44045" grpId="0" animBg="1"/>
      <p:bldP spid="44046" grpId="0"/>
      <p:bldP spid="44047" grpId="0"/>
      <p:bldP spid="44048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01839" y="2334561"/>
            <a:ext cx="10367433" cy="110799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野外观察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能力、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数据分析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能力、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图像识别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能力、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实验设计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能力、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问题处理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能力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7204" y="623126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地理实践力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地理学科知识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 l="1645" t="5191" r="1515" b="5353"/>
          <a:stretch>
            <a:fillRect/>
          </a:stretch>
        </p:blipFill>
        <p:spPr bwMode="auto">
          <a:xfrm>
            <a:off x="867576" y="844355"/>
            <a:ext cx="8855881" cy="391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177800"/>
            <a:ext cx="11602720" cy="708465"/>
          </a:xfrm>
        </p:spPr>
        <p:txBody>
          <a:bodyPr>
            <a:normAutofit fontScale="90000"/>
          </a:bodyPr>
          <a:lstStyle/>
          <a:p>
            <a:r>
              <a:rPr lang="en-US" altLang="zh-CN" sz="4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、教学设计要渗透地理学的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根本思想和方法</a:t>
            </a:r>
            <a:r>
              <a:rPr lang="zh-CN" altLang="en-US" sz="43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43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43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3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169" y="4752984"/>
            <a:ext cx="11061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“区域”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作为载体，创设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真实情境，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围绕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地理学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视角设置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“问题”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体现地理学两大显著特点：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整体性与地域性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与六大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“基本问题”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251" y="365125"/>
            <a:ext cx="11559653" cy="767639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从空间看一切</a:t>
            </a:r>
            <a:r>
              <a:rPr lang="en-US" altLang="zh-CN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地理学的根本思想与方法</a:t>
            </a:r>
            <a:endParaRPr lang="zh-CN" altLang="en-US" sz="48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1" y="1397000"/>
            <a:ext cx="11044767" cy="4699000"/>
          </a:xfrm>
        </p:spPr>
        <p:txBody>
          <a:bodyPr/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将世界划分为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区域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加以认识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1A04BC"/>
                </a:solidFill>
                <a:latin typeface="楷体" pitchFamily="49" charset="-122"/>
                <a:ea typeface="楷体" pitchFamily="49" charset="-122"/>
              </a:rPr>
              <a:t>空间分布与联系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通过改变分析的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空间尺度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加以认识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1A04BC"/>
                </a:solidFill>
                <a:latin typeface="楷体" pitchFamily="49" charset="-122"/>
                <a:ea typeface="楷体" pitchFamily="49" charset="-122"/>
              </a:rPr>
              <a:t>区域的层次性、个体（或局部）与整体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要素、时空、地方综合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的视角加以认识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1A04BC"/>
                </a:solidFill>
                <a:latin typeface="楷体" pitchFamily="49" charset="-122"/>
                <a:ea typeface="楷体" pitchFamily="49" charset="-122"/>
              </a:rPr>
              <a:t>整体性和地域性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人与地相互关系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的视角加以认识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1A04BC"/>
                </a:solidFill>
                <a:latin typeface="楷体" pitchFamily="49" charset="-122"/>
                <a:ea typeface="楷体" pitchFamily="49" charset="-122"/>
              </a:rPr>
              <a:t>人类是环境的组成部分、二者休戚与共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动态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的视角加以认识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1A04BC"/>
                </a:solidFill>
                <a:latin typeface="楷体" pitchFamily="49" charset="-122"/>
                <a:ea typeface="楷体" pitchFamily="49" charset="-122"/>
              </a:rPr>
              <a:t>地理事象的发生、发展和演化</a:t>
            </a:r>
            <a:endParaRPr lang="en-US" altLang="zh-CN" sz="37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hlinkClick r:id="rId2" action="ppaction://hlinkfile"/>
              </a:rPr>
              <a:t>土壤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hlinkClick r:id="rId2" action="ppaction://hlinkfile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hlinkClick r:id="rId2" action="ppaction://hlinkfile"/>
              </a:rPr>
              <a:t>发现土壤之美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116418"/>
            <a:ext cx="11262784" cy="817033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对应的核心地理知识、地理能力与观点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024" y="846162"/>
            <a:ext cx="11532358" cy="58412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在哪里？</a:t>
            </a:r>
          </a:p>
          <a:p>
            <a:pPr>
              <a:lnSpc>
                <a:spcPct val="8000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地理位置和分布→空间定位能力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→空间观点</a:t>
            </a:r>
            <a:endPara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为什么在那里？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→地理成因→地理因果分析与推理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→整体性观点</a:t>
            </a:r>
            <a:endPara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它是什么样子的？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→地理特征和规律→空间觉察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→空间观点</a:t>
            </a:r>
            <a:endPara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它是什么时候发生的？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→地理过程→地理过程分析和预测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→动态观点</a:t>
            </a:r>
            <a:endPara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它产生了什么作用？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→相互联系、人地关系→综合分析与推理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→生态观点</a:t>
            </a:r>
            <a:endParaRPr lang="zh-CN" altLang="en-US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怎样使它有利于人类和环境？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→区域可持续发展→综合分析与推理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→人地协调观点、因地制宜观点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高中地理课程标准（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2017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年版）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kumimoji="1"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学科目标结构示意</a:t>
            </a:r>
            <a:endParaRPr kumimoji="1"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" name="组 14"/>
          <p:cNvGrpSpPr/>
          <p:nvPr/>
        </p:nvGrpSpPr>
        <p:grpSpPr>
          <a:xfrm>
            <a:off x="163773" y="446787"/>
            <a:ext cx="12192000" cy="6574986"/>
            <a:chOff x="-20470" y="529565"/>
            <a:chExt cx="9144000" cy="6295416"/>
          </a:xfrm>
        </p:grpSpPr>
        <p:graphicFrame>
          <p:nvGraphicFramePr>
            <p:cNvPr id="5" name="图表 4"/>
            <p:cNvGraphicFramePr/>
            <p:nvPr>
              <p:extLst>
                <p:ext uri="{D42A27DB-BD31-4B8C-83A1-F6EECF244321}">
                  <p14:modId xmlns:p14="http://schemas.microsoft.com/office/powerpoint/2010/main" xmlns="" val="2380594481"/>
                </p:ext>
              </p:extLst>
            </p:nvPr>
          </p:nvGraphicFramePr>
          <p:xfrm>
            <a:off x="-20470" y="529565"/>
            <a:ext cx="9144000" cy="6295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1325267" y="2802565"/>
              <a:ext cx="7233752" cy="704092"/>
            </a:xfrm>
            <a:prstGeom prst="rect">
              <a:avLst/>
            </a:prstGeom>
            <a:noFill/>
            <a:ln w="38100" cmpd="sng">
              <a:solidFill>
                <a:srgbClr val="F3D9A5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7"/>
            <p:cNvCxnSpPr/>
            <p:nvPr/>
          </p:nvCxnSpPr>
          <p:spPr>
            <a:xfrm>
              <a:off x="496975" y="5039094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496975" y="5398043"/>
              <a:ext cx="8282922" cy="0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8779897" y="4998750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4832250" y="5398043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024665" y="5756991"/>
              <a:ext cx="1615169" cy="386561"/>
            </a:xfrm>
            <a:prstGeom prst="rect">
              <a:avLst/>
            </a:prstGeom>
            <a:noFill/>
            <a:ln w="38100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ln>
                    <a:solidFill>
                      <a:schemeClr val="tx1"/>
                    </a:solidFill>
                  </a:ln>
                  <a:noFill/>
                </a:rPr>
                <a:t>学业质量</a:t>
              </a:r>
              <a:r>
                <a:rPr kumimoji="1" lang="zh-CN" altLang="en-US" dirty="0" smtClean="0">
                  <a:ln>
                    <a:solidFill>
                      <a:schemeClr val="tx1"/>
                    </a:solidFill>
                  </a:ln>
                  <a:solidFill>
                    <a:srgbClr val="993232"/>
                  </a:solidFill>
                </a:rPr>
                <a:t>水平</a:t>
              </a:r>
              <a:endParaRPr kumimoji="1" lang="zh-CN" altLang="en-US" dirty="0">
                <a:ln>
                  <a:solidFill>
                    <a:schemeClr val="tx1"/>
                  </a:solidFill>
                </a:ln>
                <a:solidFill>
                  <a:srgbClr val="99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15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881" y="187704"/>
            <a:ext cx="10462146" cy="9587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三、教学设计要整体把握教学模块设计思路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4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</a:b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13E139C-25F1-4691-8703-DE1AD8A4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" t="1897" r="2199"/>
          <a:stretch>
            <a:fillRect/>
          </a:stretch>
        </p:blipFill>
        <p:spPr bwMode="auto">
          <a:xfrm>
            <a:off x="559558" y="668740"/>
            <a:ext cx="10153934" cy="48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60061" y="5322627"/>
            <a:ext cx="10099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“地理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”设计思路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地理科学教育的思路，突出地理实践，融合人地关系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xmlns="" id="{5529B09F-EA66-43F6-BC61-8B5C07DD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1" name="内容占位符 2">
            <a:extLst>
              <a:ext uri="{FF2B5EF4-FFF2-40B4-BE49-F238E27FC236}">
                <a16:creationId xmlns:a16="http://schemas.microsoft.com/office/drawing/2014/main" xmlns="" id="{395321FF-50C9-49D3-B524-D5A2C962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886" y="3763133"/>
            <a:ext cx="2359925" cy="27195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哪些知识</a:t>
            </a:r>
            <a:endParaRPr lang="en-US" altLang="zh-CN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哪些工具</a:t>
            </a:r>
            <a:endParaRPr lang="en-US" altLang="zh-CN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如何去做</a:t>
            </a:r>
            <a:endParaRPr lang="en-US" altLang="zh-CN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哪些问题？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4ECF4D1F-1CAD-4625-8F15-F4222AE9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38" y="0"/>
            <a:ext cx="8135938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3CC8295F-80DB-4C9F-97DC-2C21331DFEEB}"/>
              </a:ext>
            </a:extLst>
          </p:cNvPr>
          <p:cNvCxnSpPr/>
          <p:nvPr/>
        </p:nvCxnSpPr>
        <p:spPr>
          <a:xfrm>
            <a:off x="4306888" y="5465763"/>
            <a:ext cx="2349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9011A276-E29B-4A9D-9E5D-BE577B9D5FB6}"/>
              </a:ext>
            </a:extLst>
          </p:cNvPr>
          <p:cNvCxnSpPr/>
          <p:nvPr/>
        </p:nvCxnSpPr>
        <p:spPr>
          <a:xfrm>
            <a:off x="3130550" y="4575175"/>
            <a:ext cx="3716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C3FCB323-8E5E-4F8C-9C87-D29BF378FEF8}"/>
              </a:ext>
            </a:extLst>
          </p:cNvPr>
          <p:cNvCxnSpPr/>
          <p:nvPr/>
        </p:nvCxnSpPr>
        <p:spPr>
          <a:xfrm>
            <a:off x="4894263" y="4117975"/>
            <a:ext cx="34417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6505E350-9538-43CE-9999-5A89297FC158}"/>
              </a:ext>
            </a:extLst>
          </p:cNvPr>
          <p:cNvCxnSpPr/>
          <p:nvPr/>
        </p:nvCxnSpPr>
        <p:spPr>
          <a:xfrm>
            <a:off x="3005138" y="5003800"/>
            <a:ext cx="2268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58D83C06-5C37-4711-A406-A53FFDB151C4}"/>
              </a:ext>
            </a:extLst>
          </p:cNvPr>
          <p:cNvCxnSpPr/>
          <p:nvPr/>
        </p:nvCxnSpPr>
        <p:spPr>
          <a:xfrm>
            <a:off x="698500" y="4560888"/>
            <a:ext cx="2076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4F1459DC-A9F8-4F19-B382-3BF5185B611A}"/>
              </a:ext>
            </a:extLst>
          </p:cNvPr>
          <p:cNvCxnSpPr/>
          <p:nvPr/>
        </p:nvCxnSpPr>
        <p:spPr>
          <a:xfrm>
            <a:off x="6369050" y="5008563"/>
            <a:ext cx="10382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FD70140-00E1-484D-9CD1-A56D2F8BC44F}"/>
              </a:ext>
            </a:extLst>
          </p:cNvPr>
          <p:cNvCxnSpPr/>
          <p:nvPr/>
        </p:nvCxnSpPr>
        <p:spPr>
          <a:xfrm>
            <a:off x="6975475" y="5465763"/>
            <a:ext cx="431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35A41023-F7B2-4867-9553-E7CF197AB1CF}"/>
              </a:ext>
            </a:extLst>
          </p:cNvPr>
          <p:cNvCxnSpPr/>
          <p:nvPr/>
        </p:nvCxnSpPr>
        <p:spPr>
          <a:xfrm>
            <a:off x="7712075" y="5937250"/>
            <a:ext cx="7731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3A0DC8BE-0FF7-4809-93B2-CF3FCCFC5136}"/>
              </a:ext>
            </a:extLst>
          </p:cNvPr>
          <p:cNvCxnSpPr/>
          <p:nvPr/>
        </p:nvCxnSpPr>
        <p:spPr>
          <a:xfrm>
            <a:off x="698500" y="6415088"/>
            <a:ext cx="10382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82AAF315-CFF5-49F4-A9F2-77CA0CACCB28}"/>
              </a:ext>
            </a:extLst>
          </p:cNvPr>
          <p:cNvCxnSpPr/>
          <p:nvPr/>
        </p:nvCxnSpPr>
        <p:spPr>
          <a:xfrm>
            <a:off x="4748213" y="6407150"/>
            <a:ext cx="431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CB6DFFDA-4EBC-4A04-B307-60121498DC87}"/>
              </a:ext>
            </a:extLst>
          </p:cNvPr>
          <p:cNvCxnSpPr/>
          <p:nvPr/>
        </p:nvCxnSpPr>
        <p:spPr>
          <a:xfrm>
            <a:off x="7712075" y="4578350"/>
            <a:ext cx="7731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9DFDC325-0E4B-4BF5-B032-A09EEBB8945B}"/>
              </a:ext>
            </a:extLst>
          </p:cNvPr>
          <p:cNvCxnSpPr/>
          <p:nvPr/>
        </p:nvCxnSpPr>
        <p:spPr>
          <a:xfrm>
            <a:off x="725488" y="5946775"/>
            <a:ext cx="31019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F757CACA-9CD4-4C21-BA8D-91BE90640B64}"/>
              </a:ext>
            </a:extLst>
          </p:cNvPr>
          <p:cNvCxnSpPr/>
          <p:nvPr/>
        </p:nvCxnSpPr>
        <p:spPr>
          <a:xfrm>
            <a:off x="1892300" y="6403975"/>
            <a:ext cx="217328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CAEC7B75-2A9C-4C1A-916B-260D3826109B}"/>
              </a:ext>
            </a:extLst>
          </p:cNvPr>
          <p:cNvCxnSpPr/>
          <p:nvPr/>
        </p:nvCxnSpPr>
        <p:spPr>
          <a:xfrm>
            <a:off x="5481638" y="6415088"/>
            <a:ext cx="14938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内容占位符 2">
            <a:extLst>
              <a:ext uri="{FF2B5EF4-FFF2-40B4-BE49-F238E27FC236}">
                <a16:creationId xmlns:a16="http://schemas.microsoft.com/office/drawing/2014/main" xmlns="" id="{6A7E4FD1-F4B2-4310-BB23-D6FE7F69AA2F}"/>
              </a:ext>
            </a:extLst>
          </p:cNvPr>
          <p:cNvSpPr txBox="1">
            <a:spLocks/>
          </p:cNvSpPr>
          <p:nvPr/>
        </p:nvSpPr>
        <p:spPr bwMode="auto">
          <a:xfrm>
            <a:off x="8775510" y="560388"/>
            <a:ext cx="2879678" cy="31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做地理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！</a:t>
            </a:r>
            <a:endParaRPr lang="en-US" altLang="zh-CN" sz="3600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像</a:t>
            </a: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学者一样</a:t>
            </a:r>
            <a:endParaRPr lang="en-US" altLang="zh-CN" sz="36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如何去学</a:t>
            </a:r>
            <a:endParaRPr lang="en-US" altLang="zh-CN" sz="36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如何去教？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39B4CAFE-FC62-4C20-9631-66041B679EF4}"/>
              </a:ext>
            </a:extLst>
          </p:cNvPr>
          <p:cNvCxnSpPr/>
          <p:nvPr/>
        </p:nvCxnSpPr>
        <p:spPr>
          <a:xfrm>
            <a:off x="1465263" y="1357313"/>
            <a:ext cx="7019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5DCC3F60-4165-4C01-8E36-EFA910F31C2B}"/>
              </a:ext>
            </a:extLst>
          </p:cNvPr>
          <p:cNvCxnSpPr/>
          <p:nvPr/>
        </p:nvCxnSpPr>
        <p:spPr>
          <a:xfrm>
            <a:off x="4989513" y="1868488"/>
            <a:ext cx="3524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672" y="365126"/>
            <a:ext cx="10876128" cy="726696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、关注章首页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1445" y="996287"/>
            <a:ext cx="10712355" cy="5180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sym typeface="Webdings" panose="05030102010509060703" pitchFamily="18" charset="2"/>
              </a:rPr>
              <a:t>章首页的内容包括两部分，第一部分叙述文字，介绍本章内容在全书或地理体系中的地位、重要意义及本章内容的高度概括；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sym typeface="Webdings" panose="05030102010509060703" pitchFamily="18" charset="2"/>
              </a:rPr>
              <a:t>第二部分是针对具体的“内容要求”并用问句的形式呈现，这是本章的学习目标。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5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383" y="0"/>
            <a:ext cx="4755889" cy="40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617" y="0"/>
            <a:ext cx="6558250" cy="48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97361"/>
            <a:ext cx="5682218" cy="42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338" y="2074461"/>
            <a:ext cx="5726010" cy="44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0824" y="0"/>
            <a:ext cx="6998182" cy="560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954" y="365125"/>
            <a:ext cx="11080845" cy="521979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、重视地理概念教学，把握教学内容的“度”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785" y="968991"/>
            <a:ext cx="11546006" cy="55682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课标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建议课堂教学设计关注以下六个方面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以学生的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认知水平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知识基础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为起点设计教学。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围绕问题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设计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不同层次的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问题链条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，注重地理知识间的内在关联性，并将所学内容有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逻辑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地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整合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成可操作的学习链条。同时也要注意学习链条的设计只是预设，实际学习过程的展开要以学生的思维发展为线索，避免教师用问题链过度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牵引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学生的现象。此外，还要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关注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课堂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生成问题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，促进、激发学生发现问题、提出问题。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137" y="245660"/>
            <a:ext cx="10971663" cy="59313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将完整呈现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和相应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情境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作为学生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学习的基础和背景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，避免将情境仅作为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导入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的做法，要引导学生在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充分理解情境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的前提下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展开学习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让所有学生参与问题解决的整个过程，即使在分组学习时，也避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免每个小组仅负责解决问题的某个方面或某个环节的现象，以保证对地理问题的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全面认识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综合思维训练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⑤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不论是演绎学习还是归纳学习，都要使学生能形成一定的地理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知识结构框架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，并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地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理解、解释和解决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地理问题。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⑥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要提倡和鼓励学生呈现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开放性思维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，具有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创新性表现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263" y="365125"/>
            <a:ext cx="10821537" cy="753991"/>
          </a:xfrm>
        </p:spPr>
        <p:txBody>
          <a:bodyPr/>
          <a:lstStyle/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选择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情境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时考虑以下几个方面：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505" y="1097280"/>
            <a:ext cx="11226018" cy="36435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贴近学生知识水平、生活实际和社会现实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，使学生理解情境；蕴含问题，给学生提供探究的空间；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体现关联性，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让学生在一个贯穿全过程情境中经历地理思维发展的过程；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与课程标准和地理教科书内容联系，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便于学生找到基本的依据和资源。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703385" y="4825217"/>
            <a:ext cx="10818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这些都需要我们不断学习，了解地理学科发展的前沿，关注国家取得的成就，国家的发展战略（“十四五” 规划和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2035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年远景目标纲要），多加积累。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331" y="365125"/>
            <a:ext cx="10630469" cy="685753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课标 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“教学与评价建议”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1444" y="1105469"/>
            <a:ext cx="11218459" cy="5167029"/>
          </a:xfrm>
        </p:spPr>
        <p:txBody>
          <a:bodyPr>
            <a:normAutofit lnSpcReduction="10000"/>
          </a:bodyPr>
          <a:lstStyle/>
          <a:p>
            <a:r>
              <a:rPr lang="en-US" altLang="zh-CN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重视问题式教学  </a:t>
            </a:r>
            <a:endParaRPr lang="en-US" altLang="zh-CN" sz="39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加强地理实践</a:t>
            </a:r>
            <a:r>
              <a:rPr lang="en-US" altLang="zh-CN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</a:p>
          <a:p>
            <a:r>
              <a:rPr lang="en-US" altLang="zh-CN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深化信息技术运用</a:t>
            </a:r>
            <a:endParaRPr lang="zh-CN" altLang="zh-CN" sz="39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9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提倡自主学习，合作学习，探究学习</a:t>
            </a:r>
            <a:endParaRPr lang="en-US" altLang="zh-CN" sz="39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地理学科核心素养的提出，需要教师反思日常教学和评价的方式和方法，建议在继承传统教学优点的基础上，尝试更多地运用问题式教学、实践教学、信息技术支持下的教学等；尝试更多地运用学生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思维结构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评价、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表现性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评价等。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39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一、泉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州市2020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年高中地理微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格教学比赛专项活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动反馈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9558" y="2183642"/>
            <a:ext cx="10794242" cy="3993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2" action="ppaction://hlinkfile"/>
              </a:rPr>
              <a:t>附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+mj-cs"/>
                <a:hlinkClick r:id="rId2" action="ppaction://hlinkfile"/>
              </a:rPr>
              <a:t>件：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+mj-cs"/>
              </a:rPr>
              <a:t>泉州市2020年中学地理学科微格教学比赛专项活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</a:rPr>
              <a:t>动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3" action="ppaction://hlinkfile"/>
              </a:rPr>
              <a:t>泉教科研［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3" action="ppaction://hlinkfile"/>
              </a:rPr>
              <a:t>2021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3" action="ppaction://hlinkfile"/>
              </a:rPr>
              <a:t>］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3" action="ppaction://hlinkfile"/>
              </a:rPr>
              <a:t>11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  <a:hlinkClick r:id="rId3" action="ppaction://hlinkfile"/>
              </a:rPr>
              <a:t>号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+mj-cs"/>
              </a:rPr>
              <a:t>：关于公布泉州市地理学科微格教学比赛获奖名单的通知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253218"/>
            <a:ext cx="11184989" cy="78401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n-cs"/>
              </a:rPr>
              <a:t>问题式教学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+mn-cs"/>
              </a:rPr>
              <a:t>——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+mn-cs"/>
              </a:rPr>
              <a:t>设置有一定深度的问题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673" y="1050878"/>
            <a:ext cx="10876128" cy="5807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基于主题对问题教学：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是从整体上把握教学内容，关注知识之间的本质联系及知识蕴含的思想，对拓展教学视野，培育学生核心素养都具有重要作用。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教学步骤：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创设问题情境，发现并提出问题，寻找地理问题解决方案（查阅资料、实验模拟、社会调查、项目研究等）、总结评价，拓展延伸。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基于项目对问题教学：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以项目的方式向学生提出具有挑战性的问题或任务，围绕某个实际问题，学生通过设计问题解决方案，自主决策或合作探究活动，最终以作品的形式展示学习成果。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教学步骤：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首先由一个大问题开始，在解决大问题的过程中不断发现和提出小问题，通过小问题的解决，对大问题的认识不断深化，理解更加深刻。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854" y="436728"/>
            <a:ext cx="11243197" cy="70968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借助思维导图、层层设问，激发思维</a:t>
            </a:r>
            <a:endParaRPr lang="zh-CN" altLang="en-US" sz="40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5171" name="Picture 6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1" y="1143000"/>
            <a:ext cx="10001249" cy="487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53159" y="3571880"/>
            <a:ext cx="3892412" cy="156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青藏高原</a:t>
            </a:r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（世界屋脊）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空气稀薄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3037" y="1956095"/>
            <a:ext cx="29690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气压低，氧气含量少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03401" y="919915"/>
            <a:ext cx="162736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反应</a:t>
            </a:r>
          </a:p>
        </p:txBody>
      </p:sp>
      <p:sp>
        <p:nvSpPr>
          <p:cNvPr id="10" name="矩形 9"/>
          <p:cNvSpPr/>
          <p:nvPr/>
        </p:nvSpPr>
        <p:spPr>
          <a:xfrm>
            <a:off x="2311313" y="1401158"/>
            <a:ext cx="420660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水汽含量少，云量少，多晴天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2797" y="799396"/>
            <a:ext cx="29690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日照强，太阳能丰富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5917" y="746794"/>
            <a:ext cx="142218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紫外线强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4078" y="0"/>
            <a:ext cx="121539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485206" y="2335237"/>
            <a:ext cx="323557" cy="11816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729959" y="1536317"/>
            <a:ext cx="301435" cy="3373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3835021" y="1201002"/>
            <a:ext cx="286603" cy="1910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5307795" y="1132764"/>
            <a:ext cx="69423" cy="269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5703580" y="545910"/>
            <a:ext cx="69423" cy="269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2197289" y="1815152"/>
            <a:ext cx="846162" cy="11737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24563" y="3037629"/>
            <a:ext cx="276229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空气洁净，高原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蓝</a:t>
            </a:r>
          </a:p>
        </p:txBody>
      </p:sp>
      <p:cxnSp>
        <p:nvCxnSpPr>
          <p:cNvPr id="32" name="直接箭头连接符 31"/>
          <p:cNvCxnSpPr>
            <a:stCxn id="10" idx="1"/>
          </p:cNvCxnSpPr>
          <p:nvPr/>
        </p:nvCxnSpPr>
        <p:spPr>
          <a:xfrm flipH="1" flipV="1">
            <a:off x="1524350" y="1570754"/>
            <a:ext cx="786963" cy="61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6625" y="1318011"/>
            <a:ext cx="173156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昼夜温差大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76493" y="3556243"/>
            <a:ext cx="338105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冰川雪山广布，高原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白</a:t>
            </a: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9485020" y="3974011"/>
            <a:ext cx="82061" cy="734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803789" y="4620769"/>
            <a:ext cx="245131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中华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固体水塔</a:t>
            </a:r>
          </a:p>
        </p:txBody>
      </p:sp>
      <p:sp>
        <p:nvSpPr>
          <p:cNvPr id="42" name="矩形 41"/>
          <p:cNvSpPr/>
          <p:nvPr/>
        </p:nvSpPr>
        <p:spPr>
          <a:xfrm>
            <a:off x="1004196" y="4095224"/>
            <a:ext cx="224452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发展旅游业</a:t>
            </a:r>
          </a:p>
        </p:txBody>
      </p:sp>
      <p:sp>
        <p:nvSpPr>
          <p:cNvPr id="44" name="矩形 43"/>
          <p:cNvSpPr/>
          <p:nvPr/>
        </p:nvSpPr>
        <p:spPr>
          <a:xfrm>
            <a:off x="451521" y="651259"/>
            <a:ext cx="803426" cy="461665"/>
          </a:xfrm>
          <a:prstGeom prst="rect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藏袍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V="1">
            <a:off x="790386" y="1009934"/>
            <a:ext cx="69423" cy="269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429615" y="5619044"/>
            <a:ext cx="21435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河谷、高原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雷</a:t>
            </a:r>
          </a:p>
        </p:txBody>
      </p:sp>
      <p:sp>
        <p:nvSpPr>
          <p:cNvPr id="47" name="矩形 46"/>
          <p:cNvSpPr/>
          <p:nvPr/>
        </p:nvSpPr>
        <p:spPr>
          <a:xfrm>
            <a:off x="8791972" y="2739367"/>
            <a:ext cx="111280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气温低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H="1" flipV="1">
            <a:off x="5190978" y="1828800"/>
            <a:ext cx="704855" cy="1705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47" idx="2"/>
          </p:cNvCxnSpPr>
          <p:nvPr/>
        </p:nvCxnSpPr>
        <p:spPr>
          <a:xfrm>
            <a:off x="9348375" y="3201032"/>
            <a:ext cx="68580" cy="2791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4531057" y="586854"/>
            <a:ext cx="232012" cy="2456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834579" y="173588"/>
            <a:ext cx="235032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臭氧层“空洞”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86287" y="5794577"/>
            <a:ext cx="43828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二氧化碳浓度增加，全球气候变暖，冰川消融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60" name="直接箭头连接符 59"/>
          <p:cNvCxnSpPr>
            <a:stCxn id="58" idx="0"/>
          </p:cNvCxnSpPr>
          <p:nvPr/>
        </p:nvCxnSpPr>
        <p:spPr>
          <a:xfrm flipH="1" flipV="1">
            <a:off x="9580099" y="5247249"/>
            <a:ext cx="197588" cy="5473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 flipV="1">
            <a:off x="1406769" y="2560320"/>
            <a:ext cx="225083" cy="450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99491" y="1986603"/>
            <a:ext cx="183255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特色农业</a:t>
            </a:r>
            <a:endParaRPr lang="zh-CN" altLang="en-US" dirty="0"/>
          </a:p>
        </p:txBody>
      </p:sp>
      <p:cxnSp>
        <p:nvCxnSpPr>
          <p:cNvPr id="66" name="直接箭头连接符 65"/>
          <p:cNvCxnSpPr>
            <a:endCxn id="63" idx="0"/>
          </p:cNvCxnSpPr>
          <p:nvPr/>
        </p:nvCxnSpPr>
        <p:spPr>
          <a:xfrm>
            <a:off x="1026942" y="1716258"/>
            <a:ext cx="88826" cy="2703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endCxn id="47" idx="1"/>
          </p:cNvCxnSpPr>
          <p:nvPr/>
        </p:nvCxnSpPr>
        <p:spPr>
          <a:xfrm flipV="1">
            <a:off x="8060787" y="2970200"/>
            <a:ext cx="731185" cy="940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>
            <a:off x="1927274" y="3629465"/>
            <a:ext cx="42203" cy="422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6" idx="1"/>
          </p:cNvCxnSpPr>
          <p:nvPr/>
        </p:nvCxnSpPr>
        <p:spPr>
          <a:xfrm flipH="1" flipV="1">
            <a:off x="3263705" y="3545058"/>
            <a:ext cx="889454" cy="8116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146898" y="553888"/>
            <a:ext cx="286603" cy="1910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84575" y="208553"/>
            <a:ext cx="235032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清洁可再生能源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 flipH="1">
            <a:off x="1969477" y="1209822"/>
            <a:ext cx="393895" cy="703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2916304" y="5477218"/>
            <a:ext cx="173156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氮气、氧气</a:t>
            </a:r>
            <a:endParaRPr lang="en-US" altLang="zh-CN" sz="24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强对流天气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301955" y="6257363"/>
            <a:ext cx="80342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氮肥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>
            <a:off x="4885899" y="5863709"/>
            <a:ext cx="561868" cy="400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5923128" y="5117910"/>
            <a:ext cx="13648" cy="4503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4572000" y="5745707"/>
            <a:ext cx="928048" cy="68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33" grpId="0" animBg="1"/>
      <p:bldP spid="38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56" grpId="0" animBg="1"/>
      <p:bldP spid="58" grpId="0" animBg="1"/>
      <p:bldP spid="63" grpId="0" animBg="1"/>
      <p:bldP spid="77" grpId="0" animBg="1"/>
      <p:bldP spid="80" grpId="0" animBg="1"/>
      <p:bldP spid="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9808" y="365125"/>
            <a:ext cx="10493991" cy="5629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a typeface="楷体_GB2312" pitchFamily="49" charset="-122"/>
              </a:rPr>
              <a:t>          </a:t>
            </a:r>
            <a:r>
              <a:rPr lang="en-US" altLang="zh-CN" sz="4000" b="1" dirty="0" smtClean="0">
                <a:solidFill>
                  <a:srgbClr val="FF0000"/>
                </a:solidFill>
                <a:ea typeface="楷体_GB2312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ea typeface="楷体_GB2312" pitchFamily="49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做一个有思想的地理教师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4000" b="1" dirty="0">
              <a:ea typeface="楷体_GB2312" pitchFamily="49" charset="-122"/>
            </a:endParaRPr>
          </a:p>
        </p:txBody>
      </p:sp>
      <p:sp>
        <p:nvSpPr>
          <p:cNvPr id="555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150375"/>
            <a:ext cx="11049000" cy="34497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做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教师易，做称职的教师难，做有思想的教师更难，教育工作的灵魂在于思想。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有思想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，才能够深刻理解课程内容。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有思想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，才能够不断完善教育教学品格。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有思想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，才能够派生出好教法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0015" y="4615945"/>
            <a:ext cx="535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a typeface="楷体_GB2312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a typeface="楷体_GB2312" pitchFamily="49" charset="-122"/>
              </a:rPr>
              <a:t>与大家共勉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927351" y="1483784"/>
            <a:ext cx="70993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谢谢！</a:t>
            </a:r>
          </a:p>
        </p:txBody>
      </p:sp>
      <p:sp>
        <p:nvSpPr>
          <p:cNvPr id="98307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814918" y="3213100"/>
            <a:ext cx="10850033" cy="187113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5300" b="1" dirty="0" smtClean="0">
                <a:solidFill>
                  <a:srgbClr val="FF0000"/>
                </a:solidFill>
                <a:ea typeface="楷体_GB2312" pitchFamily="49" charset="-122"/>
              </a:rPr>
              <a:t>衷心祈愿老师们身体健康</a:t>
            </a:r>
          </a:p>
          <a:p>
            <a:pPr marL="0" indent="0" algn="ctr">
              <a:buNone/>
            </a:pPr>
            <a:r>
              <a:rPr lang="zh-CN" altLang="en-US" sz="5300" b="1" dirty="0" smtClean="0">
                <a:solidFill>
                  <a:srgbClr val="FF0000"/>
                </a:solidFill>
                <a:ea typeface="楷体_GB2312" pitchFamily="49" charset="-122"/>
              </a:rPr>
              <a:t>平安有福！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909" y="1419367"/>
            <a:ext cx="11395882" cy="5438633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据：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2017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年版普通高中中学课程标准</a:t>
            </a:r>
          </a:p>
          <a:p>
            <a:pPr fontAlgn="auto">
              <a:lnSpc>
                <a:spcPct val="10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高中新课程人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版（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）必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修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参赛人员：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经过各县区、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市直学校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选拔共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23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名老师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参赛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参赛方式：</a:t>
            </a: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微格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教学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控制在15分钟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目的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：促进我市中学地理教师深入学习钻研地理课程标准，准确把握课程标准内容，探索地理课程有效实施策略，创造性使用地理教材，有效开发课程资源，积极开展以促进学生素养发展为目标的教学设计研究，实现地理课程理念的有效落实。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0251" y="365126"/>
            <a:ext cx="11891749" cy="726696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一、泉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州市2020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年高中地理微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格教学比赛专项活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动反馈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70" y="365125"/>
            <a:ext cx="10562230" cy="521979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活动过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程体现公平、公正、公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开、高效原则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09691" y="2064261"/>
            <a:ext cx="9244965" cy="4171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4232" y="853955"/>
            <a:ext cx="10708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提前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周抽签，给选手充分准备的时间；也体现集体智慧的力量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磨课，提高此次微格教学比赛活动的质量。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1445" y="365126"/>
            <a:ext cx="10712355" cy="863174"/>
          </a:xfrm>
        </p:spPr>
        <p:txBody>
          <a:bodyPr>
            <a:normAutofit/>
          </a:bodyPr>
          <a:lstStyle/>
          <a:p>
            <a:r>
              <a:rPr kumimoji="1"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选取课标：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55093" y="1214651"/>
            <a:ext cx="10698707" cy="49623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500" b="1" dirty="0" smtClean="0">
                <a:latin typeface="楷体" pitchFamily="49" charset="-122"/>
                <a:ea typeface="楷体" pitchFamily="49" charset="-122"/>
              </a:rPr>
              <a:t>1.3  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运用地质年代等资料，简要描述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  <a:hlinkClick r:id="rId2" action="ppaction://hlinkfile"/>
              </a:rPr>
              <a:t>地球的演化过程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1.4 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 通过野外观察或运用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  <a:hlinkClick r:id="rId3" action="ppaction://hlinkfile"/>
              </a:rPr>
              <a:t>视频、图像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，识别</a:t>
            </a:r>
            <a:r>
              <a:rPr lang="en-US" altLang="zh-CN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3-4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种地貌，描述其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  <a:hlinkClick r:id="rId4" action="ppaction://hlinkfile"/>
              </a:rPr>
              <a:t>景观的主要特点</a:t>
            </a:r>
            <a:r>
              <a:rPr lang="zh-CN" altLang="en-US" sz="3500" b="1" spc="200" dirty="0" smtClean="0">
                <a:latin typeface="楷体" pitchFamily="49" charset="-122"/>
                <a:ea typeface="楷体" pitchFamily="49" charset="-122"/>
                <a:cs typeface="微软雅黑" panose="020B0503020204020204" pitchFamily="34" charset="-122"/>
              </a:rPr>
              <a:t>。</a:t>
            </a:r>
            <a:endParaRPr kumimoji="1"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500" b="1" dirty="0" smtClean="0">
                <a:latin typeface="楷体" pitchFamily="49" charset="-122"/>
                <a:ea typeface="楷体" pitchFamily="49" charset="-122"/>
              </a:rPr>
              <a:t>1.5  </a:t>
            </a:r>
            <a:r>
              <a:rPr kumimoji="1" lang="zh-CN" altLang="en-US" sz="3500" b="1" dirty="0" smtClean="0">
                <a:latin typeface="楷体" pitchFamily="49" charset="-122"/>
                <a:ea typeface="楷体" pitchFamily="49" charset="-122"/>
              </a:rPr>
              <a:t>运用图表等资料，说明</a:t>
            </a:r>
            <a:r>
              <a:rPr kumimoji="1" lang="zh-CN" altLang="en-US" sz="3500" b="1" dirty="0" smtClean="0">
                <a:latin typeface="楷体" pitchFamily="49" charset="-122"/>
                <a:ea typeface="楷体" pitchFamily="49" charset="-122"/>
                <a:hlinkClick r:id="rId5" action="ppaction://hlinkfile"/>
              </a:rPr>
              <a:t>大气的组成</a:t>
            </a:r>
            <a:r>
              <a:rPr kumimoji="1" lang="zh-CN" altLang="en-US" sz="3500" b="1" dirty="0" smtClean="0">
                <a:latin typeface="楷体" pitchFamily="49" charset="-122"/>
                <a:ea typeface="楷体" pitchFamily="49" charset="-122"/>
              </a:rPr>
              <a:t>和垂直分层，及其与生产和生活的联系。</a:t>
            </a:r>
            <a:endParaRPr kumimoji="1"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500" b="1" dirty="0" smtClean="0">
                <a:latin typeface="楷体" pitchFamily="49" charset="-122"/>
                <a:ea typeface="楷体" pitchFamily="49" charset="-122"/>
              </a:rPr>
              <a:t>1.8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运用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  <a:hlinkClick r:id="rId6" action="ppaction://hlinkfile"/>
              </a:rPr>
              <a:t>图表等资料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，说明海水性质和运动对人类活动的影响</a:t>
            </a:r>
            <a:endParaRPr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1.9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通过野外观察或运用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  <a:hlinkClick r:id="rId7" action="ppaction://hlinkfile"/>
              </a:rPr>
              <a:t>土壤标本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，说明土壤的主要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  <a:hlinkClick r:id="rId8" action="ppaction://hlinkfile"/>
              </a:rPr>
              <a:t>形成因素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1.10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  <a:sym typeface="+mn-ea"/>
              </a:rPr>
              <a:t>通过野外观察或运用视频、图像，识别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  <a:sym typeface="+mn-ea"/>
                <a:hlinkClick r:id="rId9" action="ppaction://hlinkfile"/>
              </a:rPr>
              <a:t>主要植被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  <a:sym typeface="+mn-ea"/>
              </a:rPr>
              <a:t>，说明其与自然环境的关系。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250" y="204716"/>
            <a:ext cx="11053549" cy="450378"/>
          </a:xfrm>
        </p:spPr>
        <p:txBody>
          <a:bodyPr>
            <a:normAutofit fontScale="90000"/>
          </a:bodyPr>
          <a:lstStyle/>
          <a:p>
            <a:r>
              <a:rPr kumimoji="1"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二、基于课程标准的微</a:t>
            </a:r>
            <a:r>
              <a:rPr kumimoji="1"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格教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学设计</a:t>
            </a:r>
            <a:endParaRPr kumimoji="1"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77921"/>
            <a:ext cx="11957537" cy="5813947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sym typeface="+mn-ea"/>
              </a:rPr>
              <a:t>1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sym typeface="+mn-ea"/>
              </a:rPr>
              <a:t>、微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sym typeface="+mn-ea"/>
              </a:rPr>
              <a:t>格教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sym typeface="+mn-ea"/>
              </a:rPr>
              <a:t>学简介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英文为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Microteaching，在我国被译为"微型教学"、"微观教学"、"小型教学"等，目前国内用得较多的是"微格教学"。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微格教学在初期被认为是单一简化教学过程，微格教学时间一般控制在5-10分钟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在这几分钟内要求将平时40分钟课堂内容能够在这几分钟内完整呈现并且使得学生听懂，理解! </a:t>
            </a: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要求教师在微格教学中精简用词，不废话，说话严谨，另外教师的体态，表情等方面也是同等上课要求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！</a:t>
            </a: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对于提高教学水平是非常有帮助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对教师教学水平的要求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很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此次微格教学比赛活动，即是为教师提供展示其教学水平的平台！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4968" y="286604"/>
            <a:ext cx="10139148" cy="682388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我经常在思考这样几个问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题：</a:t>
            </a:r>
          </a:p>
        </p:txBody>
      </p:sp>
      <p:sp>
        <p:nvSpPr>
          <p:cNvPr id="490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0376" y="1050879"/>
            <a:ext cx="10863618" cy="260672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为什么而教？（教育教学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目标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</a:t>
            </a:r>
          </a:p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教什么？（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内容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</a:t>
            </a:r>
          </a:p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怎么教？（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手段、过程、方法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</a:t>
            </a:r>
          </a:p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教的怎么样？（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效果、评价指标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此次比赛同时考查了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教师地理学科素养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55" y="764275"/>
            <a:ext cx="10820112" cy="53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797" y="365126"/>
            <a:ext cx="10726003" cy="9450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、教学设计要把握地理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课程总目标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学科本质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68740" y="1487606"/>
            <a:ext cx="10685060" cy="4689357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教育部关于全面深化课程改革，落实立德树人根本任务的意见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》——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研制学生发展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核心素养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体系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明确学生应具备的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适应终身发展和社会发展需要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的必备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品格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和关键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能力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突出强调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个人修养、社会关爱、家国情怀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更加注重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自主发展、合作参与、创新实践。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地理学科核心素养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”是课程标准的核心概念和基本理念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15,&quot;width&quot;:120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4018</Words>
  <Application>Microsoft Office PowerPoint</Application>
  <PresentationFormat>自定义</PresentationFormat>
  <Paragraphs>234</Paragraphs>
  <Slides>34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基于课程标准的微格教学设计</vt:lpstr>
      <vt:lpstr>土壤——发现土壤之美</vt:lpstr>
      <vt:lpstr>一、泉州市2020年高中地理微格教学比赛专项活动反馈</vt:lpstr>
      <vt:lpstr>一、泉州市2020年高中地理微格教学比赛专项活动反馈</vt:lpstr>
      <vt:lpstr> 活动过程体现公平、公正、公开、高效原则 </vt:lpstr>
      <vt:lpstr>选取课标：</vt:lpstr>
      <vt:lpstr>二、基于课程标准的微格教学设计</vt:lpstr>
      <vt:lpstr>我经常在思考这样几个问题：</vt:lpstr>
      <vt:lpstr>2、教学设计要把握地理课程总目标和学科本质</vt:lpstr>
      <vt:lpstr>幻灯片 10</vt:lpstr>
      <vt:lpstr>课程总目标——高中地理核心素养</vt:lpstr>
      <vt:lpstr>立德树人，培养核心价值观</vt:lpstr>
      <vt:lpstr>幻灯片 13</vt:lpstr>
      <vt:lpstr>幻灯片 14</vt:lpstr>
      <vt:lpstr>把整体性、时空性、人地相关性贯穿在地理思维过程的始终</vt:lpstr>
      <vt:lpstr>幻灯片 16</vt:lpstr>
      <vt:lpstr>幻灯片 17</vt:lpstr>
      <vt:lpstr> 3、教学设计要渗透地理学的根本思想和方法  </vt:lpstr>
      <vt:lpstr>从空间看一切——地理学的根本思想与方法</vt:lpstr>
      <vt:lpstr>对应的核心地理知识、地理能力与观点</vt:lpstr>
      <vt:lpstr>高中地理课程标准（2017年版） 学科目标结构示意</vt:lpstr>
      <vt:lpstr>三、教学设计要整体把握教学模块设计思路 </vt:lpstr>
      <vt:lpstr>幻灯片 23</vt:lpstr>
      <vt:lpstr>1、关注章首页</vt:lpstr>
      <vt:lpstr>幻灯片 25</vt:lpstr>
      <vt:lpstr>2、重视地理概念教学，把握教学内容的“度”</vt:lpstr>
      <vt:lpstr>幻灯片 27</vt:lpstr>
      <vt:lpstr>选择情境时考虑以下几个方面：</vt:lpstr>
      <vt:lpstr>课标 “教学与评价建议”</vt:lpstr>
      <vt:lpstr>问题式教学——设置有一定深度的问题</vt:lpstr>
      <vt:lpstr>借助思维导图、层层设问，激发思维</vt:lpstr>
      <vt:lpstr>幻灯片 32</vt:lpstr>
      <vt:lpstr>           做一个有思想的地理教师 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基于课程标准的微格教学设计</dc:title>
  <dc:creator>Administrator</dc:creator>
  <cp:lastModifiedBy>Administrator</cp:lastModifiedBy>
  <cp:revision>149</cp:revision>
  <dcterms:created xsi:type="dcterms:W3CDTF">2021-03-22T01:49:00Z</dcterms:created>
  <dcterms:modified xsi:type="dcterms:W3CDTF">2021-03-29T23:56:37Z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436D8336A4D44F13B33F6D2D6DE2D8FC</vt:lpwstr>
  </property>
  <property fmtid="{D5CDD505-2E9C-101B-9397-08002B2CF9AE}" pid="3" name="KSOProductBuildVer">
    <vt:lpwstr>2052-11.1.0.10356</vt:lpwstr>
  </property>
</Properties>
</file>